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339966"/>
    <a:srgbClr val="0099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9361CB-0667-4479-B20D-3652A81CB7C1}" v="27" dt="2023-06-12T15:37:18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2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67AAF-874F-9948-88BB-ADE984A0A36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4D5F7-A7E7-CB41-84F2-46C7541BB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16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24D5F7-A7E7-CB41-84F2-46C7541BB7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97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24D5F7-A7E7-CB41-84F2-46C7541BB7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1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0DD2E-2CC7-034B-8CDD-152B8CA32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78C102-69C7-3D48-92D3-58635E50E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B77C2-2807-4A42-8187-DF51C097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E7DA5-873A-7F4F-9B7E-2D45CA1E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1FECB-61FC-354F-B6AB-91B4C5CF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88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5F1E-7505-D540-9802-9D9438468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66ACAD-FC2E-0944-A216-AD46AF92E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8793B-8592-FC44-95C7-BB5A58E79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48AE9-B1FA-C041-849D-15EC978DB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67DD8-FEB9-944F-AB46-DEAD16182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6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CCAC7D-1977-0D45-87D6-689D7A713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6349F-75DF-7240-9AEB-271770F2F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1C9D2-9013-8846-9C1C-48ED71DE8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5C9F0-51B5-2741-8F8F-7995001F7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EF69C-CEE0-424B-BD19-71A3F9C28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AB498-D88F-1C44-82E9-BAFC7E37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3B22E-38A8-764A-A91D-68F0DEC61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FA1E7-4218-4C44-8423-EF98F0AD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B3564-E004-6A44-ACBC-A0DA10FB0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11B88-5D90-154A-AFAA-F42FFF768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9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92B3-4ED9-0B4E-807E-396568A83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B54CD-2558-4043-9A14-9122BB753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A0647-22B0-3845-8146-5F54EF11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36339-9118-694D-BEEF-58636D24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C8EA0-F8E8-B544-9C6D-A5F3999F4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6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5803E-D07E-8041-A080-38F1A64A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20D09-AAAF-AF4D-A371-B99230F66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E5734A-A761-1D4A-954E-634F9220F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56EAE-1447-6644-8447-5A0948ADF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F1ED8-65E9-1741-A91A-D88ECD512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7865A-5886-B843-AFC6-F603A26F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9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B41AC-09FB-D647-9C56-4AED78BA5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F1D35-900F-EA4F-B54E-9DA487177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A7A3CD-511B-F642-BB46-C7319E109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8976AA-A730-0E4C-B8D7-573920E30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71FFA2-5603-654F-BBC6-B51DBE718B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998561-62C4-364B-A67D-9BCC1A42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897F86-29D2-BC4B-862A-375C4FC2F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8A549D-6E16-1E44-9208-32D9A21F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9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1A355-8188-B74C-8A39-47DFC530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59FA43-68FB-9742-8B6A-0338F7C9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E21A7-53E0-6847-A97D-FA6EDE55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80B911-3FEC-5546-8612-E11A6FA1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5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A1E735-5140-0A46-9DBF-FE3BFE78C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0F183B-426C-5046-A7BC-1988099EA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393CD-5AD6-B44B-BE49-EE3910B83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2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B0566-48C4-914B-A9C2-0E19C5671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549A-6074-B242-88A8-50ED97A94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57133-57DA-124A-895D-414370879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AFD33-2957-464C-A074-4E705D36E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40C41-8340-9747-898B-4391A636D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A6A11-2782-5640-B9E6-8EB951B14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1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220F-05E4-AC4F-B796-37AAF338B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7DE5FF-0A33-6748-82C4-0AC7863157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69222-0EFB-7343-9CD5-089C62AEE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36A88-3D7E-704A-BC1C-B6622F56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61CC4-A8F9-DC4D-95B3-55043EC6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B35E2-45D0-8B48-8B73-BDA3691E9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0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FE5ADD-9715-D242-BFF8-8CAEB40B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928FD-CADB-0A4F-BC52-F625863A5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EBDED-4A77-8A4E-A907-08A404A988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EAD3B-7A4B-2C49-BC22-42B8DE7559A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86D28-21D8-1845-8CEE-6504B79D7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42100-A9D5-0749-B7E9-38E7782CE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C7F2-A819-E941-97FA-C39CC2FD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8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399A-91EF-0044-9B4E-99FAFE9AB4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DEF3C-6740-F749-8D03-ACAC109C57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  <a:cs typeface="Calibri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5260EA-FBD3-9462-864B-D29C1FD8BF47}"/>
              </a:ext>
            </a:extLst>
          </p:cNvPr>
          <p:cNvSpPr txBox="1"/>
          <p:nvPr/>
        </p:nvSpPr>
        <p:spPr>
          <a:xfrm>
            <a:off x="886265" y="590843"/>
            <a:ext cx="887671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Better Together Policy Forum</a:t>
            </a:r>
          </a:p>
          <a:p>
            <a:endParaRPr lang="en-GB" sz="4000" dirty="0">
              <a:solidFill>
                <a:schemeClr val="bg1"/>
              </a:solidFill>
            </a:endParaRPr>
          </a:p>
          <a:p>
            <a:endParaRPr lang="en-GB" sz="4000" dirty="0">
              <a:solidFill>
                <a:schemeClr val="bg1"/>
              </a:solidFill>
            </a:endParaRPr>
          </a:p>
          <a:p>
            <a:endParaRPr lang="en-GB" sz="4000" dirty="0">
              <a:solidFill>
                <a:schemeClr val="bg1"/>
              </a:solidFill>
            </a:endParaRPr>
          </a:p>
          <a:p>
            <a:endParaRPr lang="en-GB" sz="4000" dirty="0">
              <a:solidFill>
                <a:schemeClr val="bg1"/>
              </a:solidFill>
            </a:endParaRPr>
          </a:p>
          <a:p>
            <a:r>
              <a:rPr lang="en-GB" sz="4000" dirty="0">
                <a:solidFill>
                  <a:schemeClr val="bg1"/>
                </a:solidFill>
              </a:rPr>
              <a:t>Rebekka Shenfine</a:t>
            </a:r>
          </a:p>
          <a:p>
            <a:r>
              <a:rPr lang="en-GB" sz="4000" dirty="0">
                <a:solidFill>
                  <a:schemeClr val="bg1"/>
                </a:solidFill>
              </a:rPr>
              <a:t>Senior Specialty Registrar in Public Health</a:t>
            </a:r>
          </a:p>
        </p:txBody>
      </p:sp>
    </p:spTree>
    <p:extLst>
      <p:ext uri="{BB962C8B-B14F-4D97-AF65-F5344CB8AC3E}">
        <p14:creationId xmlns:p14="http://schemas.microsoft.com/office/powerpoint/2010/main" val="174664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0412-7019-A6F4-2693-DE410A7E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23" y="39003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Research, Insight and Evidence 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926FF-F6D0-6E02-90DD-F9EBE49AA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1" y="1364566"/>
            <a:ext cx="11254153" cy="481239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Assets-based approach to engagement, insight and research activity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Strength of evidence and Data- Durham Insight and JSNAA</a:t>
            </a:r>
          </a:p>
          <a:p>
            <a:endParaRPr lang="en-GB" dirty="0"/>
          </a:p>
          <a:p>
            <a:r>
              <a:rPr lang="en-GB" dirty="0"/>
              <a:t>Emerging development of the County Durham Together Partnership and the Approach to Wellbeing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County Durham Joint Local Health and Wellbeing Strategy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Learning from Covid-19</a:t>
            </a:r>
          </a:p>
          <a:p>
            <a:endParaRPr lang="en-GB" dirty="0"/>
          </a:p>
          <a:p>
            <a:r>
              <a:rPr lang="en-GB" dirty="0"/>
              <a:t>Building on our work to date</a:t>
            </a:r>
          </a:p>
        </p:txBody>
      </p:sp>
    </p:spTree>
    <p:extLst>
      <p:ext uri="{BB962C8B-B14F-4D97-AF65-F5344CB8AC3E}">
        <p14:creationId xmlns:p14="http://schemas.microsoft.com/office/powerpoint/2010/main" val="101620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17739-BA58-A991-4B2D-095EBF35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Research, Insight and Evidence base- continuation of the journey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1604D-D73A-9000-5793-B3916CEC8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690688"/>
            <a:ext cx="10833295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sz="2600" dirty="0"/>
              <a:t>Cross- organisational collaboration on health determinants research</a:t>
            </a:r>
          </a:p>
          <a:p>
            <a:r>
              <a:rPr lang="en-GB" sz="2600" dirty="0"/>
              <a:t>Vision: to harness the power of research and innovation to tackle the causes of unfair differences in health outcomes across County Durham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600" dirty="0"/>
              <a:t>Aiming to: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600" dirty="0"/>
              <a:t> </a:t>
            </a:r>
            <a:r>
              <a:rPr lang="en-GB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Build skills, capacity and structures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 with partners and local people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Use research to inform </a:t>
            </a:r>
            <a:r>
              <a:rPr lang="en-GB" sz="2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decision making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67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e23574-4b8b-478b-8b27-85e026f499b2">
      <Terms xmlns="http://schemas.microsoft.com/office/infopath/2007/PartnerControls"/>
    </lcf76f155ced4ddcb4097134ff3c332f>
    <TaxCatchAll xmlns="eea58eaa-a475-446d-910f-c7f3710788f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BE25521898334CB5B2723169ABB984" ma:contentTypeVersion="14" ma:contentTypeDescription="Create a new document." ma:contentTypeScope="" ma:versionID="73c86564307bf14ac2604d059a8b7037">
  <xsd:schema xmlns:xsd="http://www.w3.org/2001/XMLSchema" xmlns:xs="http://www.w3.org/2001/XMLSchema" xmlns:p="http://schemas.microsoft.com/office/2006/metadata/properties" xmlns:ns2="e7e23574-4b8b-478b-8b27-85e026f499b2" xmlns:ns3="a59e3644-62f9-4a21-99b5-53398bfc1bde" xmlns:ns4="eea58eaa-a475-446d-910f-c7f3710788f3" targetNamespace="http://schemas.microsoft.com/office/2006/metadata/properties" ma:root="true" ma:fieldsID="28176f91f1780c654a3af3c88017ed64" ns2:_="" ns3:_="" ns4:_="">
    <xsd:import namespace="e7e23574-4b8b-478b-8b27-85e026f499b2"/>
    <xsd:import namespace="a59e3644-62f9-4a21-99b5-53398bfc1bde"/>
    <xsd:import namespace="eea58eaa-a475-446d-910f-c7f3710788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e23574-4b8b-478b-8b27-85e026f499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84613f1-4ba0-4b5e-b0d7-dad5d575f4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9e3644-62f9-4a21-99b5-53398bfc1bd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a58eaa-a475-446d-910f-c7f3710788f3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8e2fd91f-c1f3-4a78-b531-ef08dedd758f}" ma:internalName="TaxCatchAll" ma:showField="CatchAllData" ma:web="a59e3644-62f9-4a21-99b5-53398bfc1b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3308AC-D221-455F-BC99-83BAF8F8DF98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eea58eaa-a475-446d-910f-c7f3710788f3"/>
    <ds:schemaRef ds:uri="http://schemas.microsoft.com/office/infopath/2007/PartnerControls"/>
    <ds:schemaRef ds:uri="a59e3644-62f9-4a21-99b5-53398bfc1bde"/>
    <ds:schemaRef ds:uri="e7e23574-4b8b-478b-8b27-85e026f499b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C31645B-2EA7-42E4-9474-EC01579BB0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e23574-4b8b-478b-8b27-85e026f499b2"/>
    <ds:schemaRef ds:uri="a59e3644-62f9-4a21-99b5-53398bfc1bde"/>
    <ds:schemaRef ds:uri="eea58eaa-a475-446d-910f-c7f3710788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87EC86-B3E6-4F49-B71A-B115FD7086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131</Words>
  <Application>Microsoft Office PowerPoint</Application>
  <PresentationFormat>Widescreen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</vt:lpstr>
      <vt:lpstr>Research, Insight and Evidence base</vt:lpstr>
      <vt:lpstr>Research, Insight and Evidence base- continuation of the journey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Millington</dc:creator>
  <cp:lastModifiedBy>Vicky Prendergast</cp:lastModifiedBy>
  <cp:revision>22</cp:revision>
  <dcterms:created xsi:type="dcterms:W3CDTF">2021-05-28T12:51:32Z</dcterms:created>
  <dcterms:modified xsi:type="dcterms:W3CDTF">2023-10-04T10:52:27Z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0x01010076BE25521898334CB5B2723169ABB984</vt:lpwstr>
  </property>
  <property fmtid="{D5CDD505-2E9C-101B-9397-08002B2CF9AE}" pid="3" name="MediaServiceImageTags">
    <vt:lpwstr/>
  </property>
</Properties>
</file>