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98" r:id="rId2"/>
    <p:sldId id="280" r:id="rId3"/>
    <p:sldId id="299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35A"/>
    <a:srgbClr val="00AEEF"/>
    <a:srgbClr val="109DEC"/>
    <a:srgbClr val="0A91C3"/>
    <a:srgbClr val="68246D"/>
    <a:srgbClr val="AF0822"/>
    <a:srgbClr val="002A41"/>
    <a:srgbClr val="FFCE2D"/>
    <a:srgbClr val="9F9B4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202" autoAdjust="0"/>
    <p:restoredTop sz="95138" autoAdjust="0"/>
  </p:normalViewPr>
  <p:slideViewPr>
    <p:cSldViewPr snapToGrid="0" snapToObjects="1">
      <p:cViewPr varScale="1">
        <p:scale>
          <a:sx n="103" d="100"/>
          <a:sy n="103" d="100"/>
        </p:scale>
        <p:origin x="184" y="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ACD56-CA7D-3A42-9B42-9FD56464B91C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8D3B8-2EC2-4F46-B8AF-ABD68D92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7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Pur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494" y="246301"/>
            <a:ext cx="1588504" cy="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3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494" y="246301"/>
            <a:ext cx="1588504" cy="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Gold">
    <p:bg>
      <p:bgPr>
        <a:solidFill>
          <a:srgbClr val="B3BD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494" y="246301"/>
            <a:ext cx="1588504" cy="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4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Yello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494" y="246301"/>
            <a:ext cx="1588504" cy="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Red">
    <p:bg>
      <p:bgPr>
        <a:solidFill>
          <a:srgbClr val="B6A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494" y="246301"/>
            <a:ext cx="1588504" cy="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8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9" y="4672835"/>
            <a:ext cx="765505" cy="31760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1553" y="1224708"/>
            <a:ext cx="5702678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919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9" y="4672835"/>
            <a:ext cx="765505" cy="317603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4716751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091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9" y="4672835"/>
            <a:ext cx="765505" cy="317603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21553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3355221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5"/>
          </p:nvPr>
        </p:nvSpPr>
        <p:spPr>
          <a:xfrm>
            <a:off x="6088888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77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Breaker Slide">
    <p:bg>
      <p:bgPr>
        <a:solidFill>
          <a:srgbClr val="A5C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9" y="4672835"/>
            <a:ext cx="765505" cy="317603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133494" y="1224708"/>
            <a:ext cx="516890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00"/>
              </a:spcBef>
              <a:buNone/>
              <a:defRPr sz="2400">
                <a:solidFill>
                  <a:srgbClr val="54145A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1000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54145A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1000"/>
              </a:spcBef>
              <a:buFont typeface="Lucida Grande"/>
              <a:buChar char="–"/>
              <a:defRPr sz="2400">
                <a:solidFill>
                  <a:srgbClr val="54145A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674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89BA-01D0-0648-AF2A-6B4CD6B57EC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8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2" r:id="rId6"/>
    <p:sldLayoutId id="2147483659" r:id="rId7"/>
    <p:sldLayoutId id="2147483660" r:id="rId8"/>
    <p:sldLayoutId id="21474836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1CD2-AB48-D15C-391B-A89DEC6F7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informed policy and practice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Hearing and  understanding the hidden voices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AB2A4-41C6-37D7-868F-40F51A28A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754" y="3593179"/>
            <a:ext cx="3321422" cy="1314450"/>
          </a:xfrm>
        </p:spPr>
        <p:txBody>
          <a:bodyPr/>
          <a:lstStyle/>
          <a:p>
            <a:r>
              <a:rPr lang="en-US" sz="1800" i="1" dirty="0"/>
              <a:t>Britta Turner, Evelyn Tehrani &amp; Laura </a:t>
            </a:r>
            <a:r>
              <a:rPr lang="en-US" sz="1800" i="1" dirty="0" err="1"/>
              <a:t>Mazzoli</a:t>
            </a:r>
            <a:r>
              <a:rPr lang="en-US" sz="1800" i="1" dirty="0"/>
              <a:t>-Smith, Durham University</a:t>
            </a:r>
          </a:p>
        </p:txBody>
      </p:sp>
    </p:spTree>
    <p:extLst>
      <p:ext uri="{BB962C8B-B14F-4D97-AF65-F5344CB8AC3E}">
        <p14:creationId xmlns:p14="http://schemas.microsoft.com/office/powerpoint/2010/main" val="184464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Durham University and Durham County Council Memorandum of Understanding: </a:t>
            </a:r>
            <a:br>
              <a:rPr lang="en-US" sz="1500"/>
            </a:br>
            <a:br>
              <a:rPr lang="en-US" sz="1500"/>
            </a:br>
            <a:r>
              <a:rPr lang="en-US" sz="1500" b="0" i="1"/>
              <a:t>“Leverage research expertise to improve quality of life of the communities and people of county Durham, through carrying out research that is collaborative and participative…”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E0634-732F-D4CA-FF41-626A2D9A6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93" r="2" b="11861"/>
          <a:stretch/>
        </p:blipFill>
        <p:spPr>
          <a:xfrm>
            <a:off x="1529275" y="1352298"/>
            <a:ext cx="5702678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51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6548-59B3-DDB6-712C-59690D80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Research informed policy and practice </a:t>
            </a:r>
            <a:br>
              <a:rPr lang="en-US" sz="2400" dirty="0"/>
            </a:br>
            <a:r>
              <a:rPr lang="en-US" sz="2000" i="1" dirty="0"/>
              <a:t>What’s a knowledge broker and why do we need them?</a:t>
            </a:r>
            <a:br>
              <a:rPr lang="en-US" sz="2000" i="1" dirty="0"/>
            </a:br>
            <a:br>
              <a:rPr lang="en-US" sz="2400" i="1" dirty="0"/>
            </a:br>
            <a:br>
              <a:rPr lang="en-US" sz="2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EA123-F234-CBE4-4BDE-023F9814A0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5697" cy="3641308"/>
          </a:xfrm>
        </p:spPr>
        <p:txBody>
          <a:bodyPr/>
          <a:lstStyle/>
          <a:p>
            <a:pPr algn="ctr"/>
            <a:r>
              <a:rPr lang="en-US" sz="1600" b="1" i="1" dirty="0"/>
              <a:t>“If we want to have more research informed policy and practice </a:t>
            </a:r>
          </a:p>
          <a:p>
            <a:pPr algn="ctr"/>
            <a:r>
              <a:rPr lang="en-US" sz="1600" b="1" i="1" dirty="0"/>
              <a:t>– we need more policy and practice informed research”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8" name="Content Placeholder 7" descr="A person and person with name tags&#10;&#10;Description automatically generated">
            <a:extLst>
              <a:ext uri="{FF2B5EF4-FFF2-40B4-BE49-F238E27FC236}">
                <a16:creationId xmlns:a16="http://schemas.microsoft.com/office/drawing/2014/main" id="{B9C00906-E2D0-71F7-AE6B-53F0C520A1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8205" y="1224708"/>
            <a:ext cx="4145664" cy="21554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90B4C1-39D8-7703-89F5-A7A2C197A5B8}"/>
              </a:ext>
            </a:extLst>
          </p:cNvPr>
          <p:cNvSpPr txBox="1"/>
          <p:nvPr/>
        </p:nvSpPr>
        <p:spPr>
          <a:xfrm>
            <a:off x="420131" y="3380183"/>
            <a:ext cx="81023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3 “generations” of policy engagement:</a:t>
            </a:r>
          </a:p>
          <a:p>
            <a:r>
              <a:rPr lang="en-US" sz="1600" dirty="0"/>
              <a:t>	1: Linear (one directional dissemination of knowledge)</a:t>
            </a:r>
          </a:p>
          <a:p>
            <a:r>
              <a:rPr lang="en-US" sz="1600" dirty="0"/>
              <a:t>	2: Relational (bi-directional sharing of knowledge)</a:t>
            </a:r>
          </a:p>
          <a:p>
            <a:r>
              <a:rPr lang="en-US" sz="1600" dirty="0"/>
              <a:t>	3: Systems (collaborative frameworks, organizational capacity…)</a:t>
            </a:r>
          </a:p>
        </p:txBody>
      </p:sp>
    </p:spTree>
    <p:extLst>
      <p:ext uri="{BB962C8B-B14F-4D97-AF65-F5344CB8AC3E}">
        <p14:creationId xmlns:p14="http://schemas.microsoft.com/office/powerpoint/2010/main" val="2949813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urham University">
      <a:dk1>
        <a:srgbClr val="002A41"/>
      </a:dk1>
      <a:lt1>
        <a:sysClr val="window" lastClr="FFFFFF"/>
      </a:lt1>
      <a:dk2>
        <a:srgbClr val="54145A"/>
      </a:dk2>
      <a:lt2>
        <a:srgbClr val="CBA8B1"/>
      </a:lt2>
      <a:accent1>
        <a:srgbClr val="00AEEF"/>
      </a:accent1>
      <a:accent2>
        <a:srgbClr val="A5C8D0"/>
      </a:accent2>
      <a:accent3>
        <a:srgbClr val="AFA961"/>
      </a:accent3>
      <a:accent4>
        <a:srgbClr val="B3BDB1"/>
      </a:accent4>
      <a:accent5>
        <a:srgbClr val="FFD53A"/>
      </a:accent5>
      <a:accent6>
        <a:srgbClr val="DACDA2"/>
      </a:accent6>
      <a:hlink>
        <a:srgbClr val="BE1E2D"/>
      </a:hlink>
      <a:folHlink>
        <a:srgbClr val="B6AA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rham University_powerpoint 29.08.19 FINAL.potx" id="{15F0B36B-451E-467F-AC1D-6B634029385F}" vid="{75B5DF01-1AD8-4B24-959A-92377C0E24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24B8654-8B1C-694F-87A9-22B002DF5A2C}">
  <we:reference id="wa200001745" version="1.0.1.5" store="en-GB" storeType="OMEX"/>
  <we:alternateReferences>
    <we:reference id="WA200001745" version="1.0.1.5" store="WA20000174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Durham University_powerpoint 29.08.19 FINAL</Template>
  <TotalTime>4040</TotalTime>
  <Words>147</Words>
  <Application>Microsoft Macintosh PowerPoint</Application>
  <PresentationFormat>On-screen Show (16:9)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Lucida Grande</vt:lpstr>
      <vt:lpstr>Office Theme</vt:lpstr>
      <vt:lpstr>Research informed policy and practice   Hearing and  understanding the hidden voices</vt:lpstr>
      <vt:lpstr>Durham University and Durham County Council Memorandum of Understanding:   “Leverage research expertise to improve quality of life of the communities and people of county Durham, through carrying out research that is collaborative and participative…”</vt:lpstr>
      <vt:lpstr>Research informed policy and practice  What’s a knowledge broker and why do we need them?   </vt:lpstr>
    </vt:vector>
  </TitlesOfParts>
  <Company>Durham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DAWSON, STEPH</dc:creator>
  <cp:lastModifiedBy>TURNER, BRITTA R.</cp:lastModifiedBy>
  <cp:revision>22</cp:revision>
  <dcterms:created xsi:type="dcterms:W3CDTF">2019-09-04T13:17:49Z</dcterms:created>
  <dcterms:modified xsi:type="dcterms:W3CDTF">2023-10-04T09:25:43Z</dcterms:modified>
</cp:coreProperties>
</file>