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authors.xml" ContentType="application/vnd.ms-powerpoint.auth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 id="2147483742" r:id="rId2"/>
    <p:sldMasterId id="2147483825" r:id="rId3"/>
    <p:sldMasterId id="2147483940" r:id="rId4"/>
    <p:sldMasterId id="2147483943" r:id="rId5"/>
  </p:sldMasterIdLst>
  <p:notesMasterIdLst>
    <p:notesMasterId r:id="rId28"/>
  </p:notesMasterIdLst>
  <p:sldIdLst>
    <p:sldId id="5405" r:id="rId6"/>
    <p:sldId id="5099" r:id="rId7"/>
    <p:sldId id="1731" r:id="rId8"/>
    <p:sldId id="5057" r:id="rId9"/>
    <p:sldId id="2048" r:id="rId10"/>
    <p:sldId id="311" r:id="rId11"/>
    <p:sldId id="339" r:id="rId12"/>
    <p:sldId id="330" r:id="rId13"/>
    <p:sldId id="5397" r:id="rId14"/>
    <p:sldId id="2050" r:id="rId15"/>
    <p:sldId id="262" r:id="rId16"/>
    <p:sldId id="5402" r:id="rId17"/>
    <p:sldId id="264" r:id="rId18"/>
    <p:sldId id="5106" r:id="rId19"/>
    <p:sldId id="5113" r:id="rId20"/>
    <p:sldId id="5418" r:id="rId21"/>
    <p:sldId id="2146848236" r:id="rId22"/>
    <p:sldId id="5412" r:id="rId23"/>
    <p:sldId id="279" r:id="rId24"/>
    <p:sldId id="5408" r:id="rId25"/>
    <p:sldId id="289" r:id="rId26"/>
    <p:sldId id="54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FD94CA-2018-A6F4-05AC-654AC853AA81}" name="Sarah  McKeever" initials="SM" userId="S::Sarah.McKeever@socialvalueportal.com::c21134ab-a6ed-4390-80f2-4a0a6eaf6757" providerId="AD"/>
  <p188:author id="{E246ADD7-11A2-72C6-F329-1558E030E96A}" name="Anna McChesney-Gordon" initials="AMG" userId="S::anna.mcchesney-gordon@socialvalueportal.com::b0ceebea-c3e6-45ca-9836-e4bae71a504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4" autoAdjust="0"/>
    <p:restoredTop sz="70107" autoAdjust="0"/>
  </p:normalViewPr>
  <p:slideViewPr>
    <p:cSldViewPr snapToGrid="0">
      <p:cViewPr varScale="1">
        <p:scale>
          <a:sx n="114" d="100"/>
          <a:sy n="114" d="100"/>
        </p:scale>
        <p:origin x="42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ustomXml" Target="../customXml/item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1B416-46F3-4CC8-A06F-1F1B6471E71E}"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F91366B-3EB5-41F5-8C89-A633FEA686CC}">
      <dgm:prSet custT="1"/>
      <dgm:spPr/>
      <dgm:t>
        <a:bodyPr/>
        <a:lstStyle/>
        <a:p>
          <a:pPr algn="l"/>
          <a:r>
            <a:rPr lang="en-GB" sz="1400" b="1" dirty="0"/>
            <a:t>Broaden the organisations involved</a:t>
          </a:r>
          <a:r>
            <a:rPr lang="en-GB" sz="1400" b="0" dirty="0"/>
            <a:t> through the County Durham Pound Charter.</a:t>
          </a:r>
          <a:endParaRPr lang="en-US" sz="1400" b="0" dirty="0"/>
        </a:p>
      </dgm:t>
    </dgm:pt>
    <dgm:pt modelId="{CC36E344-E50F-457B-8959-FC93C78983B2}" type="parTrans" cxnId="{BF52EF90-C234-47E0-B1E2-1AA9C1BA9408}">
      <dgm:prSet/>
      <dgm:spPr/>
      <dgm:t>
        <a:bodyPr/>
        <a:lstStyle/>
        <a:p>
          <a:endParaRPr lang="en-US"/>
        </a:p>
      </dgm:t>
    </dgm:pt>
    <dgm:pt modelId="{F9B2EB39-2693-44F4-A94E-E8135D7629F9}" type="sibTrans" cxnId="{BF52EF90-C234-47E0-B1E2-1AA9C1BA9408}">
      <dgm:prSet/>
      <dgm:spPr/>
      <dgm:t>
        <a:bodyPr/>
        <a:lstStyle/>
        <a:p>
          <a:endParaRPr lang="en-US"/>
        </a:p>
      </dgm:t>
    </dgm:pt>
    <dgm:pt modelId="{1A25E497-D4A3-494B-8006-9FB1C2649714}">
      <dgm:prSet custT="1"/>
      <dgm:spPr/>
      <dgm:t>
        <a:bodyPr/>
        <a:lstStyle/>
        <a:p>
          <a:r>
            <a:rPr lang="en-GB" sz="1400" b="1" dirty="0"/>
            <a:t>Continue to measure and monitor progress </a:t>
          </a:r>
          <a:r>
            <a:rPr lang="en-GB" sz="1400" b="0" dirty="0"/>
            <a:t>using the </a:t>
          </a:r>
          <a:r>
            <a:rPr lang="en-GB" sz="1400" dirty="0"/>
            <a:t>TOMs framework</a:t>
          </a:r>
          <a:endParaRPr lang="en-US" sz="1400" dirty="0"/>
        </a:p>
      </dgm:t>
    </dgm:pt>
    <dgm:pt modelId="{D220FE82-0B19-4FB1-B51D-99C1F25A4EF3}" type="parTrans" cxnId="{9AE9AFBE-8407-44D7-AC24-B489E06C7110}">
      <dgm:prSet/>
      <dgm:spPr/>
      <dgm:t>
        <a:bodyPr/>
        <a:lstStyle/>
        <a:p>
          <a:endParaRPr lang="en-US"/>
        </a:p>
      </dgm:t>
    </dgm:pt>
    <dgm:pt modelId="{D710C657-02EB-425A-8FA2-46E16F923B20}" type="sibTrans" cxnId="{9AE9AFBE-8407-44D7-AC24-B489E06C7110}">
      <dgm:prSet/>
      <dgm:spPr/>
      <dgm:t>
        <a:bodyPr/>
        <a:lstStyle/>
        <a:p>
          <a:endParaRPr lang="en-US"/>
        </a:p>
      </dgm:t>
    </dgm:pt>
    <dgm:pt modelId="{79ECA0EC-BA43-4FE8-9D8A-7B61C43E13D6}">
      <dgm:prSet custT="1"/>
      <dgm:spPr/>
      <dgm:t>
        <a:bodyPr/>
        <a:lstStyle/>
        <a:p>
          <a:r>
            <a:rPr lang="en-GB" sz="1400" dirty="0"/>
            <a:t>Gather input through </a:t>
          </a:r>
          <a:r>
            <a:rPr lang="en-GB" sz="1400" b="1" dirty="0"/>
            <a:t>community engagement </a:t>
          </a:r>
          <a:r>
            <a:rPr lang="en-GB" sz="1400" dirty="0"/>
            <a:t>to ensure Social Value is directed in the right way.</a:t>
          </a:r>
          <a:endParaRPr lang="en-US" sz="1400" dirty="0"/>
        </a:p>
      </dgm:t>
    </dgm:pt>
    <dgm:pt modelId="{5FC415E5-4EBD-4245-8745-B34EBF264933}" type="parTrans" cxnId="{AE739805-FF19-45E5-9235-1B632AC678A3}">
      <dgm:prSet/>
      <dgm:spPr/>
      <dgm:t>
        <a:bodyPr/>
        <a:lstStyle/>
        <a:p>
          <a:endParaRPr lang="en-US"/>
        </a:p>
      </dgm:t>
    </dgm:pt>
    <dgm:pt modelId="{F53E051E-9AF9-404A-BD41-2C800C87B1D1}" type="sibTrans" cxnId="{AE739805-FF19-45E5-9235-1B632AC678A3}">
      <dgm:prSet/>
      <dgm:spPr/>
      <dgm:t>
        <a:bodyPr/>
        <a:lstStyle/>
        <a:p>
          <a:endParaRPr lang="en-US"/>
        </a:p>
      </dgm:t>
    </dgm:pt>
    <dgm:pt modelId="{14C90FB4-ECE2-4C7E-9407-69985BD1C8F7}">
      <dgm:prSet custT="1"/>
      <dgm:spPr/>
      <dgm:t>
        <a:bodyPr/>
        <a:lstStyle/>
        <a:p>
          <a:r>
            <a:rPr lang="en-GB" sz="1400" dirty="0"/>
            <a:t>Further </a:t>
          </a:r>
          <a:r>
            <a:rPr lang="en-GB" sz="1400" b="1" dirty="0"/>
            <a:t>embed Social Value throughout the partner organisations </a:t>
          </a:r>
          <a:r>
            <a:rPr lang="en-GB" sz="1400" dirty="0"/>
            <a:t>to pool resource and reduce duplication.</a:t>
          </a:r>
          <a:endParaRPr lang="en-US" sz="1400" dirty="0"/>
        </a:p>
      </dgm:t>
    </dgm:pt>
    <dgm:pt modelId="{3D55D08A-2452-4444-A0F3-57071C095316}" type="parTrans" cxnId="{D6A82826-F849-4D21-808F-7F8FE8CA5CC6}">
      <dgm:prSet/>
      <dgm:spPr/>
      <dgm:t>
        <a:bodyPr/>
        <a:lstStyle/>
        <a:p>
          <a:endParaRPr lang="en-US"/>
        </a:p>
      </dgm:t>
    </dgm:pt>
    <dgm:pt modelId="{0FF2397A-1C80-4184-B349-A3F1BA83DCA6}" type="sibTrans" cxnId="{D6A82826-F849-4D21-808F-7F8FE8CA5CC6}">
      <dgm:prSet/>
      <dgm:spPr/>
      <dgm:t>
        <a:bodyPr/>
        <a:lstStyle/>
        <a:p>
          <a:endParaRPr lang="en-US"/>
        </a:p>
      </dgm:t>
    </dgm:pt>
    <dgm:pt modelId="{315DB252-B888-41CC-857F-32BE78A43F8F}">
      <dgm:prSet custT="1"/>
      <dgm:spPr/>
      <dgm:t>
        <a:bodyPr/>
        <a:lstStyle/>
        <a:p>
          <a:r>
            <a:rPr lang="en-GB" sz="1400" dirty="0"/>
            <a:t>Continue to </a:t>
          </a:r>
          <a:r>
            <a:rPr lang="en-GB" sz="1400" b="1" dirty="0"/>
            <a:t>engage with the supply chain </a:t>
          </a:r>
          <a:r>
            <a:rPr lang="en-GB" sz="1400" dirty="0"/>
            <a:t>providing opportunities for suppliers to upskill in Social Value.</a:t>
          </a:r>
          <a:endParaRPr lang="en-US" sz="1400" dirty="0"/>
        </a:p>
      </dgm:t>
    </dgm:pt>
    <dgm:pt modelId="{DD52E984-CA39-4960-99EE-4D810EE7D63D}" type="parTrans" cxnId="{E1AA589C-9C29-441E-8067-431FC8A8026F}">
      <dgm:prSet/>
      <dgm:spPr/>
      <dgm:t>
        <a:bodyPr/>
        <a:lstStyle/>
        <a:p>
          <a:endParaRPr lang="en-US"/>
        </a:p>
      </dgm:t>
    </dgm:pt>
    <dgm:pt modelId="{067FED42-966B-4B78-A05A-63DB436329D5}" type="sibTrans" cxnId="{E1AA589C-9C29-441E-8067-431FC8A8026F}">
      <dgm:prSet/>
      <dgm:spPr/>
      <dgm:t>
        <a:bodyPr/>
        <a:lstStyle/>
        <a:p>
          <a:endParaRPr lang="en-US"/>
        </a:p>
      </dgm:t>
    </dgm:pt>
    <dgm:pt modelId="{62E6462F-DE9F-4464-B8B5-AB8D3D29CFAA}">
      <dgm:prSet custT="1"/>
      <dgm:spPr/>
      <dgm:t>
        <a:bodyPr/>
        <a:lstStyle/>
        <a:p>
          <a:r>
            <a:rPr lang="en-GB" sz="1400" dirty="0"/>
            <a:t>Continue to </a:t>
          </a:r>
          <a:r>
            <a:rPr lang="en-GB" sz="1400" b="1" dirty="0"/>
            <a:t>collaborate and drive Social Value </a:t>
          </a:r>
          <a:r>
            <a:rPr lang="en-GB" sz="1400" dirty="0"/>
            <a:t>through continued efforts to work together on projects and </a:t>
          </a:r>
          <a:r>
            <a:rPr lang="en-GB" sz="1400" b="1" dirty="0"/>
            <a:t>delivering outcomes. </a:t>
          </a:r>
          <a:endParaRPr lang="en-US" sz="1400" b="1" dirty="0"/>
        </a:p>
      </dgm:t>
    </dgm:pt>
    <dgm:pt modelId="{6B92D2B4-2215-46A5-92B4-55F29AD27937}" type="parTrans" cxnId="{5CDD1D8A-1167-4AEB-85E1-6165BF05619D}">
      <dgm:prSet/>
      <dgm:spPr/>
      <dgm:t>
        <a:bodyPr/>
        <a:lstStyle/>
        <a:p>
          <a:endParaRPr lang="en-US"/>
        </a:p>
      </dgm:t>
    </dgm:pt>
    <dgm:pt modelId="{427884BE-5694-4F81-96F5-07B01F182FF0}" type="sibTrans" cxnId="{5CDD1D8A-1167-4AEB-85E1-6165BF05619D}">
      <dgm:prSet/>
      <dgm:spPr/>
      <dgm:t>
        <a:bodyPr/>
        <a:lstStyle/>
        <a:p>
          <a:endParaRPr lang="en-US"/>
        </a:p>
      </dgm:t>
    </dgm:pt>
    <dgm:pt modelId="{CA8D29E3-3DF0-4192-8E22-EC7FD723236C}" type="pres">
      <dgm:prSet presAssocID="{51F1B416-46F3-4CC8-A06F-1F1B6471E71E}" presName="root" presStyleCnt="0">
        <dgm:presLayoutVars>
          <dgm:dir/>
          <dgm:resizeHandles val="exact"/>
        </dgm:presLayoutVars>
      </dgm:prSet>
      <dgm:spPr/>
    </dgm:pt>
    <dgm:pt modelId="{A6BFA282-CB83-4FA7-87EB-DBF2795E3A13}" type="pres">
      <dgm:prSet presAssocID="{51F1B416-46F3-4CC8-A06F-1F1B6471E71E}" presName="container" presStyleCnt="0">
        <dgm:presLayoutVars>
          <dgm:dir/>
          <dgm:resizeHandles val="exact"/>
        </dgm:presLayoutVars>
      </dgm:prSet>
      <dgm:spPr/>
    </dgm:pt>
    <dgm:pt modelId="{05A8AA03-8275-4555-8EF6-764FCA784E41}" type="pres">
      <dgm:prSet presAssocID="{1F91366B-3EB5-41F5-8C89-A633FEA686CC}" presName="compNode" presStyleCnt="0"/>
      <dgm:spPr/>
    </dgm:pt>
    <dgm:pt modelId="{4C604F69-AA2D-4279-B904-AF0FFBAC8D0C}" type="pres">
      <dgm:prSet presAssocID="{1F91366B-3EB5-41F5-8C89-A633FEA686CC}" presName="iconBgRect" presStyleLbl="bgShp" presStyleIdx="0" presStyleCnt="6"/>
      <dgm:spPr/>
    </dgm:pt>
    <dgm:pt modelId="{E17679D7-A646-4FA7-84D8-0B4F49FA8B26}" type="pres">
      <dgm:prSet presAssocID="{1F91366B-3EB5-41F5-8C89-A633FEA686C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EA51E36-2F7A-472F-9F1D-E8D51065E1FB}" type="pres">
      <dgm:prSet presAssocID="{1F91366B-3EB5-41F5-8C89-A633FEA686CC}" presName="spaceRect" presStyleCnt="0"/>
      <dgm:spPr/>
    </dgm:pt>
    <dgm:pt modelId="{AEDACB2F-2041-4CE2-BF16-622E8AE1047D}" type="pres">
      <dgm:prSet presAssocID="{1F91366B-3EB5-41F5-8C89-A633FEA686CC}" presName="textRect" presStyleLbl="revTx" presStyleIdx="0" presStyleCnt="6">
        <dgm:presLayoutVars>
          <dgm:chMax val="1"/>
          <dgm:chPref val="1"/>
        </dgm:presLayoutVars>
      </dgm:prSet>
      <dgm:spPr/>
    </dgm:pt>
    <dgm:pt modelId="{AB14F5AB-E6D0-4FE6-AD5B-9E5C37F95885}" type="pres">
      <dgm:prSet presAssocID="{F9B2EB39-2693-44F4-A94E-E8135D7629F9}" presName="sibTrans" presStyleLbl="sibTrans2D1" presStyleIdx="0" presStyleCnt="0"/>
      <dgm:spPr/>
    </dgm:pt>
    <dgm:pt modelId="{B9E9558C-2B3E-42A8-9AF6-3A03B46BFB05}" type="pres">
      <dgm:prSet presAssocID="{1A25E497-D4A3-494B-8006-9FB1C2649714}" presName="compNode" presStyleCnt="0"/>
      <dgm:spPr/>
    </dgm:pt>
    <dgm:pt modelId="{7BE02BE0-CC89-4C5A-9D1E-C0CD574F7FE3}" type="pres">
      <dgm:prSet presAssocID="{1A25E497-D4A3-494B-8006-9FB1C2649714}" presName="iconBgRect" presStyleLbl="bgShp" presStyleIdx="1" presStyleCnt="6"/>
      <dgm:spPr/>
    </dgm:pt>
    <dgm:pt modelId="{B4E2706D-00F9-4380-8459-1E3BE1D4F3D7}" type="pres">
      <dgm:prSet presAssocID="{1A25E497-D4A3-494B-8006-9FB1C264971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9D249FF6-DB85-4F2B-B419-6441E84F51D1}" type="pres">
      <dgm:prSet presAssocID="{1A25E497-D4A3-494B-8006-9FB1C2649714}" presName="spaceRect" presStyleCnt="0"/>
      <dgm:spPr/>
    </dgm:pt>
    <dgm:pt modelId="{410B9FAC-B354-44B4-B05F-550EC8175F3F}" type="pres">
      <dgm:prSet presAssocID="{1A25E497-D4A3-494B-8006-9FB1C2649714}" presName="textRect" presStyleLbl="revTx" presStyleIdx="1" presStyleCnt="6" custScaleX="106302">
        <dgm:presLayoutVars>
          <dgm:chMax val="1"/>
          <dgm:chPref val="1"/>
        </dgm:presLayoutVars>
      </dgm:prSet>
      <dgm:spPr/>
    </dgm:pt>
    <dgm:pt modelId="{D5CD6E7D-E346-424C-9D8B-C6377ED3C9A1}" type="pres">
      <dgm:prSet presAssocID="{D710C657-02EB-425A-8FA2-46E16F923B20}" presName="sibTrans" presStyleLbl="sibTrans2D1" presStyleIdx="0" presStyleCnt="0"/>
      <dgm:spPr/>
    </dgm:pt>
    <dgm:pt modelId="{C492DA76-3102-4470-AF02-A7B39B364378}" type="pres">
      <dgm:prSet presAssocID="{79ECA0EC-BA43-4FE8-9D8A-7B61C43E13D6}" presName="compNode" presStyleCnt="0"/>
      <dgm:spPr/>
    </dgm:pt>
    <dgm:pt modelId="{D602E7A8-2B43-46C7-B242-12CF56B8E9B7}" type="pres">
      <dgm:prSet presAssocID="{79ECA0EC-BA43-4FE8-9D8A-7B61C43E13D6}" presName="iconBgRect" presStyleLbl="bgShp" presStyleIdx="2" presStyleCnt="6"/>
      <dgm:spPr/>
    </dgm:pt>
    <dgm:pt modelId="{10CB15C3-E141-462A-A154-1D9C8D6B98CB}" type="pres">
      <dgm:prSet presAssocID="{79ECA0EC-BA43-4FE8-9D8A-7B61C43E13D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4B47FF0A-BED2-4BC5-9B45-E53F0CEB7D9E}" type="pres">
      <dgm:prSet presAssocID="{79ECA0EC-BA43-4FE8-9D8A-7B61C43E13D6}" presName="spaceRect" presStyleCnt="0"/>
      <dgm:spPr/>
    </dgm:pt>
    <dgm:pt modelId="{1E924313-7257-4886-97B5-095B7D7B6DBA}" type="pres">
      <dgm:prSet presAssocID="{79ECA0EC-BA43-4FE8-9D8A-7B61C43E13D6}" presName="textRect" presStyleLbl="revTx" presStyleIdx="2" presStyleCnt="6">
        <dgm:presLayoutVars>
          <dgm:chMax val="1"/>
          <dgm:chPref val="1"/>
        </dgm:presLayoutVars>
      </dgm:prSet>
      <dgm:spPr/>
    </dgm:pt>
    <dgm:pt modelId="{CF7B6068-44A3-4A4B-A046-80A0C7F4130D}" type="pres">
      <dgm:prSet presAssocID="{F53E051E-9AF9-404A-BD41-2C800C87B1D1}" presName="sibTrans" presStyleLbl="sibTrans2D1" presStyleIdx="0" presStyleCnt="0"/>
      <dgm:spPr/>
    </dgm:pt>
    <dgm:pt modelId="{1B7A626E-A9AC-4039-87E7-3518FD099261}" type="pres">
      <dgm:prSet presAssocID="{14C90FB4-ECE2-4C7E-9407-69985BD1C8F7}" presName="compNode" presStyleCnt="0"/>
      <dgm:spPr/>
    </dgm:pt>
    <dgm:pt modelId="{9B0316C4-6D85-49CB-80F5-75924473F89D}" type="pres">
      <dgm:prSet presAssocID="{14C90FB4-ECE2-4C7E-9407-69985BD1C8F7}" presName="iconBgRect" presStyleLbl="bgShp" presStyleIdx="3" presStyleCnt="6"/>
      <dgm:spPr/>
    </dgm:pt>
    <dgm:pt modelId="{B9F144A3-5B2D-48C5-B89B-032D25197DA5}" type="pres">
      <dgm:prSet presAssocID="{14C90FB4-ECE2-4C7E-9407-69985BD1C8F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24075F49-4936-4323-9B9A-EEC3396A1D0F}" type="pres">
      <dgm:prSet presAssocID="{14C90FB4-ECE2-4C7E-9407-69985BD1C8F7}" presName="spaceRect" presStyleCnt="0"/>
      <dgm:spPr/>
    </dgm:pt>
    <dgm:pt modelId="{3EBEA6E1-80F5-4AE6-AFC9-8398F2093F50}" type="pres">
      <dgm:prSet presAssocID="{14C90FB4-ECE2-4C7E-9407-69985BD1C8F7}" presName="textRect" presStyleLbl="revTx" presStyleIdx="3" presStyleCnt="6">
        <dgm:presLayoutVars>
          <dgm:chMax val="1"/>
          <dgm:chPref val="1"/>
        </dgm:presLayoutVars>
      </dgm:prSet>
      <dgm:spPr/>
    </dgm:pt>
    <dgm:pt modelId="{DC975D8D-84BD-4B55-BD45-B47A1D378308}" type="pres">
      <dgm:prSet presAssocID="{0FF2397A-1C80-4184-B349-A3F1BA83DCA6}" presName="sibTrans" presStyleLbl="sibTrans2D1" presStyleIdx="0" presStyleCnt="0"/>
      <dgm:spPr/>
    </dgm:pt>
    <dgm:pt modelId="{DF0369C5-27A3-4758-878E-90F08767191D}" type="pres">
      <dgm:prSet presAssocID="{315DB252-B888-41CC-857F-32BE78A43F8F}" presName="compNode" presStyleCnt="0"/>
      <dgm:spPr/>
    </dgm:pt>
    <dgm:pt modelId="{612C3A52-CB3F-4426-A064-25D632983294}" type="pres">
      <dgm:prSet presAssocID="{315DB252-B888-41CC-857F-32BE78A43F8F}" presName="iconBgRect" presStyleLbl="bgShp" presStyleIdx="4" presStyleCnt="6"/>
      <dgm:spPr/>
    </dgm:pt>
    <dgm:pt modelId="{E6AC4BC7-F88C-423C-8235-50AE1D0E1CAC}" type="pres">
      <dgm:prSet presAssocID="{315DB252-B888-41CC-857F-32BE78A43F8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uck"/>
        </a:ext>
      </dgm:extLst>
    </dgm:pt>
    <dgm:pt modelId="{5E38F1C6-14FD-4CE1-A6D3-F1A23D87DCEE}" type="pres">
      <dgm:prSet presAssocID="{315DB252-B888-41CC-857F-32BE78A43F8F}" presName="spaceRect" presStyleCnt="0"/>
      <dgm:spPr/>
    </dgm:pt>
    <dgm:pt modelId="{90601D13-BB13-479C-B705-B29CDA4F51F6}" type="pres">
      <dgm:prSet presAssocID="{315DB252-B888-41CC-857F-32BE78A43F8F}" presName="textRect" presStyleLbl="revTx" presStyleIdx="4" presStyleCnt="6">
        <dgm:presLayoutVars>
          <dgm:chMax val="1"/>
          <dgm:chPref val="1"/>
        </dgm:presLayoutVars>
      </dgm:prSet>
      <dgm:spPr/>
    </dgm:pt>
    <dgm:pt modelId="{72241C76-E13B-411F-931F-65793F6BD0BB}" type="pres">
      <dgm:prSet presAssocID="{067FED42-966B-4B78-A05A-63DB436329D5}" presName="sibTrans" presStyleLbl="sibTrans2D1" presStyleIdx="0" presStyleCnt="0"/>
      <dgm:spPr/>
    </dgm:pt>
    <dgm:pt modelId="{9202F138-D7C7-479A-851E-CBA5C75D6F8B}" type="pres">
      <dgm:prSet presAssocID="{62E6462F-DE9F-4464-B8B5-AB8D3D29CFAA}" presName="compNode" presStyleCnt="0"/>
      <dgm:spPr/>
    </dgm:pt>
    <dgm:pt modelId="{2A3ED6B1-6C3B-45DF-9C7E-B10F22CAD66B}" type="pres">
      <dgm:prSet presAssocID="{62E6462F-DE9F-4464-B8B5-AB8D3D29CFAA}" presName="iconBgRect" presStyleLbl="bgShp" presStyleIdx="5" presStyleCnt="6"/>
      <dgm:spPr/>
    </dgm:pt>
    <dgm:pt modelId="{BDC1409D-D1F6-45AD-8BFC-90075267E5FD}" type="pres">
      <dgm:prSet presAssocID="{62E6462F-DE9F-4464-B8B5-AB8D3D29CFA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07CBD0AC-AAEC-469B-BF87-50F5E48D380D}" type="pres">
      <dgm:prSet presAssocID="{62E6462F-DE9F-4464-B8B5-AB8D3D29CFAA}" presName="spaceRect" presStyleCnt="0"/>
      <dgm:spPr/>
    </dgm:pt>
    <dgm:pt modelId="{316284C0-21D4-4E59-A8F5-7C2CAFCE04E1}" type="pres">
      <dgm:prSet presAssocID="{62E6462F-DE9F-4464-B8B5-AB8D3D29CFAA}" presName="textRect" presStyleLbl="revTx" presStyleIdx="5" presStyleCnt="6">
        <dgm:presLayoutVars>
          <dgm:chMax val="1"/>
          <dgm:chPref val="1"/>
        </dgm:presLayoutVars>
      </dgm:prSet>
      <dgm:spPr/>
    </dgm:pt>
  </dgm:ptLst>
  <dgm:cxnLst>
    <dgm:cxn modelId="{F3E85604-E927-459D-97A8-7BAF05FAFAF2}" type="presOf" srcId="{067FED42-966B-4B78-A05A-63DB436329D5}" destId="{72241C76-E13B-411F-931F-65793F6BD0BB}" srcOrd="0" destOrd="0" presId="urn:microsoft.com/office/officeart/2018/2/layout/IconCircleList"/>
    <dgm:cxn modelId="{AE739805-FF19-45E5-9235-1B632AC678A3}" srcId="{51F1B416-46F3-4CC8-A06F-1F1B6471E71E}" destId="{79ECA0EC-BA43-4FE8-9D8A-7B61C43E13D6}" srcOrd="2" destOrd="0" parTransId="{5FC415E5-4EBD-4245-8745-B34EBF264933}" sibTransId="{F53E051E-9AF9-404A-BD41-2C800C87B1D1}"/>
    <dgm:cxn modelId="{D6A82826-F849-4D21-808F-7F8FE8CA5CC6}" srcId="{51F1B416-46F3-4CC8-A06F-1F1B6471E71E}" destId="{14C90FB4-ECE2-4C7E-9407-69985BD1C8F7}" srcOrd="3" destOrd="0" parTransId="{3D55D08A-2452-4444-A0F3-57071C095316}" sibTransId="{0FF2397A-1C80-4184-B349-A3F1BA83DCA6}"/>
    <dgm:cxn modelId="{CF9F3E2D-6DE8-475A-A6F9-4674FF3789C6}" type="presOf" srcId="{D710C657-02EB-425A-8FA2-46E16F923B20}" destId="{D5CD6E7D-E346-424C-9D8B-C6377ED3C9A1}" srcOrd="0" destOrd="0" presId="urn:microsoft.com/office/officeart/2018/2/layout/IconCircleList"/>
    <dgm:cxn modelId="{7F9DEF65-5BEC-414B-847E-B8507427F1E2}" type="presOf" srcId="{1F91366B-3EB5-41F5-8C89-A633FEA686CC}" destId="{AEDACB2F-2041-4CE2-BF16-622E8AE1047D}" srcOrd="0" destOrd="0" presId="urn:microsoft.com/office/officeart/2018/2/layout/IconCircleList"/>
    <dgm:cxn modelId="{D2176E4A-7B22-4305-B6A9-CC7FD7B303AB}" type="presOf" srcId="{315DB252-B888-41CC-857F-32BE78A43F8F}" destId="{90601D13-BB13-479C-B705-B29CDA4F51F6}" srcOrd="0" destOrd="0" presId="urn:microsoft.com/office/officeart/2018/2/layout/IconCircleList"/>
    <dgm:cxn modelId="{46252570-3E01-40F4-95C4-7DCB2148E79D}" type="presOf" srcId="{62E6462F-DE9F-4464-B8B5-AB8D3D29CFAA}" destId="{316284C0-21D4-4E59-A8F5-7C2CAFCE04E1}" srcOrd="0" destOrd="0" presId="urn:microsoft.com/office/officeart/2018/2/layout/IconCircleList"/>
    <dgm:cxn modelId="{FC3AA57B-964F-40ED-A882-7CCD2AB31149}" type="presOf" srcId="{51F1B416-46F3-4CC8-A06F-1F1B6471E71E}" destId="{CA8D29E3-3DF0-4192-8E22-EC7FD723236C}" srcOrd="0" destOrd="0" presId="urn:microsoft.com/office/officeart/2018/2/layout/IconCircleList"/>
    <dgm:cxn modelId="{57D26A81-9725-488B-8B18-57F83C093DD2}" type="presOf" srcId="{F9B2EB39-2693-44F4-A94E-E8135D7629F9}" destId="{AB14F5AB-E6D0-4FE6-AD5B-9E5C37F95885}" srcOrd="0" destOrd="0" presId="urn:microsoft.com/office/officeart/2018/2/layout/IconCircleList"/>
    <dgm:cxn modelId="{F1869684-213D-4524-837E-B5A0884D8741}" type="presOf" srcId="{F53E051E-9AF9-404A-BD41-2C800C87B1D1}" destId="{CF7B6068-44A3-4A4B-A046-80A0C7F4130D}" srcOrd="0" destOrd="0" presId="urn:microsoft.com/office/officeart/2018/2/layout/IconCircleList"/>
    <dgm:cxn modelId="{5CDD1D8A-1167-4AEB-85E1-6165BF05619D}" srcId="{51F1B416-46F3-4CC8-A06F-1F1B6471E71E}" destId="{62E6462F-DE9F-4464-B8B5-AB8D3D29CFAA}" srcOrd="5" destOrd="0" parTransId="{6B92D2B4-2215-46A5-92B4-55F29AD27937}" sibTransId="{427884BE-5694-4F81-96F5-07B01F182FF0}"/>
    <dgm:cxn modelId="{BF52EF90-C234-47E0-B1E2-1AA9C1BA9408}" srcId="{51F1B416-46F3-4CC8-A06F-1F1B6471E71E}" destId="{1F91366B-3EB5-41F5-8C89-A633FEA686CC}" srcOrd="0" destOrd="0" parTransId="{CC36E344-E50F-457B-8959-FC93C78983B2}" sibTransId="{F9B2EB39-2693-44F4-A94E-E8135D7629F9}"/>
    <dgm:cxn modelId="{E1AA589C-9C29-441E-8067-431FC8A8026F}" srcId="{51F1B416-46F3-4CC8-A06F-1F1B6471E71E}" destId="{315DB252-B888-41CC-857F-32BE78A43F8F}" srcOrd="4" destOrd="0" parTransId="{DD52E984-CA39-4960-99EE-4D810EE7D63D}" sibTransId="{067FED42-966B-4B78-A05A-63DB436329D5}"/>
    <dgm:cxn modelId="{08D26FA9-0D43-4710-AF6E-80D93089F9D8}" type="presOf" srcId="{0FF2397A-1C80-4184-B349-A3F1BA83DCA6}" destId="{DC975D8D-84BD-4B55-BD45-B47A1D378308}" srcOrd="0" destOrd="0" presId="urn:microsoft.com/office/officeart/2018/2/layout/IconCircleList"/>
    <dgm:cxn modelId="{9AE9AFBE-8407-44D7-AC24-B489E06C7110}" srcId="{51F1B416-46F3-4CC8-A06F-1F1B6471E71E}" destId="{1A25E497-D4A3-494B-8006-9FB1C2649714}" srcOrd="1" destOrd="0" parTransId="{D220FE82-0B19-4FB1-B51D-99C1F25A4EF3}" sibTransId="{D710C657-02EB-425A-8FA2-46E16F923B20}"/>
    <dgm:cxn modelId="{C7DD97EA-DA2F-4ACF-85A1-52D121EAA210}" type="presOf" srcId="{79ECA0EC-BA43-4FE8-9D8A-7B61C43E13D6}" destId="{1E924313-7257-4886-97B5-095B7D7B6DBA}" srcOrd="0" destOrd="0" presId="urn:microsoft.com/office/officeart/2018/2/layout/IconCircleList"/>
    <dgm:cxn modelId="{1E1D3DEE-68F5-4A46-AA55-EDE68C2C0E58}" type="presOf" srcId="{1A25E497-D4A3-494B-8006-9FB1C2649714}" destId="{410B9FAC-B354-44B4-B05F-550EC8175F3F}" srcOrd="0" destOrd="0" presId="urn:microsoft.com/office/officeart/2018/2/layout/IconCircleList"/>
    <dgm:cxn modelId="{0A5480FF-0C67-432E-A525-7CC8E9B1288D}" type="presOf" srcId="{14C90FB4-ECE2-4C7E-9407-69985BD1C8F7}" destId="{3EBEA6E1-80F5-4AE6-AFC9-8398F2093F50}" srcOrd="0" destOrd="0" presId="urn:microsoft.com/office/officeart/2018/2/layout/IconCircleList"/>
    <dgm:cxn modelId="{5DE96C2A-A1C9-4632-BFA1-389526DDEAB4}" type="presParOf" srcId="{CA8D29E3-3DF0-4192-8E22-EC7FD723236C}" destId="{A6BFA282-CB83-4FA7-87EB-DBF2795E3A13}" srcOrd="0" destOrd="0" presId="urn:microsoft.com/office/officeart/2018/2/layout/IconCircleList"/>
    <dgm:cxn modelId="{7E729FF0-1207-4745-A671-E3CD06E4B76C}" type="presParOf" srcId="{A6BFA282-CB83-4FA7-87EB-DBF2795E3A13}" destId="{05A8AA03-8275-4555-8EF6-764FCA784E41}" srcOrd="0" destOrd="0" presId="urn:microsoft.com/office/officeart/2018/2/layout/IconCircleList"/>
    <dgm:cxn modelId="{95A861DF-8397-4489-9A75-3AE790857BB9}" type="presParOf" srcId="{05A8AA03-8275-4555-8EF6-764FCA784E41}" destId="{4C604F69-AA2D-4279-B904-AF0FFBAC8D0C}" srcOrd="0" destOrd="0" presId="urn:microsoft.com/office/officeart/2018/2/layout/IconCircleList"/>
    <dgm:cxn modelId="{BC6D2272-7B32-4175-9CDE-0A61963F6D3D}" type="presParOf" srcId="{05A8AA03-8275-4555-8EF6-764FCA784E41}" destId="{E17679D7-A646-4FA7-84D8-0B4F49FA8B26}" srcOrd="1" destOrd="0" presId="urn:microsoft.com/office/officeart/2018/2/layout/IconCircleList"/>
    <dgm:cxn modelId="{31796347-C013-4512-AF7D-9EC230043B0D}" type="presParOf" srcId="{05A8AA03-8275-4555-8EF6-764FCA784E41}" destId="{6EA51E36-2F7A-472F-9F1D-E8D51065E1FB}" srcOrd="2" destOrd="0" presId="urn:microsoft.com/office/officeart/2018/2/layout/IconCircleList"/>
    <dgm:cxn modelId="{34549515-6197-48F5-A11B-C4087F1D09F2}" type="presParOf" srcId="{05A8AA03-8275-4555-8EF6-764FCA784E41}" destId="{AEDACB2F-2041-4CE2-BF16-622E8AE1047D}" srcOrd="3" destOrd="0" presId="urn:microsoft.com/office/officeart/2018/2/layout/IconCircleList"/>
    <dgm:cxn modelId="{E3A03EE7-B4E0-400F-8AAC-A9C7F15472A5}" type="presParOf" srcId="{A6BFA282-CB83-4FA7-87EB-DBF2795E3A13}" destId="{AB14F5AB-E6D0-4FE6-AD5B-9E5C37F95885}" srcOrd="1" destOrd="0" presId="urn:microsoft.com/office/officeart/2018/2/layout/IconCircleList"/>
    <dgm:cxn modelId="{8EF39D27-800E-4223-ADB0-1D0305AADD85}" type="presParOf" srcId="{A6BFA282-CB83-4FA7-87EB-DBF2795E3A13}" destId="{B9E9558C-2B3E-42A8-9AF6-3A03B46BFB05}" srcOrd="2" destOrd="0" presId="urn:microsoft.com/office/officeart/2018/2/layout/IconCircleList"/>
    <dgm:cxn modelId="{4762B681-5715-4D28-AAFD-1BC2E00131AC}" type="presParOf" srcId="{B9E9558C-2B3E-42A8-9AF6-3A03B46BFB05}" destId="{7BE02BE0-CC89-4C5A-9D1E-C0CD574F7FE3}" srcOrd="0" destOrd="0" presId="urn:microsoft.com/office/officeart/2018/2/layout/IconCircleList"/>
    <dgm:cxn modelId="{5E71469A-1E28-4C5F-B287-45448E80F371}" type="presParOf" srcId="{B9E9558C-2B3E-42A8-9AF6-3A03B46BFB05}" destId="{B4E2706D-00F9-4380-8459-1E3BE1D4F3D7}" srcOrd="1" destOrd="0" presId="urn:microsoft.com/office/officeart/2018/2/layout/IconCircleList"/>
    <dgm:cxn modelId="{9F7EBC25-A512-474E-8927-EBABB6D729EC}" type="presParOf" srcId="{B9E9558C-2B3E-42A8-9AF6-3A03B46BFB05}" destId="{9D249FF6-DB85-4F2B-B419-6441E84F51D1}" srcOrd="2" destOrd="0" presId="urn:microsoft.com/office/officeart/2018/2/layout/IconCircleList"/>
    <dgm:cxn modelId="{02C3347D-6B67-4F46-9ED5-887C9ADBDDAC}" type="presParOf" srcId="{B9E9558C-2B3E-42A8-9AF6-3A03B46BFB05}" destId="{410B9FAC-B354-44B4-B05F-550EC8175F3F}" srcOrd="3" destOrd="0" presId="urn:microsoft.com/office/officeart/2018/2/layout/IconCircleList"/>
    <dgm:cxn modelId="{495AAF98-74C0-409E-B171-5A4E8057578C}" type="presParOf" srcId="{A6BFA282-CB83-4FA7-87EB-DBF2795E3A13}" destId="{D5CD6E7D-E346-424C-9D8B-C6377ED3C9A1}" srcOrd="3" destOrd="0" presId="urn:microsoft.com/office/officeart/2018/2/layout/IconCircleList"/>
    <dgm:cxn modelId="{4905FED7-7E3E-4F39-80C8-EB0BA2A0DE57}" type="presParOf" srcId="{A6BFA282-CB83-4FA7-87EB-DBF2795E3A13}" destId="{C492DA76-3102-4470-AF02-A7B39B364378}" srcOrd="4" destOrd="0" presId="urn:microsoft.com/office/officeart/2018/2/layout/IconCircleList"/>
    <dgm:cxn modelId="{5B9AD692-8717-41F5-A6A6-55553A49089F}" type="presParOf" srcId="{C492DA76-3102-4470-AF02-A7B39B364378}" destId="{D602E7A8-2B43-46C7-B242-12CF56B8E9B7}" srcOrd="0" destOrd="0" presId="urn:microsoft.com/office/officeart/2018/2/layout/IconCircleList"/>
    <dgm:cxn modelId="{E7B1B8EC-A49A-4F25-B262-F11E13BF7CD7}" type="presParOf" srcId="{C492DA76-3102-4470-AF02-A7B39B364378}" destId="{10CB15C3-E141-462A-A154-1D9C8D6B98CB}" srcOrd="1" destOrd="0" presId="urn:microsoft.com/office/officeart/2018/2/layout/IconCircleList"/>
    <dgm:cxn modelId="{C13A1514-D473-4E45-B118-C57C612723B4}" type="presParOf" srcId="{C492DA76-3102-4470-AF02-A7B39B364378}" destId="{4B47FF0A-BED2-4BC5-9B45-E53F0CEB7D9E}" srcOrd="2" destOrd="0" presId="urn:microsoft.com/office/officeart/2018/2/layout/IconCircleList"/>
    <dgm:cxn modelId="{97F9A976-AB96-4118-9E37-CFBFA19C7036}" type="presParOf" srcId="{C492DA76-3102-4470-AF02-A7B39B364378}" destId="{1E924313-7257-4886-97B5-095B7D7B6DBA}" srcOrd="3" destOrd="0" presId="urn:microsoft.com/office/officeart/2018/2/layout/IconCircleList"/>
    <dgm:cxn modelId="{64EA696F-5013-43C1-9844-317A48930693}" type="presParOf" srcId="{A6BFA282-CB83-4FA7-87EB-DBF2795E3A13}" destId="{CF7B6068-44A3-4A4B-A046-80A0C7F4130D}" srcOrd="5" destOrd="0" presId="urn:microsoft.com/office/officeart/2018/2/layout/IconCircleList"/>
    <dgm:cxn modelId="{C4AF5471-96D4-4595-B9B1-53B3570FDE25}" type="presParOf" srcId="{A6BFA282-CB83-4FA7-87EB-DBF2795E3A13}" destId="{1B7A626E-A9AC-4039-87E7-3518FD099261}" srcOrd="6" destOrd="0" presId="urn:microsoft.com/office/officeart/2018/2/layout/IconCircleList"/>
    <dgm:cxn modelId="{19CC00D6-7E31-4B2C-9318-22CD0DD384B6}" type="presParOf" srcId="{1B7A626E-A9AC-4039-87E7-3518FD099261}" destId="{9B0316C4-6D85-49CB-80F5-75924473F89D}" srcOrd="0" destOrd="0" presId="urn:microsoft.com/office/officeart/2018/2/layout/IconCircleList"/>
    <dgm:cxn modelId="{950C60D5-2409-4A52-9AB4-BA6C166A8050}" type="presParOf" srcId="{1B7A626E-A9AC-4039-87E7-3518FD099261}" destId="{B9F144A3-5B2D-48C5-B89B-032D25197DA5}" srcOrd="1" destOrd="0" presId="urn:microsoft.com/office/officeart/2018/2/layout/IconCircleList"/>
    <dgm:cxn modelId="{767A35B8-A5E7-467C-9800-3AD51DEBFD4E}" type="presParOf" srcId="{1B7A626E-A9AC-4039-87E7-3518FD099261}" destId="{24075F49-4936-4323-9B9A-EEC3396A1D0F}" srcOrd="2" destOrd="0" presId="urn:microsoft.com/office/officeart/2018/2/layout/IconCircleList"/>
    <dgm:cxn modelId="{F65E272C-B03E-4B55-B9AC-CEC4F554E363}" type="presParOf" srcId="{1B7A626E-A9AC-4039-87E7-3518FD099261}" destId="{3EBEA6E1-80F5-4AE6-AFC9-8398F2093F50}" srcOrd="3" destOrd="0" presId="urn:microsoft.com/office/officeart/2018/2/layout/IconCircleList"/>
    <dgm:cxn modelId="{EDBE5E57-B2E7-4E67-9CA2-194FC1FA6B67}" type="presParOf" srcId="{A6BFA282-CB83-4FA7-87EB-DBF2795E3A13}" destId="{DC975D8D-84BD-4B55-BD45-B47A1D378308}" srcOrd="7" destOrd="0" presId="urn:microsoft.com/office/officeart/2018/2/layout/IconCircleList"/>
    <dgm:cxn modelId="{82137D37-FBB9-4AA1-9EC9-7D48B2FC55E3}" type="presParOf" srcId="{A6BFA282-CB83-4FA7-87EB-DBF2795E3A13}" destId="{DF0369C5-27A3-4758-878E-90F08767191D}" srcOrd="8" destOrd="0" presId="urn:microsoft.com/office/officeart/2018/2/layout/IconCircleList"/>
    <dgm:cxn modelId="{6AB90544-6C05-462F-A60E-68A0853041F4}" type="presParOf" srcId="{DF0369C5-27A3-4758-878E-90F08767191D}" destId="{612C3A52-CB3F-4426-A064-25D632983294}" srcOrd="0" destOrd="0" presId="urn:microsoft.com/office/officeart/2018/2/layout/IconCircleList"/>
    <dgm:cxn modelId="{E847678A-F86E-4E26-86FC-341C4987A2C7}" type="presParOf" srcId="{DF0369C5-27A3-4758-878E-90F08767191D}" destId="{E6AC4BC7-F88C-423C-8235-50AE1D0E1CAC}" srcOrd="1" destOrd="0" presId="urn:microsoft.com/office/officeart/2018/2/layout/IconCircleList"/>
    <dgm:cxn modelId="{4B488369-6EF5-4CAA-B50A-C3936B411F82}" type="presParOf" srcId="{DF0369C5-27A3-4758-878E-90F08767191D}" destId="{5E38F1C6-14FD-4CE1-A6D3-F1A23D87DCEE}" srcOrd="2" destOrd="0" presId="urn:microsoft.com/office/officeart/2018/2/layout/IconCircleList"/>
    <dgm:cxn modelId="{DDA18E6A-0CB6-43C5-B172-B4EA617BA593}" type="presParOf" srcId="{DF0369C5-27A3-4758-878E-90F08767191D}" destId="{90601D13-BB13-479C-B705-B29CDA4F51F6}" srcOrd="3" destOrd="0" presId="urn:microsoft.com/office/officeart/2018/2/layout/IconCircleList"/>
    <dgm:cxn modelId="{53796C84-5451-4A59-8BEE-9A1ADEEBAFD4}" type="presParOf" srcId="{A6BFA282-CB83-4FA7-87EB-DBF2795E3A13}" destId="{72241C76-E13B-411F-931F-65793F6BD0BB}" srcOrd="9" destOrd="0" presId="urn:microsoft.com/office/officeart/2018/2/layout/IconCircleList"/>
    <dgm:cxn modelId="{EEFD0A36-766D-4839-9EE9-601146687188}" type="presParOf" srcId="{A6BFA282-CB83-4FA7-87EB-DBF2795E3A13}" destId="{9202F138-D7C7-479A-851E-CBA5C75D6F8B}" srcOrd="10" destOrd="0" presId="urn:microsoft.com/office/officeart/2018/2/layout/IconCircleList"/>
    <dgm:cxn modelId="{9AA5934A-69F4-4EE6-A8D9-95E86681F404}" type="presParOf" srcId="{9202F138-D7C7-479A-851E-CBA5C75D6F8B}" destId="{2A3ED6B1-6C3B-45DF-9C7E-B10F22CAD66B}" srcOrd="0" destOrd="0" presId="urn:microsoft.com/office/officeart/2018/2/layout/IconCircleList"/>
    <dgm:cxn modelId="{58EDC4B9-62C3-4198-8238-AE2D36F0B530}" type="presParOf" srcId="{9202F138-D7C7-479A-851E-CBA5C75D6F8B}" destId="{BDC1409D-D1F6-45AD-8BFC-90075267E5FD}" srcOrd="1" destOrd="0" presId="urn:microsoft.com/office/officeart/2018/2/layout/IconCircleList"/>
    <dgm:cxn modelId="{C1CE75CC-CAB9-42E8-AAFE-4196B025ED2E}" type="presParOf" srcId="{9202F138-D7C7-479A-851E-CBA5C75D6F8B}" destId="{07CBD0AC-AAEC-469B-BF87-50F5E48D380D}" srcOrd="2" destOrd="0" presId="urn:microsoft.com/office/officeart/2018/2/layout/IconCircleList"/>
    <dgm:cxn modelId="{9D857EC4-2997-42DC-BFF6-CE4ED4D4F63E}" type="presParOf" srcId="{9202F138-D7C7-479A-851E-CBA5C75D6F8B}" destId="{316284C0-21D4-4E59-A8F5-7C2CAFCE04E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04F69-AA2D-4279-B904-AF0FFBAC8D0C}">
      <dsp:nvSpPr>
        <dsp:cNvPr id="0" name=""/>
        <dsp:cNvSpPr/>
      </dsp:nvSpPr>
      <dsp:spPr>
        <a:xfrm>
          <a:off x="217584" y="894056"/>
          <a:ext cx="917090" cy="917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7679D7-A646-4FA7-84D8-0B4F49FA8B26}">
      <dsp:nvSpPr>
        <dsp:cNvPr id="0" name=""/>
        <dsp:cNvSpPr/>
      </dsp:nvSpPr>
      <dsp:spPr>
        <a:xfrm>
          <a:off x="410173" y="1086645"/>
          <a:ext cx="531912" cy="5319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DACB2F-2041-4CE2-BF16-622E8AE1047D}">
      <dsp:nvSpPr>
        <dsp:cNvPr id="0" name=""/>
        <dsp:cNvSpPr/>
      </dsp:nvSpPr>
      <dsp:spPr>
        <a:xfrm>
          <a:off x="1331193" y="894056"/>
          <a:ext cx="2161712" cy="91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kern="1200" dirty="0"/>
            <a:t>Broaden the organisations involved</a:t>
          </a:r>
          <a:r>
            <a:rPr lang="en-GB" sz="1400" b="0" kern="1200" dirty="0"/>
            <a:t> through the County Durham Pound Charter.</a:t>
          </a:r>
          <a:endParaRPr lang="en-US" sz="1400" b="0" kern="1200" dirty="0"/>
        </a:p>
      </dsp:txBody>
      <dsp:txXfrm>
        <a:off x="1331193" y="894056"/>
        <a:ext cx="2161712" cy="917090"/>
      </dsp:txXfrm>
    </dsp:sp>
    <dsp:sp modelId="{7BE02BE0-CC89-4C5A-9D1E-C0CD574F7FE3}">
      <dsp:nvSpPr>
        <dsp:cNvPr id="0" name=""/>
        <dsp:cNvSpPr/>
      </dsp:nvSpPr>
      <dsp:spPr>
        <a:xfrm>
          <a:off x="3869568" y="894056"/>
          <a:ext cx="917090" cy="917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E2706D-00F9-4380-8459-1E3BE1D4F3D7}">
      <dsp:nvSpPr>
        <dsp:cNvPr id="0" name=""/>
        <dsp:cNvSpPr/>
      </dsp:nvSpPr>
      <dsp:spPr>
        <a:xfrm>
          <a:off x="4062157" y="1086645"/>
          <a:ext cx="531912" cy="5319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0B9FAC-B354-44B4-B05F-550EC8175F3F}">
      <dsp:nvSpPr>
        <dsp:cNvPr id="0" name=""/>
        <dsp:cNvSpPr/>
      </dsp:nvSpPr>
      <dsp:spPr>
        <a:xfrm>
          <a:off x="4915062" y="894056"/>
          <a:ext cx="2297943" cy="91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kern="1200" dirty="0"/>
            <a:t>Continue to measure and monitor progress </a:t>
          </a:r>
          <a:r>
            <a:rPr lang="en-GB" sz="1400" b="0" kern="1200" dirty="0"/>
            <a:t>using the </a:t>
          </a:r>
          <a:r>
            <a:rPr lang="en-GB" sz="1400" kern="1200" dirty="0"/>
            <a:t>TOMs framework</a:t>
          </a:r>
          <a:endParaRPr lang="en-US" sz="1400" kern="1200" dirty="0"/>
        </a:p>
      </dsp:txBody>
      <dsp:txXfrm>
        <a:off x="4915062" y="894056"/>
        <a:ext cx="2297943" cy="917090"/>
      </dsp:txXfrm>
    </dsp:sp>
    <dsp:sp modelId="{D602E7A8-2B43-46C7-B242-12CF56B8E9B7}">
      <dsp:nvSpPr>
        <dsp:cNvPr id="0" name=""/>
        <dsp:cNvSpPr/>
      </dsp:nvSpPr>
      <dsp:spPr>
        <a:xfrm>
          <a:off x="7589667" y="894056"/>
          <a:ext cx="917090" cy="917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CB15C3-E141-462A-A154-1D9C8D6B98CB}">
      <dsp:nvSpPr>
        <dsp:cNvPr id="0" name=""/>
        <dsp:cNvSpPr/>
      </dsp:nvSpPr>
      <dsp:spPr>
        <a:xfrm>
          <a:off x="7782256" y="1086645"/>
          <a:ext cx="531912" cy="5319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924313-7257-4886-97B5-095B7D7B6DBA}">
      <dsp:nvSpPr>
        <dsp:cNvPr id="0" name=""/>
        <dsp:cNvSpPr/>
      </dsp:nvSpPr>
      <dsp:spPr>
        <a:xfrm>
          <a:off x="8703277" y="894056"/>
          <a:ext cx="2161712" cy="91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t>Gather input through </a:t>
          </a:r>
          <a:r>
            <a:rPr lang="en-GB" sz="1400" b="1" kern="1200" dirty="0"/>
            <a:t>community engagement </a:t>
          </a:r>
          <a:r>
            <a:rPr lang="en-GB" sz="1400" kern="1200" dirty="0"/>
            <a:t>to ensure Social Value is directed in the right way.</a:t>
          </a:r>
          <a:endParaRPr lang="en-US" sz="1400" kern="1200" dirty="0"/>
        </a:p>
      </dsp:txBody>
      <dsp:txXfrm>
        <a:off x="8703277" y="894056"/>
        <a:ext cx="2161712" cy="917090"/>
      </dsp:txXfrm>
    </dsp:sp>
    <dsp:sp modelId="{9B0316C4-6D85-49CB-80F5-75924473F89D}">
      <dsp:nvSpPr>
        <dsp:cNvPr id="0" name=""/>
        <dsp:cNvSpPr/>
      </dsp:nvSpPr>
      <dsp:spPr>
        <a:xfrm>
          <a:off x="217584" y="2553062"/>
          <a:ext cx="917090" cy="917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144A3-5B2D-48C5-B89B-032D25197DA5}">
      <dsp:nvSpPr>
        <dsp:cNvPr id="0" name=""/>
        <dsp:cNvSpPr/>
      </dsp:nvSpPr>
      <dsp:spPr>
        <a:xfrm>
          <a:off x="410173" y="2745651"/>
          <a:ext cx="531912" cy="5319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BEA6E1-80F5-4AE6-AFC9-8398F2093F50}">
      <dsp:nvSpPr>
        <dsp:cNvPr id="0" name=""/>
        <dsp:cNvSpPr/>
      </dsp:nvSpPr>
      <dsp:spPr>
        <a:xfrm>
          <a:off x="1331193" y="2553062"/>
          <a:ext cx="2161712" cy="91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t>Further </a:t>
          </a:r>
          <a:r>
            <a:rPr lang="en-GB" sz="1400" b="1" kern="1200" dirty="0"/>
            <a:t>embed Social Value throughout the partner organisations </a:t>
          </a:r>
          <a:r>
            <a:rPr lang="en-GB" sz="1400" kern="1200" dirty="0"/>
            <a:t>to pool resource and reduce duplication.</a:t>
          </a:r>
          <a:endParaRPr lang="en-US" sz="1400" kern="1200" dirty="0"/>
        </a:p>
      </dsp:txBody>
      <dsp:txXfrm>
        <a:off x="1331193" y="2553062"/>
        <a:ext cx="2161712" cy="917090"/>
      </dsp:txXfrm>
    </dsp:sp>
    <dsp:sp modelId="{612C3A52-CB3F-4426-A064-25D632983294}">
      <dsp:nvSpPr>
        <dsp:cNvPr id="0" name=""/>
        <dsp:cNvSpPr/>
      </dsp:nvSpPr>
      <dsp:spPr>
        <a:xfrm>
          <a:off x="3869568" y="2553062"/>
          <a:ext cx="917090" cy="917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AC4BC7-F88C-423C-8235-50AE1D0E1CAC}">
      <dsp:nvSpPr>
        <dsp:cNvPr id="0" name=""/>
        <dsp:cNvSpPr/>
      </dsp:nvSpPr>
      <dsp:spPr>
        <a:xfrm>
          <a:off x="4062157" y="2745651"/>
          <a:ext cx="531912" cy="5319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601D13-BB13-479C-B705-B29CDA4F51F6}">
      <dsp:nvSpPr>
        <dsp:cNvPr id="0" name=""/>
        <dsp:cNvSpPr/>
      </dsp:nvSpPr>
      <dsp:spPr>
        <a:xfrm>
          <a:off x="4983177" y="2553062"/>
          <a:ext cx="2161712" cy="91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t>Continue to </a:t>
          </a:r>
          <a:r>
            <a:rPr lang="en-GB" sz="1400" b="1" kern="1200" dirty="0"/>
            <a:t>engage with the supply chain </a:t>
          </a:r>
          <a:r>
            <a:rPr lang="en-GB" sz="1400" kern="1200" dirty="0"/>
            <a:t>providing opportunities for suppliers to upskill in Social Value.</a:t>
          </a:r>
          <a:endParaRPr lang="en-US" sz="1400" kern="1200" dirty="0"/>
        </a:p>
      </dsp:txBody>
      <dsp:txXfrm>
        <a:off x="4983177" y="2553062"/>
        <a:ext cx="2161712" cy="917090"/>
      </dsp:txXfrm>
    </dsp:sp>
    <dsp:sp modelId="{2A3ED6B1-6C3B-45DF-9C7E-B10F22CAD66B}">
      <dsp:nvSpPr>
        <dsp:cNvPr id="0" name=""/>
        <dsp:cNvSpPr/>
      </dsp:nvSpPr>
      <dsp:spPr>
        <a:xfrm>
          <a:off x="7521552" y="2553062"/>
          <a:ext cx="917090" cy="91709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C1409D-D1F6-45AD-8BFC-90075267E5FD}">
      <dsp:nvSpPr>
        <dsp:cNvPr id="0" name=""/>
        <dsp:cNvSpPr/>
      </dsp:nvSpPr>
      <dsp:spPr>
        <a:xfrm>
          <a:off x="7714141" y="2745651"/>
          <a:ext cx="531912" cy="5319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6284C0-21D4-4E59-A8F5-7C2CAFCE04E1}">
      <dsp:nvSpPr>
        <dsp:cNvPr id="0" name=""/>
        <dsp:cNvSpPr/>
      </dsp:nvSpPr>
      <dsp:spPr>
        <a:xfrm>
          <a:off x="8635161" y="2553062"/>
          <a:ext cx="2161712" cy="91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t>Continue to </a:t>
          </a:r>
          <a:r>
            <a:rPr lang="en-GB" sz="1400" b="1" kern="1200" dirty="0"/>
            <a:t>collaborate and drive Social Value </a:t>
          </a:r>
          <a:r>
            <a:rPr lang="en-GB" sz="1400" kern="1200" dirty="0"/>
            <a:t>through continued efforts to work together on projects and </a:t>
          </a:r>
          <a:r>
            <a:rPr lang="en-GB" sz="1400" b="1" kern="1200" dirty="0"/>
            <a:t>delivering outcomes. </a:t>
          </a:r>
          <a:endParaRPr lang="en-US" sz="1400" b="1" kern="1200" dirty="0"/>
        </a:p>
      </dsp:txBody>
      <dsp:txXfrm>
        <a:off x="8635161" y="2553062"/>
        <a:ext cx="2161712" cy="91709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FBB13-48AC-485D-AA1E-1AEFEF8AFA76}" type="datetimeFigureOut">
              <a:rPr lang="en-GB" smtClean="0"/>
              <a:t>09/10/2024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74F67-7FB4-4C19-8B2E-2AEC272AB081}" type="slidenum">
              <a:rPr lang="en-GB" smtClean="0"/>
              <a:t>‹#›</a:t>
            </a:fld>
            <a:endParaRPr lang="en-GB"/>
          </a:p>
        </p:txBody>
      </p:sp>
    </p:spTree>
    <p:extLst>
      <p:ext uri="{BB962C8B-B14F-4D97-AF65-F5344CB8AC3E}">
        <p14:creationId xmlns:p14="http://schemas.microsoft.com/office/powerpoint/2010/main" val="3562189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ountydurhampound.co.u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it’s great to be invited to this session to share more about Durham County Council’s approach to Social Value through procurement and collaboration.</a:t>
            </a:r>
          </a:p>
          <a:p>
            <a:endParaRPr lang="en-GB" dirty="0"/>
          </a:p>
          <a:p>
            <a:r>
              <a:rPr lang="en-GB" dirty="0"/>
              <a:t>Intro to Richard and Debbie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74F67-7FB4-4C19-8B2E-2AEC272AB0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8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County Durham TOMs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partners have developed a County Durham Pound TOMs –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measures specifically chosen to reflect the needs of the County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8E74F67-7FB4-4C19-8B2E-2AEC272AB081}" type="slidenum">
              <a:rPr lang="en-GB" smtClean="0"/>
              <a:t>10</a:t>
            </a:fld>
            <a:endParaRPr lang="en-GB"/>
          </a:p>
        </p:txBody>
      </p:sp>
    </p:spTree>
    <p:extLst>
      <p:ext uri="{BB962C8B-B14F-4D97-AF65-F5344CB8AC3E}">
        <p14:creationId xmlns:p14="http://schemas.microsoft.com/office/powerpoint/2010/main" val="254633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a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summary of the framework</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this has been developed using Local Needs Analysis.  This can be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accessed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www.countydurhampound.co.uk</a:t>
            </a:r>
            <a:endPar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u="sng" dirty="0">
              <a:solidFill>
                <a:srgbClr val="0563C1"/>
              </a:solidFill>
              <a:effectLst/>
              <a:latin typeface="Calibri" panose="020F0502020204030204" pitchFamily="34" charset="0"/>
              <a:cs typeface="Times New Roman" panose="02020603050405020304" pitchFamily="18" charset="0"/>
            </a:endParaRPr>
          </a:p>
          <a:p>
            <a:pPr>
              <a:lnSpc>
                <a:spcPct val="107000"/>
              </a:lnSpc>
              <a:spcAft>
                <a:spcPts val="800"/>
              </a:spcAft>
            </a:pPr>
            <a:endParaRPr lang="en-GB" sz="1800" u="sng" dirty="0">
              <a:solidFill>
                <a:srgbClr val="0563C1"/>
              </a:solidFill>
              <a:effectLst/>
              <a:latin typeface="Calibri" panose="020F0502020204030204" pitchFamily="34" charset="0"/>
              <a:cs typeface="Times New Roman" panose="02020603050405020304" pitchFamily="18" charset="0"/>
            </a:endParaRPr>
          </a:p>
          <a:p>
            <a:pPr>
              <a:lnSpc>
                <a:spcPct val="107000"/>
              </a:lnSpc>
              <a:spcAft>
                <a:spcPts val="800"/>
              </a:spcAft>
            </a:pPr>
            <a:r>
              <a:rPr lang="en-GB" sz="1800" u="sng" dirty="0">
                <a:solidFill>
                  <a:srgbClr val="0563C1"/>
                </a:solidFill>
                <a:effectLst/>
                <a:latin typeface="Calibri" panose="020F0502020204030204" pitchFamily="34" charset="0"/>
                <a:cs typeface="Times New Roman" panose="02020603050405020304" pitchFamily="18" charset="0"/>
              </a:rPr>
              <a:t>Link to procurement act</a:t>
            </a:r>
            <a:endParaRPr lang="en-GB" dirty="0"/>
          </a:p>
        </p:txBody>
      </p:sp>
      <p:sp>
        <p:nvSpPr>
          <p:cNvPr id="4" name="Slide Number Placeholder 3"/>
          <p:cNvSpPr>
            <a:spLocks noGrp="1"/>
          </p:cNvSpPr>
          <p:nvPr>
            <p:ph type="sldNum" sz="quarter" idx="5"/>
          </p:nvPr>
        </p:nvSpPr>
        <p:spPr/>
        <p:txBody>
          <a:bodyPr/>
          <a:lstStyle/>
          <a:p>
            <a:fld id="{68E74F67-7FB4-4C19-8B2E-2AEC272AB081}" type="slidenum">
              <a:rPr lang="en-GB" smtClean="0"/>
              <a:t>12</a:t>
            </a:fld>
            <a:endParaRPr lang="en-GB"/>
          </a:p>
        </p:txBody>
      </p:sp>
    </p:spTree>
    <p:extLst>
      <p:ext uri="{BB962C8B-B14F-4D97-AF65-F5344CB8AC3E}">
        <p14:creationId xmlns:p14="http://schemas.microsoft.com/office/powerpoint/2010/main" val="98176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REMOVE IF USING VIDEO?</a:t>
            </a:r>
          </a:p>
          <a:p>
            <a:endParaRPr lang="en-GB" dirty="0"/>
          </a:p>
          <a:p>
            <a:r>
              <a:rPr lang="en-GB" dirty="0"/>
              <a:t>We were lucky enough to win the Best Public Sector Award at the Social Value awards earlier this year.   It’s not every day you get to meet Ed Balls! He did grace us with some of his dance moves later in the evening which was very entertaining …</a:t>
            </a:r>
          </a:p>
          <a:p>
            <a:endParaRPr lang="en-GB" dirty="0"/>
          </a:p>
        </p:txBody>
      </p:sp>
      <p:sp>
        <p:nvSpPr>
          <p:cNvPr id="4" name="Slide Number Placeholder 3"/>
          <p:cNvSpPr>
            <a:spLocks noGrp="1"/>
          </p:cNvSpPr>
          <p:nvPr>
            <p:ph type="sldNum" sz="quarter" idx="5"/>
          </p:nvPr>
        </p:nvSpPr>
        <p:spPr/>
        <p:txBody>
          <a:bodyPr/>
          <a:lstStyle/>
          <a:p>
            <a:fld id="{68E74F67-7FB4-4C19-8B2E-2AEC272AB081}" type="slidenum">
              <a:rPr lang="en-GB" smtClean="0"/>
              <a:t>14</a:t>
            </a:fld>
            <a:endParaRPr lang="en-GB"/>
          </a:p>
        </p:txBody>
      </p:sp>
    </p:spTree>
    <p:extLst>
      <p:ext uri="{BB962C8B-B14F-4D97-AF65-F5344CB8AC3E}">
        <p14:creationId xmlns:p14="http://schemas.microsoft.com/office/powerpoint/2010/main" val="1283984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We’re not resting on our laurels, there is still lots to do. </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Summarise slide</a:t>
            </a: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0" dirty="0">
                <a:effectLst/>
                <a:latin typeface="Calibri" panose="020F0502020204030204" pitchFamily="34" charset="0"/>
                <a:ea typeface="Calibri" panose="020F0502020204030204" pitchFamily="34" charset="0"/>
                <a:cs typeface="Times New Roman" panose="02020603050405020304" pitchFamily="18" charset="0"/>
              </a:rPr>
              <a:t>Social Value and NetZero requirements will come to the fore through the new Procurement Act</a:t>
            </a:r>
          </a:p>
          <a:p>
            <a:pPr>
              <a:lnSpc>
                <a:spcPct val="107000"/>
              </a:lnSpc>
              <a:spcAft>
                <a:spcPts val="800"/>
              </a:spcAft>
            </a:pP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0" dirty="0">
                <a:effectLst/>
                <a:latin typeface="Calibri" panose="020F0502020204030204" pitchFamily="34" charset="0"/>
                <a:ea typeface="Calibri" panose="020F0502020204030204" pitchFamily="34" charset="0"/>
                <a:cs typeface="Times New Roman" panose="02020603050405020304" pitchFamily="18" charset="0"/>
              </a:rPr>
              <a:t>We want to make sure we’re ahead of the game and need to be prepared for new regs</a:t>
            </a:r>
          </a:p>
          <a:p>
            <a:pPr>
              <a:lnSpc>
                <a:spcPct val="107000"/>
              </a:lnSpc>
              <a:spcAft>
                <a:spcPts val="800"/>
              </a:spcAft>
            </a:pP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0" dirty="0">
                <a:effectLst/>
                <a:latin typeface="Calibri" panose="020F0502020204030204" pitchFamily="34" charset="0"/>
                <a:ea typeface="Calibri" panose="020F0502020204030204" pitchFamily="34" charset="0"/>
                <a:cs typeface="Times New Roman" panose="02020603050405020304" pitchFamily="18" charset="0"/>
              </a:rPr>
              <a:t>It’s really important that we’re extending the network to collectively achieve our goals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74F67-7FB4-4C19-8B2E-2AEC272AB0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01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So …. Building on year 1, In January we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launched the CDP Supporters Charter</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the founding partners have nominated key organisations in their supply chains to get onboard with the project.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They’ve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signed up to these six commitments</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in return as a project we’ll be providing those organisations opportunities to share best practise, upskill and network -  </a:t>
            </a:r>
            <a:r>
              <a:rPr lang="en-GB" dirty="0"/>
              <a:t>plus they get this badge!</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We have 32 organisations signed up and held a launch event to bring everyone together in April 2024.  We have more events planned to ensure everyone is working together and sharing best practise.  </a:t>
            </a:r>
          </a:p>
        </p:txBody>
      </p:sp>
      <p:sp>
        <p:nvSpPr>
          <p:cNvPr id="4" name="Slide Number Placeholder 3"/>
          <p:cNvSpPr>
            <a:spLocks noGrp="1"/>
          </p:cNvSpPr>
          <p:nvPr>
            <p:ph type="sldNum" sz="quarter" idx="5"/>
          </p:nvPr>
        </p:nvSpPr>
        <p:spPr/>
        <p:txBody>
          <a:bodyPr/>
          <a:lstStyle/>
          <a:p>
            <a:fld id="{68E74F67-7FB4-4C19-8B2E-2AEC272AB081}" type="slidenum">
              <a:rPr lang="en-GB" smtClean="0"/>
              <a:t>16</a:t>
            </a:fld>
            <a:endParaRPr lang="en-GB"/>
          </a:p>
        </p:txBody>
      </p:sp>
    </p:spTree>
    <p:extLst>
      <p:ext uri="{BB962C8B-B14F-4D97-AF65-F5344CB8AC3E}">
        <p14:creationId xmlns:p14="http://schemas.microsoft.com/office/powerpoint/2010/main" val="3763757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summer we received independent validation on the founding partners 23/24 evidenced Social Value outcomes.</a:t>
            </a:r>
          </a:p>
          <a:p>
            <a:endParaRPr lang="en-GB" dirty="0"/>
          </a:p>
          <a:p>
            <a:r>
              <a:rPr lang="en-GB" dirty="0"/>
              <a:t>Really exciting to think about what this slide will look like next year once we’ve also got data from our Supporters.</a:t>
            </a:r>
          </a:p>
        </p:txBody>
      </p:sp>
      <p:sp>
        <p:nvSpPr>
          <p:cNvPr id="4" name="Slide Number Placeholder 3"/>
          <p:cNvSpPr>
            <a:spLocks noGrp="1"/>
          </p:cNvSpPr>
          <p:nvPr>
            <p:ph type="sldNum" sz="quarter" idx="5"/>
          </p:nvPr>
        </p:nvSpPr>
        <p:spPr/>
        <p:txBody>
          <a:bodyPr/>
          <a:lstStyle/>
          <a:p>
            <a:fld id="{68E74F67-7FB4-4C19-8B2E-2AEC272AB081}" type="slidenum">
              <a:rPr lang="en-GB" smtClean="0"/>
              <a:t>19</a:t>
            </a:fld>
            <a:endParaRPr lang="en-GB"/>
          </a:p>
        </p:txBody>
      </p:sp>
    </p:spTree>
    <p:extLst>
      <p:ext uri="{BB962C8B-B14F-4D97-AF65-F5344CB8AC3E}">
        <p14:creationId xmlns:p14="http://schemas.microsoft.com/office/powerpoint/2010/main" val="1396502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Value in action</a:t>
            </a:r>
          </a:p>
        </p:txBody>
      </p:sp>
      <p:sp>
        <p:nvSpPr>
          <p:cNvPr id="4" name="Slide Number Placeholder 3"/>
          <p:cNvSpPr>
            <a:spLocks noGrp="1"/>
          </p:cNvSpPr>
          <p:nvPr>
            <p:ph type="sldNum" sz="quarter" idx="5"/>
          </p:nvPr>
        </p:nvSpPr>
        <p:spPr/>
        <p:txBody>
          <a:bodyPr/>
          <a:lstStyle/>
          <a:p>
            <a:fld id="{68E74F67-7FB4-4C19-8B2E-2AEC272AB081}" type="slidenum">
              <a:rPr lang="en-GB" smtClean="0"/>
              <a:t>21</a:t>
            </a:fld>
            <a:endParaRPr lang="en-GB"/>
          </a:p>
        </p:txBody>
      </p:sp>
    </p:spTree>
    <p:extLst>
      <p:ext uri="{BB962C8B-B14F-4D97-AF65-F5344CB8AC3E}">
        <p14:creationId xmlns:p14="http://schemas.microsoft.com/office/powerpoint/2010/main" val="15980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we’re keen to work more closely with the VCSE sector so we can understand the challenges, and where possible leverage Social Value and the fantastic businesses in Co. Durham to support.</a:t>
            </a:r>
          </a:p>
        </p:txBody>
      </p:sp>
      <p:sp>
        <p:nvSpPr>
          <p:cNvPr id="4" name="Slide Number Placeholder 3"/>
          <p:cNvSpPr>
            <a:spLocks noGrp="1"/>
          </p:cNvSpPr>
          <p:nvPr>
            <p:ph type="sldNum" sz="quarter" idx="5"/>
          </p:nvPr>
        </p:nvSpPr>
        <p:spPr/>
        <p:txBody>
          <a:bodyPr/>
          <a:lstStyle/>
          <a:p>
            <a:fld id="{68E74F67-7FB4-4C19-8B2E-2AEC272AB081}" type="slidenum">
              <a:rPr lang="en-GB" smtClean="0"/>
              <a:t>22</a:t>
            </a:fld>
            <a:endParaRPr lang="en-GB"/>
          </a:p>
        </p:txBody>
      </p:sp>
    </p:spTree>
    <p:extLst>
      <p:ext uri="{BB962C8B-B14F-4D97-AF65-F5344CB8AC3E}">
        <p14:creationId xmlns:p14="http://schemas.microsoft.com/office/powerpoint/2010/main" val="116190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40bde60896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40bde60896_0_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GB" dirty="0"/>
              <a:t>I like to start off with a definition as Social Value can mean different things to different people.  The definition we use is that …….</a:t>
            </a:r>
            <a:endParaRPr dirty="0"/>
          </a:p>
        </p:txBody>
      </p:sp>
    </p:spTree>
    <p:extLst>
      <p:ext uri="{BB962C8B-B14F-4D97-AF65-F5344CB8AC3E}">
        <p14:creationId xmlns:p14="http://schemas.microsoft.com/office/powerpoint/2010/main" val="32468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does that really mean in practise …</a:t>
            </a:r>
          </a:p>
        </p:txBody>
      </p:sp>
      <p:sp>
        <p:nvSpPr>
          <p:cNvPr id="4" name="Slide Number Placeholder 3"/>
          <p:cNvSpPr>
            <a:spLocks noGrp="1"/>
          </p:cNvSpPr>
          <p:nvPr>
            <p:ph type="sldNum" sz="quarter" idx="5"/>
          </p:nvPr>
        </p:nvSpPr>
        <p:spPr/>
        <p:txBody>
          <a:bodyPr/>
          <a:lstStyle/>
          <a:p>
            <a:fld id="{249D38E1-A3B4-4DB1-A9C3-B0EF683B751D}" type="slidenum">
              <a:rPr lang="en-GB" smtClean="0"/>
              <a:t>3</a:t>
            </a:fld>
            <a:endParaRPr lang="en-GB"/>
          </a:p>
        </p:txBody>
      </p:sp>
    </p:spTree>
    <p:extLst>
      <p:ext uri="{BB962C8B-B14F-4D97-AF65-F5344CB8AC3E}">
        <p14:creationId xmlns:p14="http://schemas.microsoft.com/office/powerpoint/2010/main" val="222603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3a9b988b8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3a9b988b8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Social Value isn’t a brand new concept from as early as the 50s organisations have looked beyond profit when the CSR theme was introduced.</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100"/>
              <a:buFont typeface="Arial"/>
              <a:buNone/>
            </a:pPr>
            <a:r>
              <a:rPr lang="en-GB" dirty="0"/>
              <a:t>But in 2012, the Social Value Act was introduced which meant that Social Value had to be ‘considered’ in all public sector tenders and the Procurement Act, which is set to come into force in February also puts a stronger emphasis on the importance of SV,  Durham County Council has been an early adopter of embedding Social Value into tenders with strong routes in the development of the National Social Value Taskforce.</a:t>
            </a:r>
          </a:p>
        </p:txBody>
      </p:sp>
    </p:spTree>
    <p:extLst>
      <p:ext uri="{BB962C8B-B14F-4D97-AF65-F5344CB8AC3E}">
        <p14:creationId xmlns:p14="http://schemas.microsoft.com/office/powerpoint/2010/main" val="48268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public sector procurement, Social value is the final piece in the puzzle for a robust assessment criteria.  Suppliers are highly competitive on both Price and Quality,  Social Value has the potential to make a real difference and give bidders the edge.  </a:t>
            </a:r>
          </a:p>
        </p:txBody>
      </p:sp>
      <p:sp>
        <p:nvSpPr>
          <p:cNvPr id="4" name="Slide Number Placeholder 3"/>
          <p:cNvSpPr>
            <a:spLocks noGrp="1"/>
          </p:cNvSpPr>
          <p:nvPr>
            <p:ph type="sldNum" sz="quarter" idx="5"/>
          </p:nvPr>
        </p:nvSpPr>
        <p:spPr/>
        <p:txBody>
          <a:bodyPr/>
          <a:lstStyle/>
          <a:p>
            <a:fld id="{68E74F67-7FB4-4C19-8B2E-2AEC272AB081}" type="slidenum">
              <a:rPr lang="en-GB" smtClean="0"/>
              <a:t>5</a:t>
            </a:fld>
            <a:endParaRPr lang="en-GB"/>
          </a:p>
        </p:txBody>
      </p:sp>
    </p:spTree>
    <p:extLst>
      <p:ext uri="{BB962C8B-B14F-4D97-AF65-F5344CB8AC3E}">
        <p14:creationId xmlns:p14="http://schemas.microsoft.com/office/powerpoint/2010/main" val="358882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that’s a little background about Social Value in the authorities’ procurement processes BUT …. We can’t drive meaningful impact alone or in silos … and this is why we developed the County Durham Pound</a:t>
            </a:r>
          </a:p>
        </p:txBody>
      </p:sp>
      <p:sp>
        <p:nvSpPr>
          <p:cNvPr id="4" name="Slide Number Placeholder 3"/>
          <p:cNvSpPr>
            <a:spLocks noGrp="1"/>
          </p:cNvSpPr>
          <p:nvPr>
            <p:ph type="sldNum" sz="quarter" idx="5"/>
          </p:nvPr>
        </p:nvSpPr>
        <p:spPr/>
        <p:txBody>
          <a:bodyPr/>
          <a:lstStyle/>
          <a:p>
            <a:fld id="{68E74F67-7FB4-4C19-8B2E-2AEC272AB081}" type="slidenum">
              <a:rPr lang="en-GB" smtClean="0"/>
              <a:t>6</a:t>
            </a:fld>
            <a:endParaRPr lang="en-GB"/>
          </a:p>
        </p:txBody>
      </p:sp>
    </p:spTree>
    <p:extLst>
      <p:ext uri="{BB962C8B-B14F-4D97-AF65-F5344CB8AC3E}">
        <p14:creationId xmlns:p14="http://schemas.microsoft.com/office/powerpoint/2010/main" val="174079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a:effectLst/>
                <a:latin typeface="Calibri" panose="020F0502020204030204" pitchFamily="34" charset="0"/>
                <a:ea typeface="Calibri" panose="020F0502020204030204" pitchFamily="34" charset="0"/>
                <a:cs typeface="Calibri" panose="020F0502020204030204" pitchFamily="34" charset="0"/>
              </a:rPr>
              <a:t>The </a:t>
            </a:r>
            <a:r>
              <a:rPr lang="en-GB" sz="1400" b="1" dirty="0">
                <a:effectLst/>
                <a:latin typeface="Calibri" panose="020F0502020204030204" pitchFamily="34" charset="0"/>
                <a:ea typeface="Calibri" panose="020F0502020204030204" pitchFamily="34" charset="0"/>
                <a:cs typeface="Calibri" panose="020F0502020204030204" pitchFamily="34" charset="0"/>
              </a:rPr>
              <a:t>collective group of partners were brought together in late 2021 and</a:t>
            </a:r>
            <a:r>
              <a:rPr lang="en-GB" sz="1400" dirty="0">
                <a:effectLst/>
                <a:latin typeface="Calibri" panose="020F0502020204030204" pitchFamily="34" charset="0"/>
                <a:ea typeface="Calibri" panose="020F0502020204030204" pitchFamily="34" charset="0"/>
                <a:cs typeface="Calibri" panose="020F0502020204030204" pitchFamily="34" charset="0"/>
              </a:rPr>
              <a:t> is: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400" dirty="0">
                <a:effectLst/>
                <a:latin typeface="Calibri" panose="020F0502020204030204" pitchFamily="34" charset="0"/>
                <a:ea typeface="Times New Roman" panose="02020603050405020304" pitchFamily="18" charset="0"/>
              </a:rPr>
              <a:t>made up of </a:t>
            </a:r>
            <a:r>
              <a:rPr lang="en-GB" sz="1400" b="1" dirty="0">
                <a:effectLst/>
                <a:latin typeface="Calibri" panose="020F0502020204030204" pitchFamily="34" charset="0"/>
                <a:ea typeface="Times New Roman" panose="02020603050405020304" pitchFamily="18" charset="0"/>
              </a:rPr>
              <a:t>10 organisations</a:t>
            </a:r>
            <a:r>
              <a:rPr lang="en-GB" sz="1400" dirty="0">
                <a:effectLst/>
                <a:latin typeface="Calibri" panose="020F0502020204030204" pitchFamily="34" charset="0"/>
                <a:ea typeface="Times New Roman" panose="02020603050405020304" pitchFamily="18" charset="0"/>
              </a:rPr>
              <a:t> that are </a:t>
            </a:r>
            <a:r>
              <a:rPr lang="en-GB" sz="1400" b="1" dirty="0">
                <a:effectLst/>
                <a:latin typeface="Calibri" panose="020F0502020204030204" pitchFamily="34" charset="0"/>
                <a:ea typeface="Times New Roman" panose="02020603050405020304" pitchFamily="18" charset="0"/>
              </a:rPr>
              <a:t>anchored in County Durham</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GB" sz="1400" dirty="0">
                <a:effectLst/>
                <a:latin typeface="Calibri" panose="020F0502020204030204" pitchFamily="34" charset="0"/>
                <a:ea typeface="Times New Roman" panose="02020603050405020304" pitchFamily="18" charset="0"/>
              </a:rPr>
              <a:t>committed to working together to maximise social, economic and environmental value throughout the county</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GB" sz="1400" dirty="0">
                <a:effectLst/>
                <a:latin typeface="Calibri" panose="020F0502020204030204" pitchFamily="34" charset="0"/>
                <a:ea typeface="Times New Roman" panose="02020603050405020304" pitchFamily="18" charset="0"/>
              </a:rPr>
              <a:t>This could be </a:t>
            </a:r>
            <a:endParaRPr lang="en-GB" sz="12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Courier New" panose="02070309020205020404" pitchFamily="49" charset="0"/>
              <a:buChar char="o"/>
            </a:pPr>
            <a:r>
              <a:rPr lang="en-GB" sz="1400" dirty="0">
                <a:effectLst/>
                <a:latin typeface="Calibri" panose="020F0502020204030204" pitchFamily="34" charset="0"/>
                <a:ea typeface="Times New Roman" panose="02020603050405020304" pitchFamily="18" charset="0"/>
              </a:rPr>
              <a:t>through procurement decisions</a:t>
            </a:r>
            <a:endParaRPr lang="en-GB" sz="12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Courier New" panose="02070309020205020404" pitchFamily="49" charset="0"/>
              <a:buChar char="o"/>
            </a:pPr>
            <a:r>
              <a:rPr lang="en-GB" sz="1400" dirty="0">
                <a:effectLst/>
                <a:latin typeface="Calibri" panose="020F0502020204030204" pitchFamily="34" charset="0"/>
                <a:ea typeface="Times New Roman" panose="02020603050405020304" pitchFamily="18" charset="0"/>
              </a:rPr>
              <a:t>how they operate as responsible and ethical employers; or, </a:t>
            </a:r>
            <a:endParaRPr lang="en-GB" sz="12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Courier New" panose="02070309020205020404" pitchFamily="49" charset="0"/>
              <a:buChar char="o"/>
            </a:pPr>
            <a:r>
              <a:rPr lang="en-GB" sz="1400" dirty="0">
                <a:effectLst/>
                <a:latin typeface="Calibri" panose="020F0502020204030204" pitchFamily="34" charset="0"/>
                <a:ea typeface="Times New Roman" panose="02020603050405020304" pitchFamily="18" charset="0"/>
              </a:rPr>
              <a:t>how their grant funding is allocated.</a:t>
            </a:r>
            <a:endParaRPr lang="en-GB" sz="1200" dirty="0">
              <a:effectLst/>
              <a:latin typeface="Times New Roman" panose="02020603050405020304" pitchFamily="18" charset="0"/>
              <a:ea typeface="Times New Roman" panose="02020603050405020304" pitchFamily="18" charset="0"/>
            </a:endParaRPr>
          </a:p>
          <a:p>
            <a:pPr>
              <a:lnSpc>
                <a:spcPct val="115000"/>
              </a:lnSpc>
              <a:spcAft>
                <a:spcPts val="800"/>
              </a:spcAft>
            </a:pPr>
            <a:br>
              <a:rPr lang="en-GB" dirty="0"/>
            </a:br>
            <a:r>
              <a:rPr lang="en-GB" sz="1800" dirty="0">
                <a:effectLst/>
                <a:latin typeface="Calibri" panose="020F0502020204030204" pitchFamily="34" charset="0"/>
                <a:ea typeface="Calibri" panose="020F0502020204030204" pitchFamily="34" charset="0"/>
                <a:cs typeface="Calibri" panose="020F0502020204030204" pitchFamily="34" charset="0"/>
              </a:rPr>
              <a:t>The </a:t>
            </a:r>
            <a:r>
              <a:rPr lang="en-GB" sz="1800" b="1" dirty="0">
                <a:effectLst/>
                <a:latin typeface="Calibri" panose="020F0502020204030204" pitchFamily="34" charset="0"/>
                <a:ea typeface="Calibri" panose="020F0502020204030204" pitchFamily="34" charset="0"/>
                <a:cs typeface="Calibri" panose="020F0502020204030204" pitchFamily="34" charset="0"/>
              </a:rPr>
              <a:t>partners work together for the collective benefit of County Durham</a:t>
            </a:r>
            <a:r>
              <a:rPr lang="en-GB" sz="1800" dirty="0">
                <a:effectLst/>
                <a:latin typeface="Calibri" panose="020F0502020204030204" pitchFamily="34" charset="0"/>
                <a:ea typeface="Calibri" panose="020F0502020204030204" pitchFamily="34" charset="0"/>
                <a:cs typeface="Calibri" panose="020F0502020204030204" pitchFamily="34" charset="0"/>
              </a:rPr>
              <a:t> to reduce duplication and fragmentation and pool their efforts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8E74F67-7FB4-4C19-8B2E-2AEC272AB081}" type="slidenum">
              <a:rPr lang="en-GB" smtClean="0"/>
              <a:t>7</a:t>
            </a:fld>
            <a:endParaRPr lang="en-GB"/>
          </a:p>
        </p:txBody>
      </p:sp>
    </p:spTree>
    <p:extLst>
      <p:ext uri="{BB962C8B-B14F-4D97-AF65-F5344CB8AC3E}">
        <p14:creationId xmlns:p14="http://schemas.microsoft.com/office/powerpoint/2010/main" val="47339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we have the aims and objectives of the group which are to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Summarise</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Along with the aims there are six commitments of the collective that focus on:</a:t>
            </a:r>
          </a:p>
          <a:p>
            <a:pPr marL="342900" lvl="0" indent="-342900">
              <a:buFont typeface="Symbol" panose="05050102010706020507" pitchFamily="18" charset="2"/>
              <a:buChar char=""/>
            </a:pPr>
            <a:r>
              <a:rPr lang="en-GB" sz="1800" b="1" dirty="0">
                <a:effectLst/>
                <a:latin typeface="Calibri" panose="020F0502020204030204" pitchFamily="34" charset="0"/>
                <a:ea typeface="Times New Roman" panose="02020603050405020304" pitchFamily="18" charset="0"/>
              </a:rPr>
              <a:t>Collaboration</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b="1" dirty="0">
                <a:effectLst/>
                <a:latin typeface="Calibri" panose="020F0502020204030204" pitchFamily="34" charset="0"/>
                <a:ea typeface="Times New Roman" panose="02020603050405020304" pitchFamily="18" charset="0"/>
              </a:rPr>
              <a:t>Aligned processes</a:t>
            </a:r>
            <a:r>
              <a:rPr lang="en-GB" sz="1800" dirty="0">
                <a:effectLst/>
                <a:latin typeface="Calibri" panose="020F0502020204030204" pitchFamily="34" charset="0"/>
                <a:ea typeface="Times New Roman" panose="02020603050405020304" pitchFamily="18" charset="0"/>
              </a:rPr>
              <a:t> and tracking what we do to </a:t>
            </a:r>
            <a:r>
              <a:rPr lang="en-GB" sz="1800" b="1" dirty="0">
                <a:effectLst/>
                <a:latin typeface="Calibri" panose="020F0502020204030204" pitchFamily="34" charset="0"/>
                <a:ea typeface="Times New Roman" panose="02020603050405020304" pitchFamily="18" charset="0"/>
              </a:rPr>
              <a:t>drive improvement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b="1" dirty="0">
                <a:effectLst/>
                <a:latin typeface="Calibri" panose="020F0502020204030204" pitchFamily="34" charset="0"/>
                <a:ea typeface="Times New Roman" panose="02020603050405020304" pitchFamily="18" charset="0"/>
              </a:rPr>
              <a:t>Involving stakeholders</a:t>
            </a:r>
            <a:r>
              <a:rPr lang="en-GB" sz="1800" dirty="0">
                <a:effectLst/>
                <a:latin typeface="Calibri" panose="020F0502020204030204" pitchFamily="34" charset="0"/>
                <a:ea typeface="Times New Roman" panose="02020603050405020304" pitchFamily="18" charset="0"/>
              </a:rPr>
              <a:t> and </a:t>
            </a:r>
            <a:r>
              <a:rPr lang="en-GB" sz="1800" b="1" dirty="0">
                <a:effectLst/>
                <a:latin typeface="Calibri" panose="020F0502020204030204" pitchFamily="34" charset="0"/>
                <a:ea typeface="Times New Roman" panose="02020603050405020304" pitchFamily="18" charset="0"/>
              </a:rPr>
              <a:t>listening to the community</a:t>
            </a:r>
            <a:r>
              <a:rPr lang="en-GB" sz="1800" dirty="0">
                <a:effectLst/>
                <a:latin typeface="Calibri" panose="020F0502020204030204" pitchFamily="34" charset="0"/>
                <a:ea typeface="Times New Roman" panose="02020603050405020304" pitchFamily="18" charset="0"/>
              </a:rPr>
              <a:t> </a:t>
            </a:r>
          </a:p>
          <a:p>
            <a:pPr marL="342900" lvl="0" indent="-342900">
              <a:buFont typeface="Symbol" panose="05050102010706020507" pitchFamily="18" charset="2"/>
              <a:buChar char=""/>
            </a:pPr>
            <a:endParaRPr lang="en-GB" sz="1800" dirty="0">
              <a:effectLst/>
              <a:latin typeface="Calibri" panose="020F0502020204030204" pitchFamily="34" charset="0"/>
              <a:ea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commitments: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1" dirty="0">
                <a:effectLst/>
                <a:latin typeface="Calibri" panose="020F0502020204030204" pitchFamily="34" charset="0"/>
                <a:ea typeface="Times New Roman" panose="02020603050405020304" pitchFamily="18" charset="0"/>
              </a:rPr>
              <a:t>have been pledged in a Statement of Intent</a:t>
            </a:r>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that has been </a:t>
            </a:r>
            <a:r>
              <a:rPr lang="en-GB" sz="1800" b="1" dirty="0">
                <a:effectLst/>
                <a:latin typeface="Calibri" panose="020F0502020204030204" pitchFamily="34" charset="0"/>
                <a:ea typeface="Times New Roman" panose="02020603050405020304" pitchFamily="18" charset="0"/>
              </a:rPr>
              <a:t>signed by senior leaders in all the partner organisations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2C5E-7A0E-40B1-A5F1-A92923E4DCF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85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just to briefly expand on the collective measurement method adopted by the project, we use the TOMs Framework.</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TOM system is a consistent and standard measurement solution to create a  level playing field for businesses when it comes to reporting on social value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TOM system is Designed to embed social value into procurement or measurement activities, and it allows for benchmarking and comparability, giving practical ways of creating more social value for communities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TOMs is designed around 5 themes, which are: jobs, growth, social, environment and innovation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within these themes sits 20 outcomes and then the 40 core measures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measures are the specific activities we are looking to do to generate that social value in communities – this is what the partners and their supply chains record their delivery against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249D38E1-A3B4-4DB1-A9C3-B0EF683B751D}" type="slidenum">
              <a:rPr lang="en-GB" smtClean="0"/>
              <a:t>9</a:t>
            </a:fld>
            <a:endParaRPr lang="en-GB"/>
          </a:p>
        </p:txBody>
      </p:sp>
    </p:spTree>
    <p:extLst>
      <p:ext uri="{BB962C8B-B14F-4D97-AF65-F5344CB8AC3E}">
        <p14:creationId xmlns:p14="http://schemas.microsoft.com/office/powerpoint/2010/main" val="329076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3.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svg"/><Relationship Id="rId1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3.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svg"/><Relationship Id="rId1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3.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svg"/><Relationship Id="rId1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2EDB2F-4FF5-662C-F0A3-F05570ABFC5C}"/>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E610C858-A856-FDB2-89CB-E8E4960DBC09}"/>
              </a:ext>
            </a:extLst>
          </p:cNvPr>
          <p:cNvSpPr>
            <a:spLocks noGrp="1"/>
          </p:cNvSpPr>
          <p:nvPr>
            <p:ph type="sldNum" sz="quarter" idx="11"/>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353621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682F51B7-07F1-4346-8D9C-195AE513F1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433960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 text + image">
    <p:spTree>
      <p:nvGrpSpPr>
        <p:cNvPr id="1" name=""/>
        <p:cNvGrpSpPr/>
        <p:nvPr/>
      </p:nvGrpSpPr>
      <p:grpSpPr>
        <a:xfrm>
          <a:off x="0" y="0"/>
          <a:ext cx="0" cy="0"/>
          <a:chOff x="0" y="0"/>
          <a:chExt cx="0" cy="0"/>
        </a:xfrm>
      </p:grpSpPr>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a:off x="10914542" y="465600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2"/>
          </a:solidFill>
        </p:spPr>
        <p:txBody>
          <a:bodyPr wrap="square" anchor="ctr">
            <a:noAutofit/>
          </a:bodyPr>
          <a:lstStyle>
            <a:lvl1pPr algn="ctr">
              <a:defRPr>
                <a:solidFill>
                  <a:schemeClr val="bg1">
                    <a:alpha val="50000"/>
                  </a:schemeClr>
                </a:solidFill>
              </a:defRPr>
            </a:lvl1pPr>
          </a:lstStyle>
          <a:p>
            <a:r>
              <a:rPr lang="en-GB"/>
              <a:t>#</a:t>
            </a:r>
          </a:p>
        </p:txBody>
      </p:sp>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92556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49" y="1600200"/>
            <a:ext cx="3240000" cy="3619842"/>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2"/>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5AA47FD0-1AEB-4D45-91AA-4619818F1D14}"/>
              </a:ext>
            </a:extLst>
          </p:cNvPr>
          <p:cNvSpPr>
            <a:spLocks noGrp="1"/>
          </p:cNvSpPr>
          <p:nvPr>
            <p:ph type="body" sz="quarter" idx="19"/>
          </p:nvPr>
        </p:nvSpPr>
        <p:spPr>
          <a:xfrm>
            <a:off x="4261867" y="1600200"/>
            <a:ext cx="3240000" cy="3619842"/>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2"/>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8">
            <a:extLst>
              <a:ext uri="{FF2B5EF4-FFF2-40B4-BE49-F238E27FC236}">
                <a16:creationId xmlns:a16="http://schemas.microsoft.com/office/drawing/2014/main" id="{9BD6F77D-214D-4274-9878-EF480AABB513}"/>
              </a:ext>
            </a:extLst>
          </p:cNvPr>
          <p:cNvSpPr>
            <a:spLocks noGrp="1" noChangeAspect="1"/>
          </p:cNvSpPr>
          <p:nvPr>
            <p:ph type="pic" sz="quarter" idx="27" hasCustomPrompt="1"/>
          </p:nvPr>
        </p:nvSpPr>
        <p:spPr>
          <a:xfrm>
            <a:off x="11746230" y="1511537"/>
            <a:ext cx="350335" cy="303126"/>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19" name="Picture Placeholder 11">
            <a:extLst>
              <a:ext uri="{FF2B5EF4-FFF2-40B4-BE49-F238E27FC236}">
                <a16:creationId xmlns:a16="http://schemas.microsoft.com/office/drawing/2014/main" id="{04E70802-6BD6-4FA3-8940-71B5714BF710}"/>
              </a:ext>
            </a:extLst>
          </p:cNvPr>
          <p:cNvSpPr>
            <a:spLocks noGrp="1" noChangeAspect="1"/>
          </p:cNvSpPr>
          <p:nvPr>
            <p:ph type="pic" sz="quarter" idx="28" hasCustomPrompt="1"/>
          </p:nvPr>
        </p:nvSpPr>
        <p:spPr>
          <a:xfrm flipV="1">
            <a:off x="11085798" y="933913"/>
            <a:ext cx="430322" cy="372772"/>
          </a:xfrm>
          <a:prstGeom prst="triangle">
            <a:avLst/>
          </a:prstGeom>
          <a:solidFill>
            <a:schemeClr val="accent4"/>
          </a:solidFill>
          <a:ln>
            <a:noFill/>
          </a:ln>
        </p:spPr>
        <p:txBody>
          <a:bodyPr anchor="ctr"/>
          <a:lstStyle>
            <a:lvl1pPr algn="ctr">
              <a:defRPr sz="1000">
                <a:solidFill>
                  <a:schemeClr val="bg1">
                    <a:alpha val="50000"/>
                  </a:schemeClr>
                </a:solidFill>
              </a:defRPr>
            </a:lvl1pPr>
          </a:lstStyle>
          <a:p>
            <a:r>
              <a:rPr lang="en-GB"/>
              <a:t>#</a:t>
            </a:r>
          </a:p>
        </p:txBody>
      </p:sp>
      <p:sp>
        <p:nvSpPr>
          <p:cNvPr id="3" name="Footer Placeholder 2">
            <a:extLst>
              <a:ext uri="{FF2B5EF4-FFF2-40B4-BE49-F238E27FC236}">
                <a16:creationId xmlns:a16="http://schemas.microsoft.com/office/drawing/2014/main" id="{B34283D0-CCAF-4CA6-A780-740AAF28FEBF}"/>
              </a:ext>
            </a:extLst>
          </p:cNvPr>
          <p:cNvSpPr>
            <a:spLocks noGrp="1"/>
          </p:cNvSpPr>
          <p:nvPr>
            <p:ph type="ftr" sz="quarter" idx="29"/>
          </p:nvPr>
        </p:nvSpPr>
        <p:spPr/>
        <p:txBody>
          <a:bodyPr/>
          <a:lstStyle/>
          <a:p>
            <a:endParaRPr lang="en-GB"/>
          </a:p>
        </p:txBody>
      </p:sp>
      <p:sp>
        <p:nvSpPr>
          <p:cNvPr id="5" name="Title 4">
            <a:extLst>
              <a:ext uri="{FF2B5EF4-FFF2-40B4-BE49-F238E27FC236}">
                <a16:creationId xmlns:a16="http://schemas.microsoft.com/office/drawing/2014/main" id="{062D089B-6216-44E7-8DB5-0D3040B4BDD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6282BAA-EEBF-44AE-BC45-688ECC261132}"/>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41" name="Group 40">
            <a:extLst>
              <a:ext uri="{FF2B5EF4-FFF2-40B4-BE49-F238E27FC236}">
                <a16:creationId xmlns:a16="http://schemas.microsoft.com/office/drawing/2014/main" id="{62AED920-53D0-4A76-B8B4-472E187EA1BF}"/>
              </a:ext>
            </a:extLst>
          </p:cNvPr>
          <p:cNvGrpSpPr/>
          <p:nvPr/>
        </p:nvGrpSpPr>
        <p:grpSpPr>
          <a:xfrm>
            <a:off x="12539863" y="-389139"/>
            <a:ext cx="4956876" cy="7276639"/>
            <a:chOff x="12539863" y="-389139"/>
            <a:chExt cx="4956876" cy="7276639"/>
          </a:xfrm>
        </p:grpSpPr>
        <p:grpSp>
          <p:nvGrpSpPr>
            <p:cNvPr id="42" name="Group 41">
              <a:extLst>
                <a:ext uri="{FF2B5EF4-FFF2-40B4-BE49-F238E27FC236}">
                  <a16:creationId xmlns:a16="http://schemas.microsoft.com/office/drawing/2014/main" id="{4BB45C33-6C8C-4F04-BCFC-89D37D3ACC50}"/>
                </a:ext>
              </a:extLst>
            </p:cNvPr>
            <p:cNvGrpSpPr/>
            <p:nvPr/>
          </p:nvGrpSpPr>
          <p:grpSpPr>
            <a:xfrm>
              <a:off x="12539863" y="19922"/>
              <a:ext cx="2526634" cy="4576167"/>
              <a:chOff x="12507857" y="-140735"/>
              <a:chExt cx="2526634" cy="4576167"/>
            </a:xfrm>
          </p:grpSpPr>
          <p:sp>
            <p:nvSpPr>
              <p:cNvPr id="58" name="Rectangle 57">
                <a:extLst>
                  <a:ext uri="{FF2B5EF4-FFF2-40B4-BE49-F238E27FC236}">
                    <a16:creationId xmlns:a16="http://schemas.microsoft.com/office/drawing/2014/main" id="{A867064B-4A25-4F59-B799-528973347E23}"/>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8323B3F0-D245-45D9-B966-1155F2475EF9}"/>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60" name="Picture 59">
                <a:extLst>
                  <a:ext uri="{FF2B5EF4-FFF2-40B4-BE49-F238E27FC236}">
                    <a16:creationId xmlns:a16="http://schemas.microsoft.com/office/drawing/2014/main" id="{80937D22-39EF-43F8-92BE-BA5494749C41}"/>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61" name="Picture 60">
                <a:extLst>
                  <a:ext uri="{FF2B5EF4-FFF2-40B4-BE49-F238E27FC236}">
                    <a16:creationId xmlns:a16="http://schemas.microsoft.com/office/drawing/2014/main" id="{952F117E-E7EE-48B3-BFA7-7F23E1D0A85B}"/>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62" name="Oval 61">
                <a:extLst>
                  <a:ext uri="{FF2B5EF4-FFF2-40B4-BE49-F238E27FC236}">
                    <a16:creationId xmlns:a16="http://schemas.microsoft.com/office/drawing/2014/main" id="{F8C3B6C4-8E3F-4708-9102-09C927ADEDE0}"/>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id="{3A6DE562-F205-464F-83F0-4C075A625AD8}"/>
                </a:ext>
              </a:extLst>
            </p:cNvPr>
            <p:cNvGrpSpPr/>
            <p:nvPr/>
          </p:nvGrpSpPr>
          <p:grpSpPr>
            <a:xfrm>
              <a:off x="15179442" y="19922"/>
              <a:ext cx="2317297" cy="4576167"/>
              <a:chOff x="15561881" y="-140735"/>
              <a:chExt cx="2317297" cy="4415555"/>
            </a:xfrm>
          </p:grpSpPr>
          <p:sp>
            <p:nvSpPr>
              <p:cNvPr id="52" name="Rectangle 51">
                <a:extLst>
                  <a:ext uri="{FF2B5EF4-FFF2-40B4-BE49-F238E27FC236}">
                    <a16:creationId xmlns:a16="http://schemas.microsoft.com/office/drawing/2014/main" id="{70E0E5E5-5125-4C44-AFCF-458217366F60}"/>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04EC2FE9-191F-4F6D-8A61-07DE26CFF8D0}"/>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4" name="Picture 53">
                <a:extLst>
                  <a:ext uri="{FF2B5EF4-FFF2-40B4-BE49-F238E27FC236}">
                    <a16:creationId xmlns:a16="http://schemas.microsoft.com/office/drawing/2014/main" id="{247881AE-960F-420C-B270-A579E43FB058}"/>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5" name="Picture 54">
                <a:extLst>
                  <a:ext uri="{FF2B5EF4-FFF2-40B4-BE49-F238E27FC236}">
                    <a16:creationId xmlns:a16="http://schemas.microsoft.com/office/drawing/2014/main" id="{DA3F5A77-0593-40D6-AFAA-E1FDC5FD4BA1}"/>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6" name="Picture 55">
                <a:extLst>
                  <a:ext uri="{FF2B5EF4-FFF2-40B4-BE49-F238E27FC236}">
                    <a16:creationId xmlns:a16="http://schemas.microsoft.com/office/drawing/2014/main" id="{E6BC0ED8-9B08-45B1-BF39-C5C3C6B8407A}"/>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7" name="Oval 56">
                <a:extLst>
                  <a:ext uri="{FF2B5EF4-FFF2-40B4-BE49-F238E27FC236}">
                    <a16:creationId xmlns:a16="http://schemas.microsoft.com/office/drawing/2014/main" id="{B1D0CA94-E0C7-45A5-A7EB-CE759BD77A89}"/>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C0C9A51E-2256-42F9-B1F9-615849D0D08F}"/>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5" name="Group 44">
              <a:extLst>
                <a:ext uri="{FF2B5EF4-FFF2-40B4-BE49-F238E27FC236}">
                  <a16:creationId xmlns:a16="http://schemas.microsoft.com/office/drawing/2014/main" id="{96E22E48-D400-4890-B32A-16B6AF95C634}"/>
                </a:ext>
              </a:extLst>
            </p:cNvPr>
            <p:cNvGrpSpPr/>
            <p:nvPr/>
          </p:nvGrpSpPr>
          <p:grpSpPr>
            <a:xfrm>
              <a:off x="12539863" y="4668735"/>
              <a:ext cx="4956876" cy="2218765"/>
              <a:chOff x="12466017" y="-140735"/>
              <a:chExt cx="4956876" cy="2218765"/>
            </a:xfrm>
          </p:grpSpPr>
          <p:sp>
            <p:nvSpPr>
              <p:cNvPr id="50" name="Rectangle 49">
                <a:extLst>
                  <a:ext uri="{FF2B5EF4-FFF2-40B4-BE49-F238E27FC236}">
                    <a16:creationId xmlns:a16="http://schemas.microsoft.com/office/drawing/2014/main" id="{FF6CD853-3A8C-4817-94C9-D4FBD9B8ECEF}"/>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90D390FE-890A-4645-B335-E6509371609C}"/>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6" name="Graphic 45" descr="Lightbulb and gear with solid fill">
              <a:extLst>
                <a:ext uri="{FF2B5EF4-FFF2-40B4-BE49-F238E27FC236}">
                  <a16:creationId xmlns:a16="http://schemas.microsoft.com/office/drawing/2014/main" id="{75F97138-957E-4DC5-9DC1-6735087D6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7" name="Picture 46">
              <a:extLst>
                <a:ext uri="{FF2B5EF4-FFF2-40B4-BE49-F238E27FC236}">
                  <a16:creationId xmlns:a16="http://schemas.microsoft.com/office/drawing/2014/main" id="{F1EB5B0B-A521-4866-BA54-F32B021E1812}"/>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48" name="Oval 47">
              <a:extLst>
                <a:ext uri="{FF2B5EF4-FFF2-40B4-BE49-F238E27FC236}">
                  <a16:creationId xmlns:a16="http://schemas.microsoft.com/office/drawing/2014/main" id="{AA196B7B-EE37-4252-8D3F-CBA733679CD8}"/>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BA0759B1-D2F8-4F89-B649-90D7F96F0542}"/>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grpSp>
        <p:nvGrpSpPr>
          <p:cNvPr id="63" name="Group 62">
            <a:extLst>
              <a:ext uri="{FF2B5EF4-FFF2-40B4-BE49-F238E27FC236}">
                <a16:creationId xmlns:a16="http://schemas.microsoft.com/office/drawing/2014/main" id="{49F254A1-7B25-485A-95CC-F15A537C2B0E}"/>
              </a:ext>
            </a:extLst>
          </p:cNvPr>
          <p:cNvGrpSpPr/>
          <p:nvPr/>
        </p:nvGrpSpPr>
        <p:grpSpPr>
          <a:xfrm>
            <a:off x="-3115693" y="223371"/>
            <a:ext cx="2861136" cy="4464743"/>
            <a:chOff x="-3115693" y="223371"/>
            <a:chExt cx="2861136" cy="4464743"/>
          </a:xfrm>
        </p:grpSpPr>
        <p:sp>
          <p:nvSpPr>
            <p:cNvPr id="64" name="Rectangle 63">
              <a:extLst>
                <a:ext uri="{FF2B5EF4-FFF2-40B4-BE49-F238E27FC236}">
                  <a16:creationId xmlns:a16="http://schemas.microsoft.com/office/drawing/2014/main" id="{D2346C23-006D-438D-895E-CEB7C397CB0C}"/>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B9BDC6DB-3659-44E3-81EA-5A24BE6C23B5}"/>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66" name="Picture 65">
              <a:extLst>
                <a:ext uri="{FF2B5EF4-FFF2-40B4-BE49-F238E27FC236}">
                  <a16:creationId xmlns:a16="http://schemas.microsoft.com/office/drawing/2014/main" id="{BCBFF21A-45C0-4257-96E9-E018373ADCBE}"/>
                </a:ext>
              </a:extLst>
            </p:cNvPr>
            <p:cNvPicPr>
              <a:picLocks noChangeAspect="1"/>
            </p:cNvPicPr>
            <p:nvPr/>
          </p:nvPicPr>
          <p:blipFill>
            <a:blip r:embed="rId9"/>
            <a:stretch>
              <a:fillRect/>
            </a:stretch>
          </p:blipFill>
          <p:spPr>
            <a:xfrm>
              <a:off x="-2966911" y="3674979"/>
              <a:ext cx="2651911" cy="803150"/>
            </a:xfrm>
            <a:prstGeom prst="rect">
              <a:avLst/>
            </a:prstGeom>
          </p:spPr>
        </p:pic>
        <p:sp>
          <p:nvSpPr>
            <p:cNvPr id="67" name="TextBox 66">
              <a:extLst>
                <a:ext uri="{FF2B5EF4-FFF2-40B4-BE49-F238E27FC236}">
                  <a16:creationId xmlns:a16="http://schemas.microsoft.com/office/drawing/2014/main" id="{7F731481-D3E9-4396-B464-3CDD01D39585}"/>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68" name="TextBox 67">
              <a:extLst>
                <a:ext uri="{FF2B5EF4-FFF2-40B4-BE49-F238E27FC236}">
                  <a16:creationId xmlns:a16="http://schemas.microsoft.com/office/drawing/2014/main" id="{56DEE91A-15A2-471F-AA51-E9BF6F624CBB}"/>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69" name="Rectangle: Rounded Corners 68">
              <a:extLst>
                <a:ext uri="{FF2B5EF4-FFF2-40B4-BE49-F238E27FC236}">
                  <a16:creationId xmlns:a16="http://schemas.microsoft.com/office/drawing/2014/main" id="{81AE844B-575D-4BFF-9103-9A43E54F4DEA}"/>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AB5B54BC-BBE2-46DB-9145-59647441316A}"/>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Connector: Elbow 70">
              <a:extLst>
                <a:ext uri="{FF2B5EF4-FFF2-40B4-BE49-F238E27FC236}">
                  <a16:creationId xmlns:a16="http://schemas.microsoft.com/office/drawing/2014/main" id="{59AA3652-F156-4C1F-9F8C-1A6B58CAFA61}"/>
                </a:ext>
              </a:extLst>
            </p:cNvPr>
            <p:cNvCxnSpPr>
              <a:cxnSpLocks/>
              <a:stCxn id="68" idx="3"/>
              <a:endCxn id="69"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75A20A84-F250-4678-8ABB-FE45A1705902}"/>
                </a:ext>
              </a:extLst>
            </p:cNvPr>
            <p:cNvCxnSpPr>
              <a:cxnSpLocks/>
              <a:stCxn id="67" idx="1"/>
              <a:endCxn id="70"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87388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cons + text">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670928"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670928" y="1602000"/>
            <a:ext cx="489051" cy="423150"/>
          </a:xfrm>
          <a:prstGeom prst="hexagon">
            <a:avLst>
              <a:gd name="adj" fmla="val 28850"/>
              <a:gd name="vf" fmla="val 115470"/>
            </a:avLst>
          </a:prstGeom>
          <a:solidFill>
            <a:schemeClr val="accent4"/>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noChangeAspect="1"/>
          </p:cNvSpPr>
          <p:nvPr>
            <p:ph type="pic" sz="quarter" idx="27" hasCustomPrompt="1"/>
          </p:nvPr>
        </p:nvSpPr>
        <p:spPr>
          <a:xfrm>
            <a:off x="3958132" y="1602000"/>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a:off x="7245336" y="1602000"/>
            <a:ext cx="489051" cy="423150"/>
          </a:xfrm>
          <a:prstGeom prst="hexagon">
            <a:avLst>
              <a:gd name="adj" fmla="val 28850"/>
              <a:gd name="vf" fmla="val 115470"/>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38" name="Picture Placeholder 8">
            <a:extLst>
              <a:ext uri="{FF2B5EF4-FFF2-40B4-BE49-F238E27FC236}">
                <a16:creationId xmlns:a16="http://schemas.microsoft.com/office/drawing/2014/main" id="{DAF87806-A52F-4993-8B5D-8C0C12A2D635}"/>
              </a:ext>
            </a:extLst>
          </p:cNvPr>
          <p:cNvSpPr>
            <a:spLocks noGrp="1" noChangeAspect="1"/>
          </p:cNvSpPr>
          <p:nvPr>
            <p:ph type="pic" sz="quarter" idx="30" hasCustomPrompt="1"/>
          </p:nvPr>
        </p:nvSpPr>
        <p:spPr>
          <a:xfrm>
            <a:off x="670928" y="4018425"/>
            <a:ext cx="489051" cy="423150"/>
          </a:xfrm>
          <a:prstGeom prst="hexagon">
            <a:avLst>
              <a:gd name="adj" fmla="val 28850"/>
              <a:gd name="vf" fmla="val 115470"/>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39" name="Picture Placeholder 8">
            <a:extLst>
              <a:ext uri="{FF2B5EF4-FFF2-40B4-BE49-F238E27FC236}">
                <a16:creationId xmlns:a16="http://schemas.microsoft.com/office/drawing/2014/main" id="{8B24C647-6A87-4E9B-9243-CCFF748EBBED}"/>
              </a:ext>
            </a:extLst>
          </p:cNvPr>
          <p:cNvSpPr>
            <a:spLocks noGrp="1" noChangeAspect="1"/>
          </p:cNvSpPr>
          <p:nvPr>
            <p:ph type="pic" sz="quarter" idx="31" hasCustomPrompt="1"/>
          </p:nvPr>
        </p:nvSpPr>
        <p:spPr>
          <a:xfrm>
            <a:off x="3958132" y="4021245"/>
            <a:ext cx="489051" cy="423150"/>
          </a:xfrm>
          <a:prstGeom prst="hexagon">
            <a:avLst>
              <a:gd name="adj" fmla="val 28850"/>
              <a:gd name="vf" fmla="val 115470"/>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40" name="Picture Placeholder 8">
            <a:extLst>
              <a:ext uri="{FF2B5EF4-FFF2-40B4-BE49-F238E27FC236}">
                <a16:creationId xmlns:a16="http://schemas.microsoft.com/office/drawing/2014/main" id="{66A9211B-682E-4A33-8CF3-693F2406656C}"/>
              </a:ext>
            </a:extLst>
          </p:cNvPr>
          <p:cNvSpPr>
            <a:spLocks noGrp="1" noChangeAspect="1"/>
          </p:cNvSpPr>
          <p:nvPr>
            <p:ph type="pic" sz="quarter" idx="32" hasCustomPrompt="1"/>
          </p:nvPr>
        </p:nvSpPr>
        <p:spPr>
          <a:xfrm>
            <a:off x="7245336" y="4021245"/>
            <a:ext cx="489051" cy="423150"/>
          </a:xfrm>
          <a:prstGeom prst="hexagon">
            <a:avLst>
              <a:gd name="adj" fmla="val 28850"/>
              <a:gd name="vf" fmla="val 115470"/>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44" name="Text Placeholder 9">
            <a:extLst>
              <a:ext uri="{FF2B5EF4-FFF2-40B4-BE49-F238E27FC236}">
                <a16:creationId xmlns:a16="http://schemas.microsoft.com/office/drawing/2014/main" id="{6600F82B-0C8C-4398-809E-DDD8011C0E12}"/>
              </a:ext>
            </a:extLst>
          </p:cNvPr>
          <p:cNvSpPr>
            <a:spLocks noGrp="1"/>
          </p:cNvSpPr>
          <p:nvPr>
            <p:ph type="body" sz="quarter" idx="33"/>
          </p:nvPr>
        </p:nvSpPr>
        <p:spPr>
          <a:xfrm>
            <a:off x="3958132"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5" name="Text Placeholder 9">
            <a:extLst>
              <a:ext uri="{FF2B5EF4-FFF2-40B4-BE49-F238E27FC236}">
                <a16:creationId xmlns:a16="http://schemas.microsoft.com/office/drawing/2014/main" id="{E628E231-0F5C-41F8-9497-E3D302032B33}"/>
              </a:ext>
            </a:extLst>
          </p:cNvPr>
          <p:cNvSpPr>
            <a:spLocks noGrp="1"/>
          </p:cNvSpPr>
          <p:nvPr>
            <p:ph type="body" sz="quarter" idx="34"/>
          </p:nvPr>
        </p:nvSpPr>
        <p:spPr>
          <a:xfrm>
            <a:off x="7245336"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6" name="Text Placeholder 9">
            <a:extLst>
              <a:ext uri="{FF2B5EF4-FFF2-40B4-BE49-F238E27FC236}">
                <a16:creationId xmlns:a16="http://schemas.microsoft.com/office/drawing/2014/main" id="{93FB49A2-A781-4E59-A3EC-38D547DB68C7}"/>
              </a:ext>
            </a:extLst>
          </p:cNvPr>
          <p:cNvSpPr>
            <a:spLocks noGrp="1"/>
          </p:cNvSpPr>
          <p:nvPr>
            <p:ph type="body" sz="quarter" idx="35"/>
          </p:nvPr>
        </p:nvSpPr>
        <p:spPr>
          <a:xfrm>
            <a:off x="670928"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7" name="Text Placeholder 9">
            <a:extLst>
              <a:ext uri="{FF2B5EF4-FFF2-40B4-BE49-F238E27FC236}">
                <a16:creationId xmlns:a16="http://schemas.microsoft.com/office/drawing/2014/main" id="{30833C96-0FC1-47DC-8C61-9B645C9D442F}"/>
              </a:ext>
            </a:extLst>
          </p:cNvPr>
          <p:cNvSpPr>
            <a:spLocks noGrp="1"/>
          </p:cNvSpPr>
          <p:nvPr>
            <p:ph type="body" sz="quarter" idx="36"/>
          </p:nvPr>
        </p:nvSpPr>
        <p:spPr>
          <a:xfrm>
            <a:off x="3958132"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8" name="Text Placeholder 9">
            <a:extLst>
              <a:ext uri="{FF2B5EF4-FFF2-40B4-BE49-F238E27FC236}">
                <a16:creationId xmlns:a16="http://schemas.microsoft.com/office/drawing/2014/main" id="{EBEDDEB9-407A-4909-96D5-485105AC3C20}"/>
              </a:ext>
            </a:extLst>
          </p:cNvPr>
          <p:cNvSpPr>
            <a:spLocks noGrp="1"/>
          </p:cNvSpPr>
          <p:nvPr>
            <p:ph type="body" sz="quarter" idx="37"/>
          </p:nvPr>
        </p:nvSpPr>
        <p:spPr>
          <a:xfrm>
            <a:off x="7245336"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F779E267-4125-4710-89F8-A919F789C514}"/>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CC603698-BD58-42C2-9FF6-31BD5F0937F7}"/>
              </a:ext>
            </a:extLst>
          </p:cNvPr>
          <p:cNvSpPr>
            <a:spLocks noGrp="1"/>
          </p:cNvSpPr>
          <p:nvPr>
            <p:ph type="sldNum" sz="quarter" idx="38"/>
          </p:nvPr>
        </p:nvSpPr>
        <p:spPr/>
        <p:txBody>
          <a:bodyPr/>
          <a:lstStyle/>
          <a:p>
            <a:fld id="{A0C40B90-2D6F-47A2-AD38-E70C3BCB3AA9}" type="slidenum">
              <a:rPr lang="en-GB" smtClean="0"/>
              <a:pPr/>
              <a:t>‹#›</a:t>
            </a:fld>
            <a:endParaRPr lang="en-GB"/>
          </a:p>
        </p:txBody>
      </p:sp>
      <p:grpSp>
        <p:nvGrpSpPr>
          <p:cNvPr id="18" name="Group 17">
            <a:extLst>
              <a:ext uri="{FF2B5EF4-FFF2-40B4-BE49-F238E27FC236}">
                <a16:creationId xmlns:a16="http://schemas.microsoft.com/office/drawing/2014/main" id="{8E0FA6C5-49DE-4995-A1C0-2431C4835BC8}"/>
              </a:ext>
            </a:extLst>
          </p:cNvPr>
          <p:cNvGrpSpPr/>
          <p:nvPr/>
        </p:nvGrpSpPr>
        <p:grpSpPr>
          <a:xfrm>
            <a:off x="12539863" y="19923"/>
            <a:ext cx="2526634" cy="3180478"/>
            <a:chOff x="12507857" y="-140734"/>
            <a:chExt cx="2526634" cy="3180478"/>
          </a:xfrm>
        </p:grpSpPr>
        <p:sp>
          <p:nvSpPr>
            <p:cNvPr id="19" name="Rectangle 18">
              <a:extLst>
                <a:ext uri="{FF2B5EF4-FFF2-40B4-BE49-F238E27FC236}">
                  <a16:creationId xmlns:a16="http://schemas.microsoft.com/office/drawing/2014/main" id="{E0F06303-2A42-4954-8BB0-DBFD5AEC0472}"/>
                </a:ext>
              </a:extLst>
            </p:cNvPr>
            <p:cNvSpPr/>
            <p:nvPr/>
          </p:nvSpPr>
          <p:spPr>
            <a:xfrm>
              <a:off x="12507857" y="-140734"/>
              <a:ext cx="2526634" cy="3180478"/>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E5A5325-451D-4B91-9800-C43C07C15C20}"/>
                </a:ext>
              </a:extLst>
            </p:cNvPr>
            <p:cNvSpPr txBox="1"/>
            <p:nvPr/>
          </p:nvSpPr>
          <p:spPr>
            <a:xfrm>
              <a:off x="12530365" y="-64065"/>
              <a:ext cx="2404419" cy="2331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Add icons to the shapes:</a:t>
              </a:r>
            </a:p>
            <a:p>
              <a:pPr marL="268288" indent="-268288">
                <a:spcBef>
                  <a:spcPts val="600"/>
                </a:spcBef>
                <a:spcAft>
                  <a:spcPts val="600"/>
                </a:spcAft>
                <a:buClr>
                  <a:schemeClr val="accent2"/>
                </a:buClr>
                <a:buFont typeface="+mj-lt"/>
                <a:buAutoNum type="arabicPeriod"/>
              </a:pPr>
              <a:r>
                <a:rPr lang="en-GB" sz="1050"/>
                <a:t>You can add icons to any page from the set available at the end of this template by cutting and pasting the relevant icons.</a:t>
              </a:r>
            </a:p>
            <a:p>
              <a:pPr marL="268288" indent="-268288">
                <a:spcBef>
                  <a:spcPts val="600"/>
                </a:spcBef>
                <a:spcAft>
                  <a:spcPts val="600"/>
                </a:spcAft>
                <a:buClr>
                  <a:schemeClr val="accent2"/>
                </a:buClr>
                <a:buFont typeface="+mj-lt"/>
                <a:buAutoNum type="arabicPeriod"/>
              </a:pPr>
              <a:r>
                <a:rPr lang="en-GB" sz="1050"/>
                <a:t>Icons are meant to only be used in black outline</a:t>
              </a:r>
            </a:p>
            <a:p>
              <a:pPr marL="268288" indent="-268288">
                <a:spcBef>
                  <a:spcPts val="600"/>
                </a:spcBef>
                <a:spcAft>
                  <a:spcPts val="600"/>
                </a:spcAft>
                <a:buClr>
                  <a:schemeClr val="accent2"/>
                </a:buClr>
                <a:buFont typeface="+mj-lt"/>
                <a:buAutoNum type="arabicPeriod"/>
              </a:pPr>
              <a:r>
                <a:rPr lang="en-GB" sz="1050"/>
                <a:t>Icons should accompany a coloured shape and be slightly off centre to the bottom right or top right side. e.g.</a:t>
              </a:r>
            </a:p>
          </p:txBody>
        </p:sp>
      </p:grpSp>
      <p:sp>
        <p:nvSpPr>
          <p:cNvPr id="34" name="TextBox 33">
            <a:extLst>
              <a:ext uri="{FF2B5EF4-FFF2-40B4-BE49-F238E27FC236}">
                <a16:creationId xmlns:a16="http://schemas.microsoft.com/office/drawing/2014/main" id="{AF850061-D29E-446E-97D8-FAEF27ABAFB8}"/>
              </a:ext>
            </a:extLst>
          </p:cNvPr>
          <p:cNvSpPr txBox="1"/>
          <p:nvPr/>
        </p:nvSpPr>
        <p:spPr>
          <a:xfrm>
            <a:off x="12539863" y="-322762"/>
            <a:ext cx="2740249"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4" name="Hexagon 3">
            <a:extLst>
              <a:ext uri="{FF2B5EF4-FFF2-40B4-BE49-F238E27FC236}">
                <a16:creationId xmlns:a16="http://schemas.microsoft.com/office/drawing/2014/main" id="{DBB12C28-579B-48E4-B79F-809481D6B12A}"/>
              </a:ext>
            </a:extLst>
          </p:cNvPr>
          <p:cNvSpPr/>
          <p:nvPr/>
        </p:nvSpPr>
        <p:spPr>
          <a:xfrm>
            <a:off x="12931140" y="2478021"/>
            <a:ext cx="477317" cy="411480"/>
          </a:xfrm>
          <a:prstGeom prst="hexagon">
            <a:avLst>
              <a:gd name="adj" fmla="val 3240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Shape&#10;&#10;Description automatically generated with low confidence">
            <a:extLst>
              <a:ext uri="{FF2B5EF4-FFF2-40B4-BE49-F238E27FC236}">
                <a16:creationId xmlns:a16="http://schemas.microsoft.com/office/drawing/2014/main" id="{3B75C21E-B956-4B48-A4C5-64C316F0EB4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144253" y="2606765"/>
            <a:ext cx="335218" cy="335218"/>
          </a:xfrm>
          <a:prstGeom prst="rect">
            <a:avLst/>
          </a:prstGeom>
        </p:spPr>
      </p:pic>
      <p:sp>
        <p:nvSpPr>
          <p:cNvPr id="41" name="Hexagon 40">
            <a:extLst>
              <a:ext uri="{FF2B5EF4-FFF2-40B4-BE49-F238E27FC236}">
                <a16:creationId xmlns:a16="http://schemas.microsoft.com/office/drawing/2014/main" id="{24D084E9-27F3-467D-89CB-62422A8FCCC8}"/>
              </a:ext>
            </a:extLst>
          </p:cNvPr>
          <p:cNvSpPr/>
          <p:nvPr/>
        </p:nvSpPr>
        <p:spPr>
          <a:xfrm>
            <a:off x="13758914" y="2478021"/>
            <a:ext cx="477317" cy="411480"/>
          </a:xfrm>
          <a:prstGeom prst="hexagon">
            <a:avLst>
              <a:gd name="adj" fmla="val 32407"/>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Shape&#10;&#10;Description automatically generated with low confidence">
            <a:extLst>
              <a:ext uri="{FF2B5EF4-FFF2-40B4-BE49-F238E27FC236}">
                <a16:creationId xmlns:a16="http://schemas.microsoft.com/office/drawing/2014/main" id="{FB4F5532-824A-40B4-85B4-661F3CB8574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982582" y="2427999"/>
            <a:ext cx="335218" cy="335218"/>
          </a:xfrm>
          <a:prstGeom prst="rect">
            <a:avLst/>
          </a:prstGeom>
        </p:spPr>
      </p:pic>
    </p:spTree>
    <p:extLst>
      <p:ext uri="{BB962C8B-B14F-4D97-AF65-F5344CB8AC3E}">
        <p14:creationId xmlns:p14="http://schemas.microsoft.com/office/powerpoint/2010/main" val="3060729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4Col + icon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2594811" y="1492355"/>
            <a:ext cx="7002379" cy="530466"/>
          </a:xfrm>
        </p:spPr>
        <p:txBody>
          <a:bodyPr/>
          <a:lstStyle>
            <a:lvl1pPr marL="0" indent="0" algn="ctr">
              <a:lnSpc>
                <a:spcPct val="100000"/>
              </a:lnSpc>
              <a:spcBef>
                <a:spcPts val="0"/>
              </a:spcBef>
              <a:spcAft>
                <a:spcPts val="0"/>
              </a:spcAft>
              <a:buFontTx/>
              <a:buNone/>
              <a:tabLst/>
              <a:defRPr sz="1500" b="0"/>
            </a:lvl1pPr>
            <a:lvl2pPr marL="0" indent="0" algn="ctr">
              <a:lnSpc>
                <a:spcPct val="100000"/>
              </a:lnSpc>
              <a:spcBef>
                <a:spcPts val="0"/>
              </a:spcBef>
              <a:spcAft>
                <a:spcPts val="0"/>
              </a:spcAft>
              <a:buFontTx/>
              <a:buNone/>
              <a:tabLst/>
              <a:defRPr sz="1500" b="0"/>
            </a:lvl2pPr>
            <a:lvl3pPr marL="0" indent="0" algn="ctr">
              <a:lnSpc>
                <a:spcPct val="100000"/>
              </a:lnSpc>
              <a:spcBef>
                <a:spcPts val="0"/>
              </a:spcBef>
              <a:spcAft>
                <a:spcPts val="0"/>
              </a:spcAft>
              <a:buFontTx/>
              <a:buNone/>
              <a:tabLst/>
              <a:defRPr sz="1500" b="0"/>
            </a:lvl3pPr>
            <a:lvl4pPr marL="0" indent="0" algn="ctr">
              <a:lnSpc>
                <a:spcPct val="100000"/>
              </a:lnSpc>
              <a:spcBef>
                <a:spcPts val="0"/>
              </a:spcBef>
              <a:spcAft>
                <a:spcPts val="0"/>
              </a:spcAft>
              <a:buClr>
                <a:schemeClr val="accent4"/>
              </a:buClr>
              <a:buSzPct val="114000"/>
              <a:buFontTx/>
              <a:buNone/>
              <a:tabLst/>
              <a:defRPr sz="1500" b="0"/>
            </a:lvl4pPr>
            <a:lvl5pPr marL="0" indent="0" algn="ctr">
              <a:lnSpc>
                <a:spcPct val="100000"/>
              </a:lnSpc>
              <a:spcBef>
                <a:spcPts val="0"/>
              </a:spcBef>
              <a:spcAft>
                <a:spcPts val="0"/>
              </a:spcAft>
              <a:buClr>
                <a:schemeClr val="accent3"/>
              </a:buClr>
              <a:buFontTx/>
              <a:buNone/>
              <a:tabLst/>
              <a:defRPr sz="1500" b="0"/>
            </a:lvl5pPr>
            <a:lvl6pPr marL="0" indent="0" algn="ctr">
              <a:lnSpc>
                <a:spcPct val="100000"/>
              </a:lnSpc>
              <a:spcBef>
                <a:spcPts val="0"/>
              </a:spcBef>
              <a:spcAft>
                <a:spcPts val="0"/>
              </a:spcAft>
              <a:buFontTx/>
              <a:buNone/>
              <a:tabLst/>
              <a:defRPr sz="1500" b="0"/>
            </a:lvl6pPr>
            <a:lvl7pPr marL="0" indent="0" algn="ctr">
              <a:lnSpc>
                <a:spcPct val="100000"/>
              </a:lnSpc>
              <a:spcBef>
                <a:spcPts val="0"/>
              </a:spcBef>
              <a:spcAft>
                <a:spcPts val="0"/>
              </a:spcAft>
              <a:buFontTx/>
              <a:buNone/>
              <a:tabLst/>
              <a:defRPr sz="1500" b="0"/>
            </a:lvl7pPr>
            <a:lvl8pPr marL="0" indent="0" algn="ctr">
              <a:lnSpc>
                <a:spcPct val="100000"/>
              </a:lnSpc>
              <a:spcBef>
                <a:spcPts val="0"/>
              </a:spcBef>
              <a:spcAft>
                <a:spcPts val="0"/>
              </a:spcAft>
              <a:buFontTx/>
              <a:buNone/>
              <a:tabLst/>
              <a:defRPr sz="1500" b="0"/>
            </a:lvl8pPr>
            <a:lvl9pPr marL="0" indent="0" algn="ctr">
              <a:lnSpc>
                <a:spcPct val="100000"/>
              </a:lnSpc>
              <a:spcBef>
                <a:spcPts val="0"/>
              </a:spcBef>
              <a:spcAft>
                <a:spcPts val="0"/>
              </a:spcAft>
              <a:buFontTx/>
              <a:buNone/>
              <a:tabLst/>
              <a:defRPr sz="1500" b="0"/>
            </a:lvl9pPr>
          </a:lstStyle>
          <a:p>
            <a:pPr lvl="0"/>
            <a:r>
              <a:rPr lang="en-US"/>
              <a:t>Click to edit Master text styles</a:t>
            </a:r>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623888" y="2847398"/>
            <a:ext cx="11088687" cy="396358"/>
          </a:xfrm>
        </p:spPr>
        <p:txBody>
          <a:bodyPr anchor="b"/>
          <a:lstStyle>
            <a:lvl1pPr marL="0" indent="0" algn="ctr">
              <a:lnSpc>
                <a:spcPct val="100000"/>
              </a:lnSpc>
              <a:spcBef>
                <a:spcPts val="0"/>
              </a:spcBef>
              <a:spcAft>
                <a:spcPts val="0"/>
              </a:spcAft>
              <a:buFontTx/>
              <a:buNone/>
              <a:tabLst/>
              <a:defRPr sz="1750" b="1"/>
            </a:lvl1pPr>
            <a:lvl2pPr marL="0" indent="0" algn="ctr">
              <a:lnSpc>
                <a:spcPct val="100000"/>
              </a:lnSpc>
              <a:spcBef>
                <a:spcPts val="0"/>
              </a:spcBef>
              <a:buFontTx/>
              <a:buNone/>
              <a:tabLst/>
              <a:defRPr sz="1750" b="1"/>
            </a:lvl2pPr>
            <a:lvl3pPr marL="0" indent="0" algn="ctr">
              <a:lnSpc>
                <a:spcPct val="100000"/>
              </a:lnSpc>
              <a:spcBef>
                <a:spcPts val="0"/>
              </a:spcBef>
              <a:buFontTx/>
              <a:buNone/>
              <a:tabLst/>
              <a:defRPr sz="1750" b="1"/>
            </a:lvl3pPr>
            <a:lvl4pPr marL="0" indent="0" algn="ctr">
              <a:lnSpc>
                <a:spcPct val="100000"/>
              </a:lnSpc>
              <a:spcBef>
                <a:spcPts val="0"/>
              </a:spcBef>
              <a:buClr>
                <a:schemeClr val="accent4"/>
              </a:buClr>
              <a:buSzPct val="114000"/>
              <a:buFontTx/>
              <a:buNone/>
              <a:tabLst/>
              <a:defRPr sz="1750" b="1"/>
            </a:lvl4pPr>
            <a:lvl5pPr marL="0" indent="0" algn="ctr">
              <a:lnSpc>
                <a:spcPct val="100000"/>
              </a:lnSpc>
              <a:spcBef>
                <a:spcPts val="0"/>
              </a:spcBef>
              <a:buClr>
                <a:schemeClr val="accent3"/>
              </a:buClr>
              <a:buFontTx/>
              <a:buNone/>
              <a:tabLst/>
              <a:defRPr sz="1750" b="1"/>
            </a:lvl5pPr>
            <a:lvl6pPr marL="0" indent="0" algn="ctr">
              <a:lnSpc>
                <a:spcPct val="100000"/>
              </a:lnSpc>
              <a:spcBef>
                <a:spcPts val="0"/>
              </a:spcBef>
              <a:buFontTx/>
              <a:buNone/>
              <a:tabLst/>
              <a:defRPr sz="1750" b="1"/>
            </a:lvl6pPr>
            <a:lvl7pPr marL="0" indent="0" algn="ctr">
              <a:lnSpc>
                <a:spcPct val="100000"/>
              </a:lnSpc>
              <a:spcBef>
                <a:spcPts val="0"/>
              </a:spcBef>
              <a:buFontTx/>
              <a:buNone/>
              <a:tabLst/>
              <a:defRPr sz="1750" b="1"/>
            </a:lvl7pPr>
            <a:lvl8pPr marL="0" indent="0" algn="ctr">
              <a:lnSpc>
                <a:spcPct val="100000"/>
              </a:lnSpc>
              <a:spcBef>
                <a:spcPts val="0"/>
              </a:spcBef>
              <a:buFontTx/>
              <a:buNone/>
              <a:tabLst/>
              <a:defRPr sz="1750" b="1"/>
            </a:lvl8pPr>
            <a:lvl9pPr marL="0" indent="0" algn="ctr">
              <a:lnSpc>
                <a:spcPct val="100000"/>
              </a:lnSpc>
              <a:spcBef>
                <a:spcPts val="0"/>
              </a:spcBef>
              <a:buFontTx/>
              <a:buNone/>
              <a:tabLst/>
              <a:defRPr sz="1750" b="0"/>
            </a:lvl9pPr>
          </a:lstStyle>
          <a:p>
            <a:pPr lvl="0"/>
            <a:r>
              <a:rPr lang="en-US"/>
              <a:t>Click to edit Master text styles</a:t>
            </a:r>
          </a:p>
        </p:txBody>
      </p:sp>
      <p:sp>
        <p:nvSpPr>
          <p:cNvPr id="15" name="Picture Placeholder 16">
            <a:extLst>
              <a:ext uri="{FF2B5EF4-FFF2-40B4-BE49-F238E27FC236}">
                <a16:creationId xmlns:a16="http://schemas.microsoft.com/office/drawing/2014/main" id="{FE562AED-9DC2-4A02-96C4-81BE63BF822D}"/>
              </a:ext>
            </a:extLst>
          </p:cNvPr>
          <p:cNvSpPr>
            <a:spLocks noGrp="1" noChangeAspect="1"/>
          </p:cNvSpPr>
          <p:nvPr>
            <p:ph type="pic" sz="quarter" idx="17" hasCustomPrompt="1"/>
          </p:nvPr>
        </p:nvSpPr>
        <p:spPr>
          <a:xfrm>
            <a:off x="0" y="-1"/>
            <a:ext cx="1345580" cy="2490537"/>
          </a:xfrm>
          <a:prstGeom prst="homePlat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17" name="Picture Placeholder 16">
            <a:extLst>
              <a:ext uri="{FF2B5EF4-FFF2-40B4-BE49-F238E27FC236}">
                <a16:creationId xmlns:a16="http://schemas.microsoft.com/office/drawing/2014/main" id="{091B1B30-34F4-468E-9AC5-BBE66E38A737}"/>
              </a:ext>
            </a:extLst>
          </p:cNvPr>
          <p:cNvSpPr>
            <a:spLocks noGrp="1" noChangeAspect="1"/>
          </p:cNvSpPr>
          <p:nvPr>
            <p:ph type="pic" sz="quarter" idx="19" hasCustomPrompt="1"/>
          </p:nvPr>
        </p:nvSpPr>
        <p:spPr>
          <a:xfrm>
            <a:off x="10190849" y="-1"/>
            <a:ext cx="1531290" cy="1501322"/>
          </a:xfrm>
          <a:custGeom>
            <a:avLst/>
            <a:gdLst>
              <a:gd name="connsiteX0" fmla="*/ 0 w 1531290"/>
              <a:gd name="connsiteY0" fmla="*/ 0 h 1501322"/>
              <a:gd name="connsiteX1" fmla="*/ 1531290 w 1531290"/>
              <a:gd name="connsiteY1" fmla="*/ 0 h 1501322"/>
              <a:gd name="connsiteX2" fmla="*/ 1510269 w 1531290"/>
              <a:gd name="connsiteY2" fmla="*/ 238232 h 1501322"/>
              <a:gd name="connsiteX3" fmla="*/ 308724 w 1531290"/>
              <a:gd name="connsiteY3" fmla="*/ 1470199 h 1501322"/>
              <a:gd name="connsiteX4" fmla="*/ 0 w 1531290"/>
              <a:gd name="connsiteY4" fmla="*/ 1501322 h 150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290" h="1501322">
                <a:moveTo>
                  <a:pt x="0" y="0"/>
                </a:moveTo>
                <a:lnTo>
                  <a:pt x="1531290" y="0"/>
                </a:lnTo>
                <a:lnTo>
                  <a:pt x="1510269" y="238232"/>
                </a:lnTo>
                <a:cubicBezTo>
                  <a:pt x="1400006" y="855525"/>
                  <a:pt x="920702" y="1344971"/>
                  <a:pt x="308724" y="1470199"/>
                </a:cubicBezTo>
                <a:lnTo>
                  <a:pt x="0" y="1501322"/>
                </a:lnTo>
                <a:close/>
              </a:path>
            </a:pathLst>
          </a:custGeom>
          <a:solidFill>
            <a:schemeClr val="accent3"/>
          </a:solidFill>
        </p:spPr>
        <p:txBody>
          <a:bodyPr wrap="square" anchor="ctr">
            <a:noAutofit/>
          </a:bodyPr>
          <a:lstStyle>
            <a:lvl1pPr algn="ctr">
              <a:defRPr>
                <a:solidFill>
                  <a:schemeClr val="bg1">
                    <a:alpha val="50000"/>
                  </a:schemeClr>
                </a:solidFill>
              </a:defRPr>
            </a:lvl1pPr>
          </a:lstStyle>
          <a:p>
            <a:r>
              <a:rPr lang="en-GB"/>
              <a:t>#</a:t>
            </a:r>
          </a:p>
        </p:txBody>
      </p:sp>
      <p:sp>
        <p:nvSpPr>
          <p:cNvPr id="19" name="Picture Placeholder 24">
            <a:extLst>
              <a:ext uri="{FF2B5EF4-FFF2-40B4-BE49-F238E27FC236}">
                <a16:creationId xmlns:a16="http://schemas.microsoft.com/office/drawing/2014/main" id="{2C18DEC1-76AE-4D38-85C9-C0C1670F81FB}"/>
              </a:ext>
            </a:extLst>
          </p:cNvPr>
          <p:cNvSpPr>
            <a:spLocks noGrp="1" noChangeAspect="1"/>
          </p:cNvSpPr>
          <p:nvPr>
            <p:ph type="pic" sz="quarter" idx="20" hasCustomPrompt="1"/>
          </p:nvPr>
        </p:nvSpPr>
        <p:spPr>
          <a:xfrm flipH="1">
            <a:off x="11887200" y="2310089"/>
            <a:ext cx="299853" cy="599918"/>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637506"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pic>
        <p:nvPicPr>
          <p:cNvPr id="26" name="Picture 25" descr="A picture containing text, clipart&#10;&#10;Description automatically generated">
            <a:extLst>
              <a:ext uri="{FF2B5EF4-FFF2-40B4-BE49-F238E27FC236}">
                <a16:creationId xmlns:a16="http://schemas.microsoft.com/office/drawing/2014/main" id="{7E73BD75-D1A8-43FD-B0E0-1548D86FC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5800" y="2146828"/>
            <a:ext cx="1760401" cy="448618"/>
          </a:xfrm>
          <a:prstGeom prst="rect">
            <a:avLst/>
          </a:prstGeom>
        </p:spPr>
      </p:pic>
      <p:sp>
        <p:nvSpPr>
          <p:cNvPr id="27" name="Text Placeholder 9">
            <a:extLst>
              <a:ext uri="{FF2B5EF4-FFF2-40B4-BE49-F238E27FC236}">
                <a16:creationId xmlns:a16="http://schemas.microsoft.com/office/drawing/2014/main" id="{B8058662-C3DE-47BA-9CEF-F7B40E6BF604}"/>
              </a:ext>
            </a:extLst>
          </p:cNvPr>
          <p:cNvSpPr>
            <a:spLocks noGrp="1"/>
          </p:cNvSpPr>
          <p:nvPr>
            <p:ph type="body" sz="quarter" idx="22"/>
          </p:nvPr>
        </p:nvSpPr>
        <p:spPr>
          <a:xfrm>
            <a:off x="3474898"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28" name="Text Placeholder 9">
            <a:extLst>
              <a:ext uri="{FF2B5EF4-FFF2-40B4-BE49-F238E27FC236}">
                <a16:creationId xmlns:a16="http://schemas.microsoft.com/office/drawing/2014/main" id="{D5723D85-1EF1-47F3-8AF4-F7B7350B1B57}"/>
              </a:ext>
            </a:extLst>
          </p:cNvPr>
          <p:cNvSpPr>
            <a:spLocks noGrp="1"/>
          </p:cNvSpPr>
          <p:nvPr>
            <p:ph type="body" sz="quarter" idx="23"/>
          </p:nvPr>
        </p:nvSpPr>
        <p:spPr>
          <a:xfrm>
            <a:off x="6312290"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29" name="Text Placeholder 9">
            <a:extLst>
              <a:ext uri="{FF2B5EF4-FFF2-40B4-BE49-F238E27FC236}">
                <a16:creationId xmlns:a16="http://schemas.microsoft.com/office/drawing/2014/main" id="{61C611B2-5CC2-43EA-BA5B-D3EB79BA64B0}"/>
              </a:ext>
            </a:extLst>
          </p:cNvPr>
          <p:cNvSpPr>
            <a:spLocks noGrp="1"/>
          </p:cNvSpPr>
          <p:nvPr>
            <p:ph type="body" sz="quarter" idx="24"/>
          </p:nvPr>
        </p:nvSpPr>
        <p:spPr>
          <a:xfrm>
            <a:off x="9149681"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606904" y="3624195"/>
            <a:ext cx="624099" cy="540000"/>
          </a:xfrm>
          <a:prstGeom prst="hexagon">
            <a:avLst>
              <a:gd name="adj" fmla="val 28850"/>
              <a:gd name="vf" fmla="val 115470"/>
            </a:avLst>
          </a:prstGeom>
          <a:solidFill>
            <a:schemeClr val="accent4"/>
          </a:solidFill>
        </p:spPr>
        <p:txBody>
          <a:bodyPr anchor="ctr"/>
          <a:lstStyle>
            <a:lvl1pPr algn="ctr">
              <a:defRPr>
                <a:solidFill>
                  <a:schemeClr val="bg1">
                    <a:alpha val="50000"/>
                  </a:schemeClr>
                </a:solidFill>
              </a:defRPr>
            </a:lvl1pPr>
          </a:lstStyle>
          <a:p>
            <a:r>
              <a:rPr lang="en-GB"/>
              <a:t>#</a:t>
            </a:r>
          </a:p>
        </p:txBody>
      </p:sp>
      <p:sp>
        <p:nvSpPr>
          <p:cNvPr id="31" name="Picture Placeholder 8">
            <a:extLst>
              <a:ext uri="{FF2B5EF4-FFF2-40B4-BE49-F238E27FC236}">
                <a16:creationId xmlns:a16="http://schemas.microsoft.com/office/drawing/2014/main" id="{49625F97-C913-4408-A3AF-A571F4158BC9}"/>
              </a:ext>
            </a:extLst>
          </p:cNvPr>
          <p:cNvSpPr>
            <a:spLocks noGrp="1" noChangeAspect="1"/>
          </p:cNvSpPr>
          <p:nvPr>
            <p:ph type="pic" sz="quarter" idx="26" hasCustomPrompt="1"/>
          </p:nvPr>
        </p:nvSpPr>
        <p:spPr>
          <a:xfrm>
            <a:off x="4444296" y="3624195"/>
            <a:ext cx="624099" cy="54000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2" name="Picture Placeholder 8">
            <a:extLst>
              <a:ext uri="{FF2B5EF4-FFF2-40B4-BE49-F238E27FC236}">
                <a16:creationId xmlns:a16="http://schemas.microsoft.com/office/drawing/2014/main" id="{56605233-AE0B-459A-A95D-5BD3E8BEF27C}"/>
              </a:ext>
            </a:extLst>
          </p:cNvPr>
          <p:cNvSpPr>
            <a:spLocks noGrp="1" noChangeAspect="1"/>
          </p:cNvSpPr>
          <p:nvPr>
            <p:ph type="pic" sz="quarter" idx="27" hasCustomPrompt="1"/>
          </p:nvPr>
        </p:nvSpPr>
        <p:spPr>
          <a:xfrm>
            <a:off x="7281688" y="3624195"/>
            <a:ext cx="624099" cy="540000"/>
          </a:xfrm>
          <a:prstGeom prst="hexagon">
            <a:avLst>
              <a:gd name="adj" fmla="val 28850"/>
              <a:gd name="vf" fmla="val 115470"/>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33" name="Picture Placeholder 8">
            <a:extLst>
              <a:ext uri="{FF2B5EF4-FFF2-40B4-BE49-F238E27FC236}">
                <a16:creationId xmlns:a16="http://schemas.microsoft.com/office/drawing/2014/main" id="{F809AD04-2271-4FB6-95B6-51A4A2C12F8E}"/>
              </a:ext>
            </a:extLst>
          </p:cNvPr>
          <p:cNvSpPr>
            <a:spLocks noGrp="1" noChangeAspect="1"/>
          </p:cNvSpPr>
          <p:nvPr>
            <p:ph type="pic" sz="quarter" idx="28" hasCustomPrompt="1"/>
          </p:nvPr>
        </p:nvSpPr>
        <p:spPr>
          <a:xfrm>
            <a:off x="10119079" y="3624195"/>
            <a:ext cx="624099" cy="540000"/>
          </a:xfrm>
          <a:prstGeom prst="hexagon">
            <a:avLst>
              <a:gd name="adj" fmla="val 28850"/>
              <a:gd name="vf" fmla="val 115470"/>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2" name="Title 1">
            <a:extLst>
              <a:ext uri="{FF2B5EF4-FFF2-40B4-BE49-F238E27FC236}">
                <a16:creationId xmlns:a16="http://schemas.microsoft.com/office/drawing/2014/main" id="{900CD16F-1DDA-48AD-81A5-72DBBA5B1869}"/>
              </a:ext>
            </a:extLst>
          </p:cNvPr>
          <p:cNvSpPr>
            <a:spLocks noGrp="1"/>
          </p:cNvSpPr>
          <p:nvPr>
            <p:ph type="title"/>
          </p:nvPr>
        </p:nvSpPr>
        <p:spPr>
          <a:xfrm>
            <a:off x="2594811" y="468000"/>
            <a:ext cx="7002379" cy="486000"/>
          </a:xfrm>
        </p:spPr>
        <p:txBody>
          <a:bodyPr/>
          <a:lstStyle>
            <a:lvl1pPr algn="ctr">
              <a:defRPr/>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E1A0F929-2A78-42E6-9936-B0DB11AAF328}"/>
              </a:ext>
            </a:extLst>
          </p:cNvPr>
          <p:cNvSpPr>
            <a:spLocks noGrp="1"/>
          </p:cNvSpPr>
          <p:nvPr>
            <p:ph type="ftr" sz="quarter" idx="29"/>
          </p:nvPr>
        </p:nvSpPr>
        <p:spPr/>
        <p:txBody>
          <a:bodyPr/>
          <a:lstStyle/>
          <a:p>
            <a:endParaRPr lang="en-GB"/>
          </a:p>
        </p:txBody>
      </p:sp>
      <p:sp>
        <p:nvSpPr>
          <p:cNvPr id="8" name="Slide Number Placeholder 7">
            <a:extLst>
              <a:ext uri="{FF2B5EF4-FFF2-40B4-BE49-F238E27FC236}">
                <a16:creationId xmlns:a16="http://schemas.microsoft.com/office/drawing/2014/main" id="{5AE50755-02B0-4A73-AB13-FAF82C907E71}"/>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20" name="Group 19">
            <a:extLst>
              <a:ext uri="{FF2B5EF4-FFF2-40B4-BE49-F238E27FC236}">
                <a16:creationId xmlns:a16="http://schemas.microsoft.com/office/drawing/2014/main" id="{435FFEBA-7F11-432F-8C78-8BC4FA2FB81C}"/>
              </a:ext>
            </a:extLst>
          </p:cNvPr>
          <p:cNvGrpSpPr/>
          <p:nvPr/>
        </p:nvGrpSpPr>
        <p:grpSpPr>
          <a:xfrm>
            <a:off x="12539863" y="19923"/>
            <a:ext cx="2526634" cy="3180478"/>
            <a:chOff x="12507857" y="-140734"/>
            <a:chExt cx="2526634" cy="3180478"/>
          </a:xfrm>
        </p:grpSpPr>
        <p:sp>
          <p:nvSpPr>
            <p:cNvPr id="22" name="Rectangle 21">
              <a:extLst>
                <a:ext uri="{FF2B5EF4-FFF2-40B4-BE49-F238E27FC236}">
                  <a16:creationId xmlns:a16="http://schemas.microsoft.com/office/drawing/2014/main" id="{D29352EA-2912-43B2-A2A2-5632E2332BCF}"/>
                </a:ext>
              </a:extLst>
            </p:cNvPr>
            <p:cNvSpPr/>
            <p:nvPr/>
          </p:nvSpPr>
          <p:spPr>
            <a:xfrm>
              <a:off x="12507857" y="-140734"/>
              <a:ext cx="2526634" cy="3180478"/>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19F789F-EBFB-4CB3-8158-0389D3128941}"/>
                </a:ext>
              </a:extLst>
            </p:cNvPr>
            <p:cNvSpPr txBox="1"/>
            <p:nvPr/>
          </p:nvSpPr>
          <p:spPr>
            <a:xfrm>
              <a:off x="12530365" y="-64065"/>
              <a:ext cx="2404419" cy="2331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Add icons to the shapes:</a:t>
              </a:r>
            </a:p>
            <a:p>
              <a:pPr marL="268288" indent="-268288">
                <a:spcBef>
                  <a:spcPts val="600"/>
                </a:spcBef>
                <a:spcAft>
                  <a:spcPts val="600"/>
                </a:spcAft>
                <a:buClr>
                  <a:schemeClr val="accent2"/>
                </a:buClr>
                <a:buFont typeface="+mj-lt"/>
                <a:buAutoNum type="arabicPeriod"/>
              </a:pPr>
              <a:r>
                <a:rPr lang="en-GB" sz="1050"/>
                <a:t>You can add icons to any page from the set available at the end of this template by cutting and pasting the relevant icons.</a:t>
              </a:r>
            </a:p>
            <a:p>
              <a:pPr marL="268288" indent="-268288">
                <a:spcBef>
                  <a:spcPts val="600"/>
                </a:spcBef>
                <a:spcAft>
                  <a:spcPts val="600"/>
                </a:spcAft>
                <a:buClr>
                  <a:schemeClr val="accent2"/>
                </a:buClr>
                <a:buFont typeface="+mj-lt"/>
                <a:buAutoNum type="arabicPeriod"/>
              </a:pPr>
              <a:r>
                <a:rPr lang="en-GB" sz="1050"/>
                <a:t>Icons are meant to only be used in black outline</a:t>
              </a:r>
            </a:p>
            <a:p>
              <a:pPr marL="268288" indent="-268288">
                <a:spcBef>
                  <a:spcPts val="600"/>
                </a:spcBef>
                <a:spcAft>
                  <a:spcPts val="600"/>
                </a:spcAft>
                <a:buClr>
                  <a:schemeClr val="accent2"/>
                </a:buClr>
                <a:buFont typeface="+mj-lt"/>
                <a:buAutoNum type="arabicPeriod"/>
              </a:pPr>
              <a:r>
                <a:rPr lang="en-GB" sz="1050"/>
                <a:t>Icons should accompany a coloured shape and be slightly off centre to the bottom right or top right side. e.g.</a:t>
              </a:r>
            </a:p>
          </p:txBody>
        </p:sp>
      </p:grpSp>
      <p:sp>
        <p:nvSpPr>
          <p:cNvPr id="25" name="TextBox 24">
            <a:extLst>
              <a:ext uri="{FF2B5EF4-FFF2-40B4-BE49-F238E27FC236}">
                <a16:creationId xmlns:a16="http://schemas.microsoft.com/office/drawing/2014/main" id="{112303C0-8564-4767-804F-E9ADC83E4311}"/>
              </a:ext>
            </a:extLst>
          </p:cNvPr>
          <p:cNvSpPr txBox="1"/>
          <p:nvPr/>
        </p:nvSpPr>
        <p:spPr>
          <a:xfrm>
            <a:off x="12539863" y="-322762"/>
            <a:ext cx="2740249"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34" name="Hexagon 33">
            <a:extLst>
              <a:ext uri="{FF2B5EF4-FFF2-40B4-BE49-F238E27FC236}">
                <a16:creationId xmlns:a16="http://schemas.microsoft.com/office/drawing/2014/main" id="{AFA18BC6-BFDD-46CD-87CF-1889A1F025C6}"/>
              </a:ext>
            </a:extLst>
          </p:cNvPr>
          <p:cNvSpPr/>
          <p:nvPr/>
        </p:nvSpPr>
        <p:spPr>
          <a:xfrm>
            <a:off x="12931140" y="2478021"/>
            <a:ext cx="477317" cy="411480"/>
          </a:xfrm>
          <a:prstGeom prst="hexagon">
            <a:avLst>
              <a:gd name="adj" fmla="val 3240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Shape&#10;&#10;Description automatically generated with low confidence">
            <a:extLst>
              <a:ext uri="{FF2B5EF4-FFF2-40B4-BE49-F238E27FC236}">
                <a16:creationId xmlns:a16="http://schemas.microsoft.com/office/drawing/2014/main" id="{0583A4E2-008D-448D-A492-FD0FC8C8DB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144253" y="2606765"/>
            <a:ext cx="335218" cy="335218"/>
          </a:xfrm>
          <a:prstGeom prst="rect">
            <a:avLst/>
          </a:prstGeom>
        </p:spPr>
      </p:pic>
      <p:sp>
        <p:nvSpPr>
          <p:cNvPr id="36" name="Hexagon 35">
            <a:extLst>
              <a:ext uri="{FF2B5EF4-FFF2-40B4-BE49-F238E27FC236}">
                <a16:creationId xmlns:a16="http://schemas.microsoft.com/office/drawing/2014/main" id="{0B6E77EB-C64F-4245-A7B1-62F6B52DF886}"/>
              </a:ext>
            </a:extLst>
          </p:cNvPr>
          <p:cNvSpPr/>
          <p:nvPr/>
        </p:nvSpPr>
        <p:spPr>
          <a:xfrm>
            <a:off x="13758914" y="2478021"/>
            <a:ext cx="477317" cy="411480"/>
          </a:xfrm>
          <a:prstGeom prst="hexagon">
            <a:avLst>
              <a:gd name="adj" fmla="val 32407"/>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Shape&#10;&#10;Description automatically generated with low confidence">
            <a:extLst>
              <a:ext uri="{FF2B5EF4-FFF2-40B4-BE49-F238E27FC236}">
                <a16:creationId xmlns:a16="http://schemas.microsoft.com/office/drawing/2014/main" id="{B0862FEE-3CF5-444F-9DD6-A4F524A75E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982582" y="2427999"/>
            <a:ext cx="335218" cy="335218"/>
          </a:xfrm>
          <a:prstGeom prst="rect">
            <a:avLst/>
          </a:prstGeom>
        </p:spPr>
      </p:pic>
    </p:spTree>
    <p:extLst>
      <p:ext uri="{BB962C8B-B14F-4D97-AF65-F5344CB8AC3E}">
        <p14:creationId xmlns:p14="http://schemas.microsoft.com/office/powerpoint/2010/main" val="9794999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am (3)">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3" name="Picture Placeholder 2">
            <a:extLst>
              <a:ext uri="{FF2B5EF4-FFF2-40B4-BE49-F238E27FC236}">
                <a16:creationId xmlns:a16="http://schemas.microsoft.com/office/drawing/2014/main" id="{4D321E6F-CEB4-4C29-96A5-5CEBD3F247C8}"/>
              </a:ext>
            </a:extLst>
          </p:cNvPr>
          <p:cNvSpPr>
            <a:spLocks noGrp="1"/>
          </p:cNvSpPr>
          <p:nvPr>
            <p:ph type="pic" sz="quarter" idx="38"/>
          </p:nvPr>
        </p:nvSpPr>
        <p:spPr>
          <a:xfrm>
            <a:off x="1527584" y="2591943"/>
            <a:ext cx="2880000"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hasCustomPrompt="1"/>
          </p:nvPr>
        </p:nvSpPr>
        <p:spPr>
          <a:xfrm>
            <a:off x="974642" y="1467869"/>
            <a:ext cx="10242717" cy="531400"/>
          </a:xfrm>
          <a:noFill/>
          <a:ln w="3175">
            <a:noFill/>
          </a:ln>
          <a:effectLst/>
        </p:spPr>
        <p:txBody>
          <a:bodyPr lIns="0" tIns="0" rIns="0" bIns="0"/>
          <a:lstStyle>
            <a:lvl1pPr algn="ctr">
              <a:lnSpc>
                <a:spcPts val="2500"/>
              </a:lnSpc>
              <a:spcAft>
                <a:spcPts val="300"/>
              </a:spcAft>
              <a:defRPr sz="1750">
                <a:solidFill>
                  <a:schemeClr val="tx1"/>
                </a:solidFill>
              </a:defRPr>
            </a:lvl1pPr>
            <a:lvl2pPr marL="0" indent="0" algn="ctr">
              <a:spcAft>
                <a:spcPts val="600"/>
              </a:spcAft>
              <a:buFontTx/>
              <a:buNone/>
              <a:tabLst/>
              <a:defRPr sz="1200" b="0"/>
            </a:lvl2pPr>
            <a:lvl3pPr marL="0" indent="0" algn="ctr">
              <a:lnSpc>
                <a:spcPts val="1300"/>
              </a:lnSpc>
              <a:spcBef>
                <a:spcPts val="300"/>
              </a:spcBef>
              <a:spcAft>
                <a:spcPts val="600"/>
              </a:spcAft>
              <a:buFontTx/>
              <a:buNone/>
              <a:tabLst/>
              <a:defRPr sz="1200"/>
            </a:lvl3pPr>
            <a:lvl4pPr marL="0" indent="0" algn="ctr">
              <a:lnSpc>
                <a:spcPts val="1300"/>
              </a:lnSpc>
              <a:buClr>
                <a:schemeClr val="accent4"/>
              </a:buClr>
              <a:buSzPct val="114000"/>
              <a:buFontTx/>
              <a:buNone/>
              <a:tabLst/>
              <a:defRPr sz="1200"/>
            </a:lvl4pPr>
            <a:lvl5pPr marL="0" indent="0" algn="ctr">
              <a:lnSpc>
                <a:spcPts val="1300"/>
              </a:lnSpc>
              <a:buClr>
                <a:schemeClr val="accent3"/>
              </a:buClr>
              <a:buFontTx/>
              <a:buNone/>
              <a:tabLst/>
              <a:defRPr sz="1200"/>
            </a:lvl5pPr>
            <a:lvl6pPr marL="0" indent="0" algn="ctr">
              <a:lnSpc>
                <a:spcPts val="1300"/>
              </a:lnSpc>
              <a:buFontTx/>
              <a:buNone/>
              <a:tabLst/>
              <a:defRPr sz="1200"/>
            </a:lvl6pPr>
            <a:lvl7pPr marL="0" indent="0" algn="ctr">
              <a:lnSpc>
                <a:spcPts val="1300"/>
              </a:lnSpc>
              <a:buFontTx/>
              <a:buNone/>
              <a:tabLst/>
              <a:defRPr sz="1200"/>
            </a:lvl7pPr>
            <a:lvl8pPr marL="0" indent="0" algn="ctr">
              <a:lnSpc>
                <a:spcPts val="1300"/>
              </a:lnSpc>
              <a:buFontTx/>
              <a:buNone/>
              <a:tabLst/>
              <a:defRPr sz="1200"/>
            </a:lvl8pPr>
            <a:lvl9pPr marL="0" indent="0" algn="ctr">
              <a:lnSpc>
                <a:spcPts val="1300"/>
              </a:lnSpc>
              <a:buFontTx/>
              <a:buNone/>
              <a:tabLst/>
              <a:defRPr sz="1200"/>
            </a:lvl9pPr>
          </a:lstStyle>
          <a:p>
            <a:pPr lvl="0"/>
            <a:r>
              <a:rPr lang="en-US"/>
              <a:t>Subtitle</a:t>
            </a:r>
          </a:p>
          <a:p>
            <a:pPr lvl="1"/>
            <a:r>
              <a:rPr lang="en-US"/>
              <a:t>Second level</a:t>
            </a:r>
          </a:p>
        </p:txBody>
      </p:sp>
      <p:sp>
        <p:nvSpPr>
          <p:cNvPr id="23" name="Picture Placeholder 2">
            <a:extLst>
              <a:ext uri="{FF2B5EF4-FFF2-40B4-BE49-F238E27FC236}">
                <a16:creationId xmlns:a16="http://schemas.microsoft.com/office/drawing/2014/main" id="{F94D82B4-A14A-4DE2-8AF1-62C9E8FA7011}"/>
              </a:ext>
            </a:extLst>
          </p:cNvPr>
          <p:cNvSpPr>
            <a:spLocks noGrp="1"/>
          </p:cNvSpPr>
          <p:nvPr>
            <p:ph type="pic" sz="quarter" idx="39"/>
          </p:nvPr>
        </p:nvSpPr>
        <p:spPr>
          <a:xfrm>
            <a:off x="4660387" y="2591943"/>
            <a:ext cx="2880000" cy="1375757"/>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4" name="Text Placeholder 9">
            <a:extLst>
              <a:ext uri="{FF2B5EF4-FFF2-40B4-BE49-F238E27FC236}">
                <a16:creationId xmlns:a16="http://schemas.microsoft.com/office/drawing/2014/main" id="{B0BE761A-E290-400E-B54D-6AE053373044}"/>
              </a:ext>
            </a:extLst>
          </p:cNvPr>
          <p:cNvSpPr>
            <a:spLocks noGrp="1"/>
          </p:cNvSpPr>
          <p:nvPr>
            <p:ph type="body" sz="quarter" idx="40" hasCustomPrompt="1"/>
          </p:nvPr>
        </p:nvSpPr>
        <p:spPr>
          <a:xfrm>
            <a:off x="1527584" y="3967700"/>
            <a:ext cx="2880000" cy="1781093"/>
          </a:xfrm>
          <a:noFill/>
          <a:ln w="3175">
            <a:noFill/>
          </a:ln>
          <a:effectLst/>
        </p:spPr>
        <p:txBody>
          <a:bodyPr lIns="180000" tIns="180000" rIns="180000" bIns="0"/>
          <a:lstStyle>
            <a:lvl1pPr algn="l">
              <a:lnSpc>
                <a:spcPts val="1500"/>
              </a:lnSpc>
              <a:spcAft>
                <a:spcPts val="300"/>
              </a:spcAft>
              <a:defRPr sz="1300">
                <a:solidFill>
                  <a:schemeClr val="accent6"/>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6" name="Picture Placeholder 2">
            <a:extLst>
              <a:ext uri="{FF2B5EF4-FFF2-40B4-BE49-F238E27FC236}">
                <a16:creationId xmlns:a16="http://schemas.microsoft.com/office/drawing/2014/main" id="{2D599DDC-BB19-43E1-A0C6-24CA77F3FD5B}"/>
              </a:ext>
            </a:extLst>
          </p:cNvPr>
          <p:cNvSpPr>
            <a:spLocks noGrp="1"/>
          </p:cNvSpPr>
          <p:nvPr>
            <p:ph type="pic" sz="quarter" idx="41"/>
          </p:nvPr>
        </p:nvSpPr>
        <p:spPr>
          <a:xfrm>
            <a:off x="7793190" y="2591943"/>
            <a:ext cx="2880000"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274284" y="2895958"/>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p:cNvSpPr>
          <p:nvPr>
            <p:ph type="pic" sz="quarter" idx="27" hasCustomPrompt="1"/>
          </p:nvPr>
        </p:nvSpPr>
        <p:spPr>
          <a:xfrm>
            <a:off x="6429296" y="2375943"/>
            <a:ext cx="432000" cy="432000"/>
          </a:xfrm>
          <a:prstGeom prst="ellips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rot="1743067">
            <a:off x="10482463" y="3353603"/>
            <a:ext cx="540000" cy="467234"/>
          </a:xfrm>
          <a:prstGeom prst="triangl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16" name="Text Placeholder 9">
            <a:extLst>
              <a:ext uri="{FF2B5EF4-FFF2-40B4-BE49-F238E27FC236}">
                <a16:creationId xmlns:a16="http://schemas.microsoft.com/office/drawing/2014/main" id="{037A0D6E-5D26-4296-AB23-7752FEBE86CA}"/>
              </a:ext>
            </a:extLst>
          </p:cNvPr>
          <p:cNvSpPr>
            <a:spLocks noGrp="1"/>
          </p:cNvSpPr>
          <p:nvPr>
            <p:ph type="body" sz="quarter" idx="42" hasCustomPrompt="1"/>
          </p:nvPr>
        </p:nvSpPr>
        <p:spPr>
          <a:xfrm>
            <a:off x="4660387" y="3967700"/>
            <a:ext cx="2880000" cy="1781093"/>
          </a:xfrm>
          <a:noFill/>
          <a:ln w="3175">
            <a:noFill/>
          </a:ln>
          <a:effectLst/>
        </p:spPr>
        <p:txBody>
          <a:bodyPr lIns="180000" tIns="180000" rIns="180000" bIns="0"/>
          <a:lstStyle>
            <a:lvl1pPr algn="l">
              <a:lnSpc>
                <a:spcPts val="1500"/>
              </a:lnSpc>
              <a:spcAft>
                <a:spcPts val="300"/>
              </a:spcAft>
              <a:defRPr sz="1300">
                <a:solidFill>
                  <a:schemeClr val="accent2"/>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7" name="Text Placeholder 9">
            <a:extLst>
              <a:ext uri="{FF2B5EF4-FFF2-40B4-BE49-F238E27FC236}">
                <a16:creationId xmlns:a16="http://schemas.microsoft.com/office/drawing/2014/main" id="{DA29CDB1-98BA-4DEF-89BC-BF29BC4C07C0}"/>
              </a:ext>
            </a:extLst>
          </p:cNvPr>
          <p:cNvSpPr>
            <a:spLocks noGrp="1"/>
          </p:cNvSpPr>
          <p:nvPr>
            <p:ph type="body" sz="quarter" idx="43" hasCustomPrompt="1"/>
          </p:nvPr>
        </p:nvSpPr>
        <p:spPr>
          <a:xfrm>
            <a:off x="7793190" y="3967700"/>
            <a:ext cx="2880000" cy="1781093"/>
          </a:xfrm>
          <a:noFill/>
          <a:ln w="3175">
            <a:noFill/>
          </a:ln>
          <a:effectLst/>
        </p:spPr>
        <p:txBody>
          <a:bodyPr lIns="180000" tIns="180000" rIns="180000" bIns="0"/>
          <a:lstStyle>
            <a:lvl1pPr algn="l">
              <a:lnSpc>
                <a:spcPts val="1500"/>
              </a:lnSpc>
              <a:spcAft>
                <a:spcPts val="300"/>
              </a:spcAft>
              <a:defRPr sz="1300">
                <a:solidFill>
                  <a:schemeClr val="accent1"/>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5" name="Title 4">
            <a:extLst>
              <a:ext uri="{FF2B5EF4-FFF2-40B4-BE49-F238E27FC236}">
                <a16:creationId xmlns:a16="http://schemas.microsoft.com/office/drawing/2014/main" id="{79A4885E-381A-48B2-9700-B7DDD114CFBF}"/>
              </a:ext>
            </a:extLst>
          </p:cNvPr>
          <p:cNvSpPr>
            <a:spLocks noGrp="1"/>
          </p:cNvSpPr>
          <p:nvPr>
            <p:ph type="title"/>
          </p:nvPr>
        </p:nvSpPr>
        <p:spPr>
          <a:xfrm>
            <a:off x="1776000" y="468000"/>
            <a:ext cx="8640000" cy="486000"/>
          </a:xfrm>
        </p:spPr>
        <p:txBody>
          <a:bodyPr/>
          <a:lstStyle/>
          <a:p>
            <a:r>
              <a:rPr lang="en-US"/>
              <a:t>Click to edit Master title style</a:t>
            </a:r>
            <a:endParaRPr lang="en-GB"/>
          </a:p>
        </p:txBody>
      </p:sp>
      <p:grpSp>
        <p:nvGrpSpPr>
          <p:cNvPr id="27" name="Group 26">
            <a:extLst>
              <a:ext uri="{FF2B5EF4-FFF2-40B4-BE49-F238E27FC236}">
                <a16:creationId xmlns:a16="http://schemas.microsoft.com/office/drawing/2014/main" id="{A4B4A9DB-FFE9-4497-BFED-FCB4A155589C}"/>
              </a:ext>
            </a:extLst>
          </p:cNvPr>
          <p:cNvGrpSpPr/>
          <p:nvPr/>
        </p:nvGrpSpPr>
        <p:grpSpPr>
          <a:xfrm>
            <a:off x="12539863" y="-389139"/>
            <a:ext cx="4956876" cy="7276639"/>
            <a:chOff x="12539863" y="-389139"/>
            <a:chExt cx="4956876" cy="7276639"/>
          </a:xfrm>
        </p:grpSpPr>
        <p:grpSp>
          <p:nvGrpSpPr>
            <p:cNvPr id="28" name="Group 27">
              <a:extLst>
                <a:ext uri="{FF2B5EF4-FFF2-40B4-BE49-F238E27FC236}">
                  <a16:creationId xmlns:a16="http://schemas.microsoft.com/office/drawing/2014/main" id="{86F757D6-D7B3-4410-8DE8-E7751AAACFD4}"/>
                </a:ext>
              </a:extLst>
            </p:cNvPr>
            <p:cNvGrpSpPr/>
            <p:nvPr/>
          </p:nvGrpSpPr>
          <p:grpSpPr>
            <a:xfrm>
              <a:off x="12539863" y="19922"/>
              <a:ext cx="2526634" cy="4576167"/>
              <a:chOff x="12507857" y="-140735"/>
              <a:chExt cx="2526634" cy="4576167"/>
            </a:xfrm>
          </p:grpSpPr>
          <p:sp>
            <p:nvSpPr>
              <p:cNvPr id="53" name="Rectangle 52">
                <a:extLst>
                  <a:ext uri="{FF2B5EF4-FFF2-40B4-BE49-F238E27FC236}">
                    <a16:creationId xmlns:a16="http://schemas.microsoft.com/office/drawing/2014/main" id="{A34E8B55-04C4-4B7E-8F06-1F353B274475}"/>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06DB52D0-E345-4F95-87D2-FA78976DDC73}"/>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5" name="Picture 54">
                <a:extLst>
                  <a:ext uri="{FF2B5EF4-FFF2-40B4-BE49-F238E27FC236}">
                    <a16:creationId xmlns:a16="http://schemas.microsoft.com/office/drawing/2014/main" id="{D8A414FB-A093-492F-86E9-299FA7CF6877}"/>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57" name="Picture 56">
                <a:extLst>
                  <a:ext uri="{FF2B5EF4-FFF2-40B4-BE49-F238E27FC236}">
                    <a16:creationId xmlns:a16="http://schemas.microsoft.com/office/drawing/2014/main" id="{7B8B4876-21E3-46B2-AEF3-DC1B5FF0BB1F}"/>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58" name="Oval 57">
                <a:extLst>
                  <a:ext uri="{FF2B5EF4-FFF2-40B4-BE49-F238E27FC236}">
                    <a16:creationId xmlns:a16="http://schemas.microsoft.com/office/drawing/2014/main" id="{F670DF36-5C7C-4F35-BDB1-79CDCEE4115A}"/>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4DDBF68F-82F5-4A41-8B48-995DA6D3AD3F}"/>
                </a:ext>
              </a:extLst>
            </p:cNvPr>
            <p:cNvGrpSpPr/>
            <p:nvPr/>
          </p:nvGrpSpPr>
          <p:grpSpPr>
            <a:xfrm>
              <a:off x="15179442" y="19922"/>
              <a:ext cx="2317297" cy="4576167"/>
              <a:chOff x="15561881" y="-140735"/>
              <a:chExt cx="2317297" cy="4415555"/>
            </a:xfrm>
          </p:grpSpPr>
          <p:sp>
            <p:nvSpPr>
              <p:cNvPr id="47" name="Rectangle 46">
                <a:extLst>
                  <a:ext uri="{FF2B5EF4-FFF2-40B4-BE49-F238E27FC236}">
                    <a16:creationId xmlns:a16="http://schemas.microsoft.com/office/drawing/2014/main" id="{B893019A-D0F4-4F46-8A6F-5D577A860771}"/>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CEA5202F-D308-4CDD-80B1-594B219C63BB}"/>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49" name="Picture 48">
                <a:extLst>
                  <a:ext uri="{FF2B5EF4-FFF2-40B4-BE49-F238E27FC236}">
                    <a16:creationId xmlns:a16="http://schemas.microsoft.com/office/drawing/2014/main" id="{98C2C446-2C99-4DD1-A5F7-F32C07C5B194}"/>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0" name="Picture 49">
                <a:extLst>
                  <a:ext uri="{FF2B5EF4-FFF2-40B4-BE49-F238E27FC236}">
                    <a16:creationId xmlns:a16="http://schemas.microsoft.com/office/drawing/2014/main" id="{B2848D7C-1D7B-4DD0-9C65-69FA62CAA061}"/>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1" name="Picture 50">
                <a:extLst>
                  <a:ext uri="{FF2B5EF4-FFF2-40B4-BE49-F238E27FC236}">
                    <a16:creationId xmlns:a16="http://schemas.microsoft.com/office/drawing/2014/main" id="{8852FBEE-8173-4138-8AAF-43EF1D2D103C}"/>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2" name="Oval 51">
                <a:extLst>
                  <a:ext uri="{FF2B5EF4-FFF2-40B4-BE49-F238E27FC236}">
                    <a16:creationId xmlns:a16="http://schemas.microsoft.com/office/drawing/2014/main" id="{D662377D-3C3A-4FE0-9565-F968617A17D2}"/>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61FFE387-FAD8-4F5F-B10D-1BD19F73A031}"/>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0" name="Group 39">
              <a:extLst>
                <a:ext uri="{FF2B5EF4-FFF2-40B4-BE49-F238E27FC236}">
                  <a16:creationId xmlns:a16="http://schemas.microsoft.com/office/drawing/2014/main" id="{38C9E210-33BD-4A33-92A2-4C4A921B1AC9}"/>
                </a:ext>
              </a:extLst>
            </p:cNvPr>
            <p:cNvGrpSpPr/>
            <p:nvPr/>
          </p:nvGrpSpPr>
          <p:grpSpPr>
            <a:xfrm>
              <a:off x="12539863" y="4668735"/>
              <a:ext cx="4956876" cy="2218765"/>
              <a:chOff x="12466017" y="-140735"/>
              <a:chExt cx="4956876" cy="2218765"/>
            </a:xfrm>
          </p:grpSpPr>
          <p:sp>
            <p:nvSpPr>
              <p:cNvPr id="45" name="Rectangle 44">
                <a:extLst>
                  <a:ext uri="{FF2B5EF4-FFF2-40B4-BE49-F238E27FC236}">
                    <a16:creationId xmlns:a16="http://schemas.microsoft.com/office/drawing/2014/main" id="{2BD39C04-05EC-4BD4-9A4E-4368D5C8269D}"/>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CA2A5ADE-60C6-4AC0-B837-EF7C3483B340}"/>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1" name="Graphic 40" descr="Lightbulb and gear with solid fill">
              <a:extLst>
                <a:ext uri="{FF2B5EF4-FFF2-40B4-BE49-F238E27FC236}">
                  <a16:creationId xmlns:a16="http://schemas.microsoft.com/office/drawing/2014/main" id="{2FE8CCEB-A21D-4162-8417-C22588F013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2" name="Picture 41">
              <a:extLst>
                <a:ext uri="{FF2B5EF4-FFF2-40B4-BE49-F238E27FC236}">
                  <a16:creationId xmlns:a16="http://schemas.microsoft.com/office/drawing/2014/main" id="{F75F2E3B-59E9-4AE8-9EE4-3ECBC585307F}"/>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43" name="Oval 42">
              <a:extLst>
                <a:ext uri="{FF2B5EF4-FFF2-40B4-BE49-F238E27FC236}">
                  <a16:creationId xmlns:a16="http://schemas.microsoft.com/office/drawing/2014/main" id="{1D72EC91-7FD3-433F-94D5-B57EBCB256D0}"/>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6BB75D9B-A5A8-4A69-9BA6-F8E7C9B29F20}"/>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
        <p:nvSpPr>
          <p:cNvPr id="59" name="Slide Number Placeholder 1">
            <a:extLst>
              <a:ext uri="{FF2B5EF4-FFF2-40B4-BE49-F238E27FC236}">
                <a16:creationId xmlns:a16="http://schemas.microsoft.com/office/drawing/2014/main" id="{18F65CCA-1C5E-44FE-8A4D-0545AC14D749}"/>
              </a:ext>
            </a:extLst>
          </p:cNvPr>
          <p:cNvSpPr>
            <a:spLocks noGrp="1"/>
          </p:cNvSpPr>
          <p:nvPr>
            <p:ph type="sldNum" sz="quarter" idx="47"/>
          </p:nvPr>
        </p:nvSpPr>
        <p:spPr>
          <a:xfrm>
            <a:off x="11814692" y="6395076"/>
            <a:ext cx="342825" cy="360000"/>
          </a:xfrm>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798019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am (4)">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3" name="Picture Placeholder 2">
            <a:extLst>
              <a:ext uri="{FF2B5EF4-FFF2-40B4-BE49-F238E27FC236}">
                <a16:creationId xmlns:a16="http://schemas.microsoft.com/office/drawing/2014/main" id="{4D321E6F-CEB4-4C29-96A5-5CEBD3F247C8}"/>
              </a:ext>
            </a:extLst>
          </p:cNvPr>
          <p:cNvSpPr>
            <a:spLocks noGrp="1"/>
          </p:cNvSpPr>
          <p:nvPr>
            <p:ph type="pic" sz="quarter" idx="38"/>
          </p:nvPr>
        </p:nvSpPr>
        <p:spPr>
          <a:xfrm>
            <a:off x="889383"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hasCustomPrompt="1"/>
          </p:nvPr>
        </p:nvSpPr>
        <p:spPr>
          <a:xfrm>
            <a:off x="974642" y="1467869"/>
            <a:ext cx="10242717" cy="531400"/>
          </a:xfrm>
          <a:noFill/>
          <a:ln w="3175">
            <a:noFill/>
          </a:ln>
          <a:effectLst/>
        </p:spPr>
        <p:txBody>
          <a:bodyPr lIns="0" tIns="0" rIns="0" bIns="0"/>
          <a:lstStyle>
            <a:lvl1pPr algn="ctr">
              <a:lnSpc>
                <a:spcPts val="2500"/>
              </a:lnSpc>
              <a:spcAft>
                <a:spcPts val="300"/>
              </a:spcAft>
              <a:defRPr sz="1750">
                <a:solidFill>
                  <a:schemeClr val="tx1"/>
                </a:solidFill>
              </a:defRPr>
            </a:lvl1pPr>
            <a:lvl2pPr marL="0" indent="0" algn="ctr">
              <a:spcAft>
                <a:spcPts val="600"/>
              </a:spcAft>
              <a:buFontTx/>
              <a:buNone/>
              <a:tabLst/>
              <a:defRPr sz="1200" b="0"/>
            </a:lvl2pPr>
            <a:lvl3pPr marL="0" indent="0" algn="ctr">
              <a:lnSpc>
                <a:spcPts val="1300"/>
              </a:lnSpc>
              <a:spcBef>
                <a:spcPts val="300"/>
              </a:spcBef>
              <a:spcAft>
                <a:spcPts val="600"/>
              </a:spcAft>
              <a:buFontTx/>
              <a:buNone/>
              <a:tabLst/>
              <a:defRPr sz="1200"/>
            </a:lvl3pPr>
            <a:lvl4pPr marL="0" indent="0" algn="ctr">
              <a:lnSpc>
                <a:spcPts val="1300"/>
              </a:lnSpc>
              <a:buClr>
                <a:schemeClr val="accent4"/>
              </a:buClr>
              <a:buSzPct val="114000"/>
              <a:buFontTx/>
              <a:buNone/>
              <a:tabLst/>
              <a:defRPr sz="1200"/>
            </a:lvl4pPr>
            <a:lvl5pPr marL="0" indent="0" algn="ctr">
              <a:lnSpc>
                <a:spcPts val="1300"/>
              </a:lnSpc>
              <a:buClr>
                <a:schemeClr val="accent3"/>
              </a:buClr>
              <a:buFontTx/>
              <a:buNone/>
              <a:tabLst/>
              <a:defRPr sz="1200"/>
            </a:lvl5pPr>
            <a:lvl6pPr marL="0" indent="0" algn="ctr">
              <a:lnSpc>
                <a:spcPts val="1300"/>
              </a:lnSpc>
              <a:buFontTx/>
              <a:buNone/>
              <a:tabLst/>
              <a:defRPr sz="1200"/>
            </a:lvl6pPr>
            <a:lvl7pPr marL="0" indent="0" algn="ctr">
              <a:lnSpc>
                <a:spcPts val="1300"/>
              </a:lnSpc>
              <a:buFontTx/>
              <a:buNone/>
              <a:tabLst/>
              <a:defRPr sz="1200"/>
            </a:lvl7pPr>
            <a:lvl8pPr marL="0" indent="0" algn="ctr">
              <a:lnSpc>
                <a:spcPts val="1300"/>
              </a:lnSpc>
              <a:buFontTx/>
              <a:buNone/>
              <a:tabLst/>
              <a:defRPr sz="1200"/>
            </a:lvl8pPr>
            <a:lvl9pPr marL="0" indent="0" algn="ctr">
              <a:lnSpc>
                <a:spcPts val="1300"/>
              </a:lnSpc>
              <a:buFontTx/>
              <a:buNone/>
              <a:tabLst/>
              <a:defRPr sz="1200"/>
            </a:lvl9pPr>
          </a:lstStyle>
          <a:p>
            <a:pPr lvl="0"/>
            <a:r>
              <a:rPr lang="en-US"/>
              <a:t>Subtitle</a:t>
            </a:r>
          </a:p>
          <a:p>
            <a:pPr lvl="1"/>
            <a:r>
              <a:rPr lang="en-US"/>
              <a:t>Second level</a:t>
            </a:r>
          </a:p>
        </p:txBody>
      </p:sp>
      <p:sp>
        <p:nvSpPr>
          <p:cNvPr id="23" name="Picture Placeholder 2">
            <a:extLst>
              <a:ext uri="{FF2B5EF4-FFF2-40B4-BE49-F238E27FC236}">
                <a16:creationId xmlns:a16="http://schemas.microsoft.com/office/drawing/2014/main" id="{F94D82B4-A14A-4DE2-8AF1-62C9E8FA7011}"/>
              </a:ext>
            </a:extLst>
          </p:cNvPr>
          <p:cNvSpPr>
            <a:spLocks noGrp="1"/>
          </p:cNvSpPr>
          <p:nvPr>
            <p:ph type="pic" sz="quarter" idx="39"/>
          </p:nvPr>
        </p:nvSpPr>
        <p:spPr>
          <a:xfrm>
            <a:off x="3567254" y="2591943"/>
            <a:ext cx="2409567" cy="1375757"/>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4" name="Text Placeholder 9">
            <a:extLst>
              <a:ext uri="{FF2B5EF4-FFF2-40B4-BE49-F238E27FC236}">
                <a16:creationId xmlns:a16="http://schemas.microsoft.com/office/drawing/2014/main" id="{B0BE761A-E290-400E-B54D-6AE053373044}"/>
              </a:ext>
            </a:extLst>
          </p:cNvPr>
          <p:cNvSpPr>
            <a:spLocks noGrp="1"/>
          </p:cNvSpPr>
          <p:nvPr>
            <p:ph type="body" sz="quarter" idx="40" hasCustomPrompt="1"/>
          </p:nvPr>
        </p:nvSpPr>
        <p:spPr>
          <a:xfrm>
            <a:off x="889383" y="3967700"/>
            <a:ext cx="2409567" cy="1781093"/>
          </a:xfrm>
          <a:noFill/>
          <a:ln w="3175">
            <a:noFill/>
          </a:ln>
          <a:effectLst/>
        </p:spPr>
        <p:txBody>
          <a:bodyPr lIns="180000" tIns="180000" rIns="180000" bIns="0"/>
          <a:lstStyle>
            <a:lvl1pPr algn="l">
              <a:lnSpc>
                <a:spcPts val="1500"/>
              </a:lnSpc>
              <a:spcAft>
                <a:spcPts val="300"/>
              </a:spcAft>
              <a:defRPr sz="1300">
                <a:solidFill>
                  <a:schemeClr val="accent6"/>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6" name="Picture Placeholder 2">
            <a:extLst>
              <a:ext uri="{FF2B5EF4-FFF2-40B4-BE49-F238E27FC236}">
                <a16:creationId xmlns:a16="http://schemas.microsoft.com/office/drawing/2014/main" id="{2D599DDC-BB19-43E1-A0C6-24CA77F3FD5B}"/>
              </a:ext>
            </a:extLst>
          </p:cNvPr>
          <p:cNvSpPr>
            <a:spLocks noGrp="1"/>
          </p:cNvSpPr>
          <p:nvPr>
            <p:ph type="pic" sz="quarter" idx="41"/>
          </p:nvPr>
        </p:nvSpPr>
        <p:spPr>
          <a:xfrm>
            <a:off x="6245125"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651072" y="2940929"/>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p:cNvSpPr>
          <p:nvPr>
            <p:ph type="pic" sz="quarter" idx="27" hasCustomPrompt="1"/>
          </p:nvPr>
        </p:nvSpPr>
        <p:spPr>
          <a:xfrm>
            <a:off x="5064628" y="2345962"/>
            <a:ext cx="432000" cy="432000"/>
          </a:xfrm>
          <a:prstGeom prst="ellips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rot="1743067">
            <a:off x="8335781" y="3293642"/>
            <a:ext cx="540000" cy="467234"/>
          </a:xfrm>
          <a:prstGeom prst="triangl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16" name="Text Placeholder 9">
            <a:extLst>
              <a:ext uri="{FF2B5EF4-FFF2-40B4-BE49-F238E27FC236}">
                <a16:creationId xmlns:a16="http://schemas.microsoft.com/office/drawing/2014/main" id="{037A0D6E-5D26-4296-AB23-7752FEBE86CA}"/>
              </a:ext>
            </a:extLst>
          </p:cNvPr>
          <p:cNvSpPr>
            <a:spLocks noGrp="1"/>
          </p:cNvSpPr>
          <p:nvPr>
            <p:ph type="body" sz="quarter" idx="42" hasCustomPrompt="1"/>
          </p:nvPr>
        </p:nvSpPr>
        <p:spPr>
          <a:xfrm>
            <a:off x="3537274" y="3967700"/>
            <a:ext cx="2409567" cy="1781093"/>
          </a:xfrm>
          <a:noFill/>
          <a:ln w="3175">
            <a:noFill/>
          </a:ln>
          <a:effectLst/>
        </p:spPr>
        <p:txBody>
          <a:bodyPr lIns="180000" tIns="180000" rIns="180000" bIns="0"/>
          <a:lstStyle>
            <a:lvl1pPr algn="l">
              <a:lnSpc>
                <a:spcPts val="1500"/>
              </a:lnSpc>
              <a:spcAft>
                <a:spcPts val="300"/>
              </a:spcAft>
              <a:defRPr sz="1300">
                <a:solidFill>
                  <a:schemeClr val="accent2"/>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7" name="Text Placeholder 9">
            <a:extLst>
              <a:ext uri="{FF2B5EF4-FFF2-40B4-BE49-F238E27FC236}">
                <a16:creationId xmlns:a16="http://schemas.microsoft.com/office/drawing/2014/main" id="{DA29CDB1-98BA-4DEF-89BC-BF29BC4C07C0}"/>
              </a:ext>
            </a:extLst>
          </p:cNvPr>
          <p:cNvSpPr>
            <a:spLocks noGrp="1"/>
          </p:cNvSpPr>
          <p:nvPr>
            <p:ph type="body" sz="quarter" idx="43" hasCustomPrompt="1"/>
          </p:nvPr>
        </p:nvSpPr>
        <p:spPr>
          <a:xfrm>
            <a:off x="6245125" y="3967700"/>
            <a:ext cx="2409567" cy="1781093"/>
          </a:xfrm>
          <a:noFill/>
          <a:ln w="3175">
            <a:noFill/>
          </a:ln>
          <a:effectLst/>
        </p:spPr>
        <p:txBody>
          <a:bodyPr lIns="180000" tIns="180000" rIns="180000" bIns="0"/>
          <a:lstStyle>
            <a:lvl1pPr algn="l">
              <a:lnSpc>
                <a:spcPts val="1500"/>
              </a:lnSpc>
              <a:spcAft>
                <a:spcPts val="300"/>
              </a:spcAft>
              <a:defRPr sz="1300">
                <a:solidFill>
                  <a:schemeClr val="accent1"/>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8" name="Picture Placeholder 2">
            <a:extLst>
              <a:ext uri="{FF2B5EF4-FFF2-40B4-BE49-F238E27FC236}">
                <a16:creationId xmlns:a16="http://schemas.microsoft.com/office/drawing/2014/main" id="{CB147ACE-1EB8-4849-987B-8CB7AB1CD595}"/>
              </a:ext>
            </a:extLst>
          </p:cNvPr>
          <p:cNvSpPr>
            <a:spLocks noGrp="1"/>
          </p:cNvSpPr>
          <p:nvPr>
            <p:ph type="pic" sz="quarter" idx="44"/>
          </p:nvPr>
        </p:nvSpPr>
        <p:spPr>
          <a:xfrm>
            <a:off x="8922997"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0" name="Text Placeholder 9">
            <a:extLst>
              <a:ext uri="{FF2B5EF4-FFF2-40B4-BE49-F238E27FC236}">
                <a16:creationId xmlns:a16="http://schemas.microsoft.com/office/drawing/2014/main" id="{88DBDF13-7C48-44D1-B10D-C5D73A94F0CE}"/>
              </a:ext>
            </a:extLst>
          </p:cNvPr>
          <p:cNvSpPr>
            <a:spLocks noGrp="1"/>
          </p:cNvSpPr>
          <p:nvPr>
            <p:ph type="body" sz="quarter" idx="46" hasCustomPrompt="1"/>
          </p:nvPr>
        </p:nvSpPr>
        <p:spPr>
          <a:xfrm>
            <a:off x="8922997" y="3967700"/>
            <a:ext cx="2409567" cy="1781093"/>
          </a:xfrm>
          <a:noFill/>
          <a:ln w="3175">
            <a:noFill/>
          </a:ln>
          <a:effectLst/>
        </p:spPr>
        <p:txBody>
          <a:bodyPr lIns="180000" tIns="180000" rIns="180000" bIns="0"/>
          <a:lstStyle>
            <a:lvl1pPr algn="l">
              <a:lnSpc>
                <a:spcPts val="1500"/>
              </a:lnSpc>
              <a:spcAft>
                <a:spcPts val="300"/>
              </a:spcAft>
              <a:defRPr sz="1300">
                <a:solidFill>
                  <a:schemeClr val="accent4"/>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2" name="Picture Placeholder 24">
            <a:extLst>
              <a:ext uri="{FF2B5EF4-FFF2-40B4-BE49-F238E27FC236}">
                <a16:creationId xmlns:a16="http://schemas.microsoft.com/office/drawing/2014/main" id="{850CA1B4-A4F1-4C45-BD2A-99AAB06A153C}"/>
              </a:ext>
            </a:extLst>
          </p:cNvPr>
          <p:cNvSpPr>
            <a:spLocks noGrp="1" noChangeAspect="1"/>
          </p:cNvSpPr>
          <p:nvPr>
            <p:ph type="pic" sz="quarter" idx="35" hasCustomPrompt="1"/>
          </p:nvPr>
        </p:nvSpPr>
        <p:spPr>
          <a:xfrm rot="19521057" flipH="1">
            <a:off x="9702029" y="3705934"/>
            <a:ext cx="233916" cy="468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4" name="Title 3">
            <a:extLst>
              <a:ext uri="{FF2B5EF4-FFF2-40B4-BE49-F238E27FC236}">
                <a16:creationId xmlns:a16="http://schemas.microsoft.com/office/drawing/2014/main" id="{06EFA4B0-EE71-4BCB-A28F-7ABBC2D88C53}"/>
              </a:ext>
            </a:extLst>
          </p:cNvPr>
          <p:cNvSpPr>
            <a:spLocks noGrp="1"/>
          </p:cNvSpPr>
          <p:nvPr>
            <p:ph type="title"/>
          </p:nvPr>
        </p:nvSpPr>
        <p:spPr>
          <a:xfrm>
            <a:off x="1776000" y="468000"/>
            <a:ext cx="8640000" cy="486000"/>
          </a:xfrm>
        </p:spPr>
        <p:txBody>
          <a:bodyPr/>
          <a:lstStyle>
            <a:lvl1pPr algn="ctr">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CAFFE90-24C5-4C0B-AC4D-AA688F73662C}"/>
              </a:ext>
            </a:extLst>
          </p:cNvPr>
          <p:cNvSpPr>
            <a:spLocks noGrp="1"/>
          </p:cNvSpPr>
          <p:nvPr>
            <p:ph type="sldNum" sz="quarter" idx="47"/>
          </p:nvPr>
        </p:nvSpPr>
        <p:spPr/>
        <p:txBody>
          <a:bodyPr/>
          <a:lstStyle/>
          <a:p>
            <a:fld id="{A0C40B90-2D6F-47A2-AD38-E70C3BCB3AA9}" type="slidenum">
              <a:rPr lang="en-GB" smtClean="0"/>
              <a:pPr/>
              <a:t>‹#›</a:t>
            </a:fld>
            <a:endParaRPr lang="en-GB"/>
          </a:p>
        </p:txBody>
      </p:sp>
      <p:grpSp>
        <p:nvGrpSpPr>
          <p:cNvPr id="27" name="Group 26">
            <a:extLst>
              <a:ext uri="{FF2B5EF4-FFF2-40B4-BE49-F238E27FC236}">
                <a16:creationId xmlns:a16="http://schemas.microsoft.com/office/drawing/2014/main" id="{49DC8A8B-47E9-458A-9BE3-8A00F92F4BF9}"/>
              </a:ext>
            </a:extLst>
          </p:cNvPr>
          <p:cNvGrpSpPr/>
          <p:nvPr/>
        </p:nvGrpSpPr>
        <p:grpSpPr>
          <a:xfrm>
            <a:off x="12539863" y="-389139"/>
            <a:ext cx="4956876" cy="7276639"/>
            <a:chOff x="12539863" y="-389139"/>
            <a:chExt cx="4956876" cy="7276639"/>
          </a:xfrm>
        </p:grpSpPr>
        <p:grpSp>
          <p:nvGrpSpPr>
            <p:cNvPr id="28" name="Group 27">
              <a:extLst>
                <a:ext uri="{FF2B5EF4-FFF2-40B4-BE49-F238E27FC236}">
                  <a16:creationId xmlns:a16="http://schemas.microsoft.com/office/drawing/2014/main" id="{96C57B7E-6D18-4E66-A16F-6274326BB3A6}"/>
                </a:ext>
              </a:extLst>
            </p:cNvPr>
            <p:cNvGrpSpPr/>
            <p:nvPr/>
          </p:nvGrpSpPr>
          <p:grpSpPr>
            <a:xfrm>
              <a:off x="12539863" y="19922"/>
              <a:ext cx="2526634" cy="4576167"/>
              <a:chOff x="12507857" y="-140735"/>
              <a:chExt cx="2526634" cy="4576167"/>
            </a:xfrm>
          </p:grpSpPr>
          <p:sp>
            <p:nvSpPr>
              <p:cNvPr id="53" name="Rectangle 52">
                <a:extLst>
                  <a:ext uri="{FF2B5EF4-FFF2-40B4-BE49-F238E27FC236}">
                    <a16:creationId xmlns:a16="http://schemas.microsoft.com/office/drawing/2014/main" id="{F2705F9E-E21E-4FFC-A3E9-8F9046BFBEB0}"/>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70D2DEC7-D8F9-4C44-9583-781B1AA9D280}"/>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5" name="Picture 54">
                <a:extLst>
                  <a:ext uri="{FF2B5EF4-FFF2-40B4-BE49-F238E27FC236}">
                    <a16:creationId xmlns:a16="http://schemas.microsoft.com/office/drawing/2014/main" id="{509BA98B-C708-4540-B44D-388C0A4F66C6}"/>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57" name="Picture 56">
                <a:extLst>
                  <a:ext uri="{FF2B5EF4-FFF2-40B4-BE49-F238E27FC236}">
                    <a16:creationId xmlns:a16="http://schemas.microsoft.com/office/drawing/2014/main" id="{EE0F3387-752C-4AF8-BFCF-380961EDE487}"/>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58" name="Oval 57">
                <a:extLst>
                  <a:ext uri="{FF2B5EF4-FFF2-40B4-BE49-F238E27FC236}">
                    <a16:creationId xmlns:a16="http://schemas.microsoft.com/office/drawing/2014/main" id="{159673EC-AC8F-4434-9198-A80C7C6BA7B6}"/>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FA46A3E6-6CF4-4AEA-B702-9EB3213B631B}"/>
                </a:ext>
              </a:extLst>
            </p:cNvPr>
            <p:cNvGrpSpPr/>
            <p:nvPr/>
          </p:nvGrpSpPr>
          <p:grpSpPr>
            <a:xfrm>
              <a:off x="15179442" y="19922"/>
              <a:ext cx="2317297" cy="4576167"/>
              <a:chOff x="15561881" y="-140735"/>
              <a:chExt cx="2317297" cy="4415555"/>
            </a:xfrm>
          </p:grpSpPr>
          <p:sp>
            <p:nvSpPr>
              <p:cNvPr id="47" name="Rectangle 46">
                <a:extLst>
                  <a:ext uri="{FF2B5EF4-FFF2-40B4-BE49-F238E27FC236}">
                    <a16:creationId xmlns:a16="http://schemas.microsoft.com/office/drawing/2014/main" id="{750E9133-6486-4DE4-BF47-426959F72CBF}"/>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F9CCCBF9-0BAD-4439-9576-9D0644C65507}"/>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49" name="Picture 48">
                <a:extLst>
                  <a:ext uri="{FF2B5EF4-FFF2-40B4-BE49-F238E27FC236}">
                    <a16:creationId xmlns:a16="http://schemas.microsoft.com/office/drawing/2014/main" id="{B3088147-B1DC-467A-B9BE-20EAF96DF346}"/>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0" name="Picture 49">
                <a:extLst>
                  <a:ext uri="{FF2B5EF4-FFF2-40B4-BE49-F238E27FC236}">
                    <a16:creationId xmlns:a16="http://schemas.microsoft.com/office/drawing/2014/main" id="{0747C47C-B951-477E-B06C-63C0EAE98354}"/>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1" name="Picture 50">
                <a:extLst>
                  <a:ext uri="{FF2B5EF4-FFF2-40B4-BE49-F238E27FC236}">
                    <a16:creationId xmlns:a16="http://schemas.microsoft.com/office/drawing/2014/main" id="{F720E808-BB1C-4EB9-93C2-4A83B2AD2428}"/>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2" name="Oval 51">
                <a:extLst>
                  <a:ext uri="{FF2B5EF4-FFF2-40B4-BE49-F238E27FC236}">
                    <a16:creationId xmlns:a16="http://schemas.microsoft.com/office/drawing/2014/main" id="{5CE4B4EC-9288-44CA-8F06-68E18C196931}"/>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1A53DB88-92B0-4B08-B2E6-CD348E499742}"/>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32" name="Group 31">
              <a:extLst>
                <a:ext uri="{FF2B5EF4-FFF2-40B4-BE49-F238E27FC236}">
                  <a16:creationId xmlns:a16="http://schemas.microsoft.com/office/drawing/2014/main" id="{4E780018-5DCA-4FF3-93F1-C2E80C29EB5F}"/>
                </a:ext>
              </a:extLst>
            </p:cNvPr>
            <p:cNvGrpSpPr/>
            <p:nvPr/>
          </p:nvGrpSpPr>
          <p:grpSpPr>
            <a:xfrm>
              <a:off x="12539863" y="4668735"/>
              <a:ext cx="4956876" cy="2218765"/>
              <a:chOff x="12466017" y="-140735"/>
              <a:chExt cx="4956876" cy="2218765"/>
            </a:xfrm>
          </p:grpSpPr>
          <p:sp>
            <p:nvSpPr>
              <p:cNvPr id="45" name="Rectangle 44">
                <a:extLst>
                  <a:ext uri="{FF2B5EF4-FFF2-40B4-BE49-F238E27FC236}">
                    <a16:creationId xmlns:a16="http://schemas.microsoft.com/office/drawing/2014/main" id="{BA0AA48C-1548-419B-88DA-6BCB04CD35EF}"/>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52AB063C-2E94-4286-96AF-D5B9046F038D}"/>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33" name="Graphic 32" descr="Lightbulb and gear with solid fill">
              <a:extLst>
                <a:ext uri="{FF2B5EF4-FFF2-40B4-BE49-F238E27FC236}">
                  <a16:creationId xmlns:a16="http://schemas.microsoft.com/office/drawing/2014/main" id="{68D36372-E8F0-401A-B681-2C9913ECC4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2" name="Picture 41">
              <a:extLst>
                <a:ext uri="{FF2B5EF4-FFF2-40B4-BE49-F238E27FC236}">
                  <a16:creationId xmlns:a16="http://schemas.microsoft.com/office/drawing/2014/main" id="{1F3C9309-2A2D-4BCC-BF2C-7931BFA5F8F6}"/>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43" name="Oval 42">
              <a:extLst>
                <a:ext uri="{FF2B5EF4-FFF2-40B4-BE49-F238E27FC236}">
                  <a16:creationId xmlns:a16="http://schemas.microsoft.com/office/drawing/2014/main" id="{528E97E9-AEB4-48CA-B7BB-FF989900493A}"/>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2DA941BF-2DD9-49BE-BA3C-C51A3112AD49}"/>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35588207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4Col + icon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91B1B30-34F4-468E-9AC5-BBE66E38A737}"/>
              </a:ext>
            </a:extLst>
          </p:cNvPr>
          <p:cNvSpPr>
            <a:spLocks noGrp="1" noChangeAspect="1"/>
          </p:cNvSpPr>
          <p:nvPr>
            <p:ph type="pic" sz="quarter" idx="19" hasCustomPrompt="1"/>
          </p:nvPr>
        </p:nvSpPr>
        <p:spPr>
          <a:xfrm>
            <a:off x="10190849" y="-1"/>
            <a:ext cx="1531290" cy="1501322"/>
          </a:xfrm>
          <a:custGeom>
            <a:avLst/>
            <a:gdLst>
              <a:gd name="connsiteX0" fmla="*/ 0 w 1531290"/>
              <a:gd name="connsiteY0" fmla="*/ 0 h 1501322"/>
              <a:gd name="connsiteX1" fmla="*/ 1531290 w 1531290"/>
              <a:gd name="connsiteY1" fmla="*/ 0 h 1501322"/>
              <a:gd name="connsiteX2" fmla="*/ 1510269 w 1531290"/>
              <a:gd name="connsiteY2" fmla="*/ 238232 h 1501322"/>
              <a:gd name="connsiteX3" fmla="*/ 308724 w 1531290"/>
              <a:gd name="connsiteY3" fmla="*/ 1470199 h 1501322"/>
              <a:gd name="connsiteX4" fmla="*/ 0 w 1531290"/>
              <a:gd name="connsiteY4" fmla="*/ 1501322 h 150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290" h="1501322">
                <a:moveTo>
                  <a:pt x="0" y="0"/>
                </a:moveTo>
                <a:lnTo>
                  <a:pt x="1531290" y="0"/>
                </a:lnTo>
                <a:lnTo>
                  <a:pt x="1510269" y="238232"/>
                </a:lnTo>
                <a:cubicBezTo>
                  <a:pt x="1400006" y="855525"/>
                  <a:pt x="920702" y="1344971"/>
                  <a:pt x="308724" y="1470199"/>
                </a:cubicBezTo>
                <a:lnTo>
                  <a:pt x="0" y="1501322"/>
                </a:lnTo>
                <a:close/>
              </a:path>
            </a:pathLst>
          </a:custGeom>
          <a:solidFill>
            <a:schemeClr val="accent3"/>
          </a:solidFill>
        </p:spPr>
        <p:txBody>
          <a:bodyPr wrap="square" anchor="ctr">
            <a:noAutofit/>
          </a:bodyPr>
          <a:lstStyle>
            <a:lvl1pPr algn="ctr">
              <a:defRPr>
                <a:solidFill>
                  <a:schemeClr val="bg1">
                    <a:alpha val="50000"/>
                  </a:schemeClr>
                </a:solidFill>
              </a:defRPr>
            </a:lvl1pPr>
          </a:lstStyle>
          <a:p>
            <a:r>
              <a:rPr lang="en-GB"/>
              <a:t>#</a:t>
            </a:r>
          </a:p>
        </p:txBody>
      </p:sp>
      <p:sp>
        <p:nvSpPr>
          <p:cNvPr id="19" name="Picture Placeholder 24">
            <a:extLst>
              <a:ext uri="{FF2B5EF4-FFF2-40B4-BE49-F238E27FC236}">
                <a16:creationId xmlns:a16="http://schemas.microsoft.com/office/drawing/2014/main" id="{2C18DEC1-76AE-4D38-85C9-C0C1670F81FB}"/>
              </a:ext>
            </a:extLst>
          </p:cNvPr>
          <p:cNvSpPr>
            <a:spLocks noGrp="1" noChangeAspect="1"/>
          </p:cNvSpPr>
          <p:nvPr>
            <p:ph type="pic" sz="quarter" idx="20" hasCustomPrompt="1"/>
          </p:nvPr>
        </p:nvSpPr>
        <p:spPr>
          <a:xfrm flipH="1">
            <a:off x="11887200" y="2310089"/>
            <a:ext cx="299853" cy="599918"/>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2433054" y="1552887"/>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235699" y="1552887"/>
            <a:ext cx="864000" cy="864000"/>
          </a:xfrm>
          <a:prstGeom prst="ellipse">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8" name="Footer Placeholder 7">
            <a:extLst>
              <a:ext uri="{FF2B5EF4-FFF2-40B4-BE49-F238E27FC236}">
                <a16:creationId xmlns:a16="http://schemas.microsoft.com/office/drawing/2014/main" id="{8FB741AD-3E5C-460A-8304-6297152BF671}"/>
              </a:ext>
            </a:extLst>
          </p:cNvPr>
          <p:cNvSpPr>
            <a:spLocks noGrp="1"/>
          </p:cNvSpPr>
          <p:nvPr>
            <p:ph type="ftr" sz="quarter" idx="29"/>
          </p:nvPr>
        </p:nvSpPr>
        <p:spPr/>
        <p:txBody>
          <a:bodyPr/>
          <a:lstStyle/>
          <a:p>
            <a:endParaRPr lang="en-GB"/>
          </a:p>
        </p:txBody>
      </p:sp>
      <p:sp>
        <p:nvSpPr>
          <p:cNvPr id="34" name="Picture Placeholder 8">
            <a:extLst>
              <a:ext uri="{FF2B5EF4-FFF2-40B4-BE49-F238E27FC236}">
                <a16:creationId xmlns:a16="http://schemas.microsoft.com/office/drawing/2014/main" id="{54591D2E-B3E3-4029-8EA0-96840002E7E5}"/>
              </a:ext>
            </a:extLst>
          </p:cNvPr>
          <p:cNvSpPr>
            <a:spLocks noGrp="1"/>
          </p:cNvSpPr>
          <p:nvPr>
            <p:ph type="pic" sz="quarter" idx="31" hasCustomPrompt="1"/>
          </p:nvPr>
        </p:nvSpPr>
        <p:spPr>
          <a:xfrm>
            <a:off x="1168421" y="2780068"/>
            <a:ext cx="998556" cy="864000"/>
          </a:xfrm>
          <a:prstGeom prst="flowChartExtract">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5" name="Picture Placeholder 8">
            <a:extLst>
              <a:ext uri="{FF2B5EF4-FFF2-40B4-BE49-F238E27FC236}">
                <a16:creationId xmlns:a16="http://schemas.microsoft.com/office/drawing/2014/main" id="{A9B35461-BAAA-4EE7-B432-1213ABF5837F}"/>
              </a:ext>
            </a:extLst>
          </p:cNvPr>
          <p:cNvSpPr>
            <a:spLocks noGrp="1" noChangeAspect="1"/>
          </p:cNvSpPr>
          <p:nvPr>
            <p:ph type="pic" sz="quarter" idx="32" hasCustomPrompt="1"/>
          </p:nvPr>
        </p:nvSpPr>
        <p:spPr>
          <a:xfrm>
            <a:off x="1168421" y="4007249"/>
            <a:ext cx="998556" cy="86400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9" name="Picture Placeholder 16">
            <a:extLst>
              <a:ext uri="{FF2B5EF4-FFF2-40B4-BE49-F238E27FC236}">
                <a16:creationId xmlns:a16="http://schemas.microsoft.com/office/drawing/2014/main" id="{577F17BD-2F41-4935-A715-3494BD33D374}"/>
              </a:ext>
            </a:extLst>
          </p:cNvPr>
          <p:cNvSpPr>
            <a:spLocks noGrp="1" noChangeAspect="1"/>
          </p:cNvSpPr>
          <p:nvPr>
            <p:ph type="pic" sz="quarter" idx="34" hasCustomPrompt="1"/>
          </p:nvPr>
        </p:nvSpPr>
        <p:spPr>
          <a:xfrm>
            <a:off x="1667699" y="5130000"/>
            <a:ext cx="466799" cy="864000"/>
          </a:xfrm>
          <a:prstGeom prst="homePlat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40" name="Picture Placeholder 24">
            <a:extLst>
              <a:ext uri="{FF2B5EF4-FFF2-40B4-BE49-F238E27FC236}">
                <a16:creationId xmlns:a16="http://schemas.microsoft.com/office/drawing/2014/main" id="{BDEE741B-A0B7-485C-B971-9B64C21CA975}"/>
              </a:ext>
            </a:extLst>
          </p:cNvPr>
          <p:cNvSpPr>
            <a:spLocks noGrp="1" noChangeAspect="1"/>
          </p:cNvSpPr>
          <p:nvPr>
            <p:ph type="pic" sz="quarter" idx="35" hasCustomPrompt="1"/>
          </p:nvPr>
        </p:nvSpPr>
        <p:spPr>
          <a:xfrm flipH="1">
            <a:off x="1145975" y="5130000"/>
            <a:ext cx="431847" cy="864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1"/>
          </a:solidFill>
        </p:spPr>
        <p:txBody>
          <a:bodyPr wrap="square" anchor="ctr">
            <a:noAutofit/>
          </a:bodyPr>
          <a:lstStyle>
            <a:lvl1pPr algn="ctr">
              <a:defRPr>
                <a:solidFill>
                  <a:schemeClr val="bg1">
                    <a:alpha val="50000"/>
                  </a:schemeClr>
                </a:solidFill>
              </a:defRPr>
            </a:lvl1pPr>
          </a:lstStyle>
          <a:p>
            <a:r>
              <a:rPr lang="en-GB"/>
              <a:t>#</a:t>
            </a:r>
          </a:p>
        </p:txBody>
      </p:sp>
      <p:sp>
        <p:nvSpPr>
          <p:cNvPr id="47" name="Text Placeholder 9">
            <a:extLst>
              <a:ext uri="{FF2B5EF4-FFF2-40B4-BE49-F238E27FC236}">
                <a16:creationId xmlns:a16="http://schemas.microsoft.com/office/drawing/2014/main" id="{22949C45-A097-492C-BBC4-B683F598D487}"/>
              </a:ext>
            </a:extLst>
          </p:cNvPr>
          <p:cNvSpPr>
            <a:spLocks noGrp="1"/>
          </p:cNvSpPr>
          <p:nvPr>
            <p:ph type="body" sz="quarter" idx="36"/>
          </p:nvPr>
        </p:nvSpPr>
        <p:spPr>
          <a:xfrm>
            <a:off x="2433054" y="2745258"/>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8" name="Text Placeholder 9">
            <a:extLst>
              <a:ext uri="{FF2B5EF4-FFF2-40B4-BE49-F238E27FC236}">
                <a16:creationId xmlns:a16="http://schemas.microsoft.com/office/drawing/2014/main" id="{184C6A18-6649-4474-8F05-32E6058DEDEF}"/>
              </a:ext>
            </a:extLst>
          </p:cNvPr>
          <p:cNvSpPr>
            <a:spLocks noGrp="1"/>
          </p:cNvSpPr>
          <p:nvPr>
            <p:ph type="body" sz="quarter" idx="37"/>
          </p:nvPr>
        </p:nvSpPr>
        <p:spPr>
          <a:xfrm>
            <a:off x="2433054" y="3937629"/>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9" name="Text Placeholder 9">
            <a:extLst>
              <a:ext uri="{FF2B5EF4-FFF2-40B4-BE49-F238E27FC236}">
                <a16:creationId xmlns:a16="http://schemas.microsoft.com/office/drawing/2014/main" id="{8A6ED24C-4BDA-458C-8CDC-E99E003EC0C3}"/>
              </a:ext>
            </a:extLst>
          </p:cNvPr>
          <p:cNvSpPr>
            <a:spLocks noGrp="1"/>
          </p:cNvSpPr>
          <p:nvPr>
            <p:ph type="body" sz="quarter" idx="38"/>
          </p:nvPr>
        </p:nvSpPr>
        <p:spPr>
          <a:xfrm>
            <a:off x="2433054" y="5129999"/>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BFA62B96-2A40-4EAB-B70B-745189820A61}"/>
              </a:ext>
            </a:extLst>
          </p:cNvPr>
          <p:cNvSpPr>
            <a:spLocks noGrp="1"/>
          </p:cNvSpPr>
          <p:nvPr>
            <p:ph type="title"/>
          </p:nvPr>
        </p:nvSpPr>
        <p:spPr>
          <a:xfrm>
            <a:off x="1145975" y="468000"/>
            <a:ext cx="8664118" cy="486000"/>
          </a:xfrm>
        </p:spPr>
        <p:txBody>
          <a:bodyPr/>
          <a:lstStyle>
            <a:lvl1pPr algn="ctr">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A912A3E-46D2-4294-8899-768596FE4FF6}"/>
              </a:ext>
            </a:extLst>
          </p:cNvPr>
          <p:cNvSpPr>
            <a:spLocks noGrp="1"/>
          </p:cNvSpPr>
          <p:nvPr>
            <p:ph type="sldNum" sz="quarter" idx="39"/>
          </p:nvPr>
        </p:nvSpPr>
        <p:spPr/>
        <p:txBody>
          <a:bodyPr/>
          <a:lstStyle/>
          <a:p>
            <a:fld id="{A0C40B90-2D6F-47A2-AD38-E70C3BCB3AA9}" type="slidenum">
              <a:rPr lang="en-GB" smtClean="0"/>
              <a:pPr/>
              <a:t>‹#›</a:t>
            </a:fld>
            <a:endParaRPr lang="en-GB"/>
          </a:p>
        </p:txBody>
      </p:sp>
      <p:sp>
        <p:nvSpPr>
          <p:cNvPr id="16" name="Rectangle 15">
            <a:extLst>
              <a:ext uri="{FF2B5EF4-FFF2-40B4-BE49-F238E27FC236}">
                <a16:creationId xmlns:a16="http://schemas.microsoft.com/office/drawing/2014/main" id="{1DC03F04-69DF-47A6-81A3-BAE842877C94}"/>
              </a:ext>
            </a:extLst>
          </p:cNvPr>
          <p:cNvSpPr/>
          <p:nvPr/>
        </p:nvSpPr>
        <p:spPr>
          <a:xfrm>
            <a:off x="12496320" y="0"/>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B0E0645-510B-451A-AE13-68D971607BAC}"/>
              </a:ext>
            </a:extLst>
          </p:cNvPr>
          <p:cNvSpPr txBox="1"/>
          <p:nvPr/>
        </p:nvSpPr>
        <p:spPr>
          <a:xfrm>
            <a:off x="12560668" y="76670"/>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pic>
        <p:nvPicPr>
          <p:cNvPr id="20" name="Graphic 19" descr="Lightbulb and gear with solid fill">
            <a:extLst>
              <a:ext uri="{FF2B5EF4-FFF2-40B4-BE49-F238E27FC236}">
                <a16:creationId xmlns:a16="http://schemas.microsoft.com/office/drawing/2014/main" id="{8C4FFB8A-6DAB-4277-95D2-4C595DD086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50304" y="970181"/>
            <a:ext cx="484615" cy="484615"/>
          </a:xfrm>
          <a:prstGeom prst="rect">
            <a:avLst/>
          </a:prstGeom>
        </p:spPr>
      </p:pic>
      <p:pic>
        <p:nvPicPr>
          <p:cNvPr id="22" name="Picture 21">
            <a:extLst>
              <a:ext uri="{FF2B5EF4-FFF2-40B4-BE49-F238E27FC236}">
                <a16:creationId xmlns:a16="http://schemas.microsoft.com/office/drawing/2014/main" id="{DBD17557-37B4-437E-9B8C-EBDA429BB5AC}"/>
              </a:ext>
            </a:extLst>
          </p:cNvPr>
          <p:cNvPicPr>
            <a:picLocks noChangeAspect="1"/>
          </p:cNvPicPr>
          <p:nvPr/>
        </p:nvPicPr>
        <p:blipFill>
          <a:blip r:embed="rId4"/>
          <a:stretch>
            <a:fillRect/>
          </a:stretch>
        </p:blipFill>
        <p:spPr>
          <a:xfrm>
            <a:off x="14853947" y="1204296"/>
            <a:ext cx="2334126" cy="887527"/>
          </a:xfrm>
          <a:prstGeom prst="rect">
            <a:avLst/>
          </a:prstGeom>
        </p:spPr>
      </p:pic>
      <p:sp>
        <p:nvSpPr>
          <p:cNvPr id="23" name="Oval 22">
            <a:extLst>
              <a:ext uri="{FF2B5EF4-FFF2-40B4-BE49-F238E27FC236}">
                <a16:creationId xmlns:a16="http://schemas.microsoft.com/office/drawing/2014/main" id="{D4CAD112-D7C5-43F1-993A-8F561E291FF8}"/>
              </a:ext>
            </a:extLst>
          </p:cNvPr>
          <p:cNvSpPr/>
          <p:nvPr/>
        </p:nvSpPr>
        <p:spPr>
          <a:xfrm>
            <a:off x="16556779" y="1590523"/>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BDEDAE7-909C-434B-9C3F-9A1904990594}"/>
              </a:ext>
            </a:extLst>
          </p:cNvPr>
          <p:cNvSpPr txBox="1"/>
          <p:nvPr/>
        </p:nvSpPr>
        <p:spPr>
          <a:xfrm>
            <a:off x="12637151" y="1415945"/>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28236846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ta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F16B67-AA51-4414-99CB-ED422BD6BDB4}"/>
              </a:ext>
            </a:extLst>
          </p:cNvPr>
          <p:cNvSpPr>
            <a:spLocks noGrp="1"/>
          </p:cNvSpPr>
          <p:nvPr>
            <p:ph type="ftr" sz="quarter" idx="11"/>
          </p:nvPr>
        </p:nvSpPr>
        <p:spPr/>
        <p:txBody>
          <a:bodyPr/>
          <a:lstStyle/>
          <a:p>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noChangeAspect="1"/>
          </p:cNvSpPr>
          <p:nvPr>
            <p:ph type="body" sz="quarter" idx="14" hasCustomPrompt="1"/>
          </p:nvPr>
        </p:nvSpPr>
        <p:spPr>
          <a:xfrm>
            <a:off x="610239" y="1491052"/>
            <a:ext cx="2638800" cy="2638800"/>
          </a:xfrm>
          <a:prstGeom prst="ellipse">
            <a:avLst/>
          </a:prstGeom>
          <a:solidFill>
            <a:schemeClr val="accent6"/>
          </a:solidFill>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12" name="Text Placeholder 9">
            <a:extLst>
              <a:ext uri="{FF2B5EF4-FFF2-40B4-BE49-F238E27FC236}">
                <a16:creationId xmlns:a16="http://schemas.microsoft.com/office/drawing/2014/main" id="{7619CFCA-CD92-462B-8583-5FE36178716F}"/>
              </a:ext>
            </a:extLst>
          </p:cNvPr>
          <p:cNvSpPr>
            <a:spLocks noGrp="1" noChangeAspect="1"/>
          </p:cNvSpPr>
          <p:nvPr>
            <p:ph type="body" sz="quarter" idx="15" hasCustomPrompt="1"/>
          </p:nvPr>
        </p:nvSpPr>
        <p:spPr>
          <a:xfrm>
            <a:off x="4421980" y="1481528"/>
            <a:ext cx="3052763" cy="2638800"/>
          </a:xfrm>
          <a:prstGeom prst="hexagon">
            <a:avLst>
              <a:gd name="adj" fmla="val 28989"/>
              <a:gd name="vf" fmla="val 115470"/>
            </a:avLst>
          </a:prstGeom>
          <a:solidFill>
            <a:schemeClr val="accent1"/>
          </a:solidFill>
          <a:ln>
            <a:noFill/>
          </a:ln>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13" name="Text Placeholder 9">
            <a:extLst>
              <a:ext uri="{FF2B5EF4-FFF2-40B4-BE49-F238E27FC236}">
                <a16:creationId xmlns:a16="http://schemas.microsoft.com/office/drawing/2014/main" id="{FE035089-D2CF-46AA-83BE-D4889DAB4545}"/>
              </a:ext>
            </a:extLst>
          </p:cNvPr>
          <p:cNvSpPr>
            <a:spLocks noGrp="1" noChangeAspect="1"/>
          </p:cNvSpPr>
          <p:nvPr>
            <p:ph type="body" sz="quarter" idx="16" hasCustomPrompt="1"/>
          </p:nvPr>
        </p:nvSpPr>
        <p:spPr>
          <a:xfrm>
            <a:off x="8393374" y="1491052"/>
            <a:ext cx="2638800" cy="2638800"/>
          </a:xfrm>
          <a:prstGeom prst="ellipse">
            <a:avLst/>
          </a:prstGeom>
          <a:solidFill>
            <a:schemeClr val="accent3"/>
          </a:solidFill>
          <a:ln>
            <a:noFill/>
          </a:ln>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23" name="Text Placeholder 22">
            <a:extLst>
              <a:ext uri="{FF2B5EF4-FFF2-40B4-BE49-F238E27FC236}">
                <a16:creationId xmlns:a16="http://schemas.microsoft.com/office/drawing/2014/main" id="{36F842BE-CC41-4B6C-AC5F-CA84E2805774}"/>
              </a:ext>
            </a:extLst>
          </p:cNvPr>
          <p:cNvSpPr>
            <a:spLocks noGrp="1" noChangeAspect="1"/>
          </p:cNvSpPr>
          <p:nvPr>
            <p:ph type="body" sz="quarter" idx="17" hasCustomPrompt="1"/>
          </p:nvPr>
        </p:nvSpPr>
        <p:spPr>
          <a:xfrm>
            <a:off x="1951955"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2"/>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26" name="Text Placeholder 25">
            <a:extLst>
              <a:ext uri="{FF2B5EF4-FFF2-40B4-BE49-F238E27FC236}">
                <a16:creationId xmlns:a16="http://schemas.microsoft.com/office/drawing/2014/main" id="{9AF43883-F543-4FFA-85FB-012596BA6D85}"/>
              </a:ext>
            </a:extLst>
          </p:cNvPr>
          <p:cNvSpPr>
            <a:spLocks noGrp="1" noChangeAspect="1"/>
          </p:cNvSpPr>
          <p:nvPr>
            <p:ph type="body" sz="quarter" idx="18" hasCustomPrompt="1"/>
          </p:nvPr>
        </p:nvSpPr>
        <p:spPr>
          <a:xfrm>
            <a:off x="5948361"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4"/>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29" name="Text Placeholder 28">
            <a:extLst>
              <a:ext uri="{FF2B5EF4-FFF2-40B4-BE49-F238E27FC236}">
                <a16:creationId xmlns:a16="http://schemas.microsoft.com/office/drawing/2014/main" id="{2E1E2C50-6E84-452A-BD85-45E73A040543}"/>
              </a:ext>
            </a:extLst>
          </p:cNvPr>
          <p:cNvSpPr>
            <a:spLocks noGrp="1" noChangeAspect="1"/>
          </p:cNvSpPr>
          <p:nvPr>
            <p:ph type="body" sz="quarter" idx="19" hasCustomPrompt="1"/>
          </p:nvPr>
        </p:nvSpPr>
        <p:spPr>
          <a:xfrm>
            <a:off x="9702083"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6"/>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31" name="Text Placeholder 30">
            <a:extLst>
              <a:ext uri="{FF2B5EF4-FFF2-40B4-BE49-F238E27FC236}">
                <a16:creationId xmlns:a16="http://schemas.microsoft.com/office/drawing/2014/main" id="{4BD64695-9A6E-4487-A98B-75BFCE245C5A}"/>
              </a:ext>
            </a:extLst>
          </p:cNvPr>
          <p:cNvSpPr>
            <a:spLocks noGrp="1"/>
          </p:cNvSpPr>
          <p:nvPr>
            <p:ph type="body" sz="quarter" idx="20"/>
          </p:nvPr>
        </p:nvSpPr>
        <p:spPr>
          <a:xfrm>
            <a:off x="610239"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6"/>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2" name="Text Placeholder 30">
            <a:extLst>
              <a:ext uri="{FF2B5EF4-FFF2-40B4-BE49-F238E27FC236}">
                <a16:creationId xmlns:a16="http://schemas.microsoft.com/office/drawing/2014/main" id="{F47D794F-7F76-469D-B1C8-6073569D1979}"/>
              </a:ext>
            </a:extLst>
          </p:cNvPr>
          <p:cNvSpPr>
            <a:spLocks noGrp="1"/>
          </p:cNvSpPr>
          <p:nvPr>
            <p:ph type="body" sz="quarter" idx="21"/>
          </p:nvPr>
        </p:nvSpPr>
        <p:spPr>
          <a:xfrm>
            <a:off x="4421980"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1"/>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3" name="Text Placeholder 30">
            <a:extLst>
              <a:ext uri="{FF2B5EF4-FFF2-40B4-BE49-F238E27FC236}">
                <a16:creationId xmlns:a16="http://schemas.microsoft.com/office/drawing/2014/main" id="{EDA19B40-45F0-4AF8-8C12-35A9D73E5E69}"/>
              </a:ext>
            </a:extLst>
          </p:cNvPr>
          <p:cNvSpPr>
            <a:spLocks noGrp="1"/>
          </p:cNvSpPr>
          <p:nvPr>
            <p:ph type="body" sz="quarter" idx="22"/>
          </p:nvPr>
        </p:nvSpPr>
        <p:spPr>
          <a:xfrm>
            <a:off x="8393374"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3"/>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8FCD10FD-3D2B-4C3B-B5ED-44ECFE00D4D3}"/>
              </a:ext>
            </a:extLst>
          </p:cNvPr>
          <p:cNvSpPr>
            <a:spLocks noGrp="1"/>
          </p:cNvSpPr>
          <p:nvPr>
            <p:ph type="title"/>
          </p:nvPr>
        </p:nvSpPr>
        <p:spPr>
          <a:xfrm>
            <a:off x="1776000" y="468000"/>
            <a:ext cx="8640000" cy="486000"/>
          </a:xfrm>
        </p:spPr>
        <p:txBody>
          <a:bodyPr/>
          <a:lstStyle>
            <a:lvl1pPr algn="ctr">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38C1BFB9-F8A9-4ED0-9526-3A1D5B164C69}"/>
              </a:ext>
            </a:extLst>
          </p:cNvPr>
          <p:cNvSpPr>
            <a:spLocks noGrp="1"/>
          </p:cNvSpPr>
          <p:nvPr>
            <p:ph type="sldNum" sz="quarter" idx="23"/>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7B9F3719-0539-4CB0-A686-54DEEFB1C057}"/>
              </a:ext>
            </a:extLst>
          </p:cNvPr>
          <p:cNvGrpSpPr/>
          <p:nvPr/>
        </p:nvGrpSpPr>
        <p:grpSpPr>
          <a:xfrm>
            <a:off x="12496320" y="0"/>
            <a:ext cx="4956876" cy="2218765"/>
            <a:chOff x="12496320" y="0"/>
            <a:chExt cx="4956876" cy="2218765"/>
          </a:xfrm>
        </p:grpSpPr>
        <p:sp>
          <p:nvSpPr>
            <p:cNvPr id="14" name="Rectangle 13">
              <a:extLst>
                <a:ext uri="{FF2B5EF4-FFF2-40B4-BE49-F238E27FC236}">
                  <a16:creationId xmlns:a16="http://schemas.microsoft.com/office/drawing/2014/main" id="{4A4DA4A1-C606-4618-9242-3C31B68110C8}"/>
                </a:ext>
              </a:extLst>
            </p:cNvPr>
            <p:cNvSpPr/>
            <p:nvPr/>
          </p:nvSpPr>
          <p:spPr>
            <a:xfrm>
              <a:off x="12496320" y="0"/>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F34849D-CFA8-469D-90CD-4DB574E4BBBE}"/>
                </a:ext>
              </a:extLst>
            </p:cNvPr>
            <p:cNvSpPr txBox="1"/>
            <p:nvPr/>
          </p:nvSpPr>
          <p:spPr>
            <a:xfrm>
              <a:off x="12560668" y="76670"/>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pic>
          <p:nvPicPr>
            <p:cNvPr id="16" name="Graphic 15" descr="Lightbulb and gear with solid fill">
              <a:extLst>
                <a:ext uri="{FF2B5EF4-FFF2-40B4-BE49-F238E27FC236}">
                  <a16:creationId xmlns:a16="http://schemas.microsoft.com/office/drawing/2014/main" id="{DEC6955C-7B46-42DB-98F9-50DD02EBB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50304" y="970181"/>
              <a:ext cx="484615" cy="484615"/>
            </a:xfrm>
            <a:prstGeom prst="rect">
              <a:avLst/>
            </a:prstGeom>
          </p:spPr>
        </p:pic>
        <p:pic>
          <p:nvPicPr>
            <p:cNvPr id="17" name="Picture 16">
              <a:extLst>
                <a:ext uri="{FF2B5EF4-FFF2-40B4-BE49-F238E27FC236}">
                  <a16:creationId xmlns:a16="http://schemas.microsoft.com/office/drawing/2014/main" id="{2645D06D-FAA6-42A8-B7E2-DBE72A35646E}"/>
                </a:ext>
              </a:extLst>
            </p:cNvPr>
            <p:cNvPicPr>
              <a:picLocks noChangeAspect="1"/>
            </p:cNvPicPr>
            <p:nvPr/>
          </p:nvPicPr>
          <p:blipFill>
            <a:blip r:embed="rId4"/>
            <a:stretch>
              <a:fillRect/>
            </a:stretch>
          </p:blipFill>
          <p:spPr>
            <a:xfrm>
              <a:off x="14853947" y="1204296"/>
              <a:ext cx="2334126" cy="887527"/>
            </a:xfrm>
            <a:prstGeom prst="rect">
              <a:avLst/>
            </a:prstGeom>
          </p:spPr>
        </p:pic>
        <p:sp>
          <p:nvSpPr>
            <p:cNvPr id="18" name="Oval 17">
              <a:extLst>
                <a:ext uri="{FF2B5EF4-FFF2-40B4-BE49-F238E27FC236}">
                  <a16:creationId xmlns:a16="http://schemas.microsoft.com/office/drawing/2014/main" id="{BF595599-0517-4E81-884E-F9671DCEE3CD}"/>
                </a:ext>
              </a:extLst>
            </p:cNvPr>
            <p:cNvSpPr/>
            <p:nvPr/>
          </p:nvSpPr>
          <p:spPr>
            <a:xfrm>
              <a:off x="16556779" y="1590523"/>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8556E25-E9CF-46AB-856B-AAFF484A514D}"/>
                </a:ext>
              </a:extLst>
            </p:cNvPr>
            <p:cNvSpPr txBox="1"/>
            <p:nvPr/>
          </p:nvSpPr>
          <p:spPr>
            <a:xfrm>
              <a:off x="12637151" y="1415945"/>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741774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Image + quo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hasCustomPrompt="1"/>
          </p:nvPr>
        </p:nvSpPr>
        <p:spPr>
          <a:xfrm>
            <a:off x="5143408" y="1075312"/>
            <a:ext cx="1281455" cy="879382"/>
          </a:xfrm>
        </p:spPr>
        <p:txBody>
          <a:bodyPr/>
          <a:lstStyle>
            <a:lvl1pPr marL="0" indent="0">
              <a:spcBef>
                <a:spcPts val="0"/>
              </a:spcBef>
              <a:spcAft>
                <a:spcPts val="0"/>
              </a:spcAft>
              <a:buFontTx/>
              <a:buNone/>
              <a:tabLst/>
              <a:defRPr sz="166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5" name="Picture Placeholder 9">
            <a:extLst>
              <a:ext uri="{FF2B5EF4-FFF2-40B4-BE49-F238E27FC236}">
                <a16:creationId xmlns:a16="http://schemas.microsoft.com/office/drawing/2014/main" id="{B0940837-F4AD-4CAE-9DEE-939A862D325F}"/>
              </a:ext>
            </a:extLst>
          </p:cNvPr>
          <p:cNvSpPr>
            <a:spLocks noGrp="1" noChangeAspect="1"/>
          </p:cNvSpPr>
          <p:nvPr>
            <p:ph type="pic" sz="quarter" idx="13"/>
          </p:nvPr>
        </p:nvSpPr>
        <p:spPr>
          <a:xfrm>
            <a:off x="577517" y="2009094"/>
            <a:ext cx="4066674" cy="3537463"/>
          </a:xfrm>
          <a:prstGeom prst="hexagon">
            <a:avLst>
              <a:gd name="adj" fmla="val 28690"/>
              <a:gd name="vf" fmla="val 115470"/>
            </a:avLst>
          </a:prstGeom>
          <a:solidFill>
            <a:schemeClr val="bg1">
              <a:lumMod val="95000"/>
            </a:schemeClr>
          </a:solidFill>
          <a:ln>
            <a:noFill/>
          </a:ln>
        </p:spPr>
        <p:txBody>
          <a:bodyPr anchor="ctr"/>
          <a:lstStyle>
            <a:lvl1pPr algn="ctr">
              <a:defRPr/>
            </a:lvl1pPr>
          </a:lstStyle>
          <a:p>
            <a:r>
              <a:rPr lang="en-US"/>
              <a:t>Click icon to add picture</a:t>
            </a:r>
            <a:endParaRPr lang="en-GB"/>
          </a:p>
        </p:txBody>
      </p:sp>
      <p:sp>
        <p:nvSpPr>
          <p:cNvPr id="17" name="Picture Placeholder 16">
            <a:extLst>
              <a:ext uri="{FF2B5EF4-FFF2-40B4-BE49-F238E27FC236}">
                <a16:creationId xmlns:a16="http://schemas.microsoft.com/office/drawing/2014/main" id="{01033DC2-0D4D-439E-9E09-BD59B32EE27A}"/>
              </a:ext>
            </a:extLst>
          </p:cNvPr>
          <p:cNvSpPr>
            <a:spLocks noGrp="1" noChangeAspect="1"/>
          </p:cNvSpPr>
          <p:nvPr>
            <p:ph type="pic" sz="quarter" idx="18" hasCustomPrompt="1"/>
          </p:nvPr>
        </p:nvSpPr>
        <p:spPr>
          <a:xfrm flipH="1">
            <a:off x="3470943" y="5102132"/>
            <a:ext cx="557802" cy="1116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13" name="Text Placeholder 9">
            <a:extLst>
              <a:ext uri="{FF2B5EF4-FFF2-40B4-BE49-F238E27FC236}">
                <a16:creationId xmlns:a16="http://schemas.microsoft.com/office/drawing/2014/main" id="{26434F93-0F58-40D9-BFDD-47538801B335}"/>
              </a:ext>
            </a:extLst>
          </p:cNvPr>
          <p:cNvSpPr>
            <a:spLocks noGrp="1"/>
          </p:cNvSpPr>
          <p:nvPr>
            <p:ph type="body" sz="quarter" idx="19"/>
          </p:nvPr>
        </p:nvSpPr>
        <p:spPr>
          <a:xfrm>
            <a:off x="5263723" y="2610313"/>
            <a:ext cx="5312035" cy="1769181"/>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14" name="Text Placeholder 9">
            <a:extLst>
              <a:ext uri="{FF2B5EF4-FFF2-40B4-BE49-F238E27FC236}">
                <a16:creationId xmlns:a16="http://schemas.microsoft.com/office/drawing/2014/main" id="{E35EF230-ADE4-4E68-B690-E055179A775F}"/>
              </a:ext>
            </a:extLst>
          </p:cNvPr>
          <p:cNvSpPr>
            <a:spLocks noGrp="1"/>
          </p:cNvSpPr>
          <p:nvPr>
            <p:ph type="body" sz="quarter" idx="20"/>
          </p:nvPr>
        </p:nvSpPr>
        <p:spPr>
          <a:xfrm>
            <a:off x="5263723" y="4900552"/>
            <a:ext cx="5312035" cy="430184"/>
          </a:xfrm>
        </p:spPr>
        <p:txBody>
          <a:bodyPr/>
          <a:lstStyle>
            <a:lvl1pPr marL="0" indent="0">
              <a:spcBef>
                <a:spcPts val="0"/>
              </a:spcBef>
              <a:spcAft>
                <a:spcPts val="0"/>
              </a:spcAft>
              <a:buFontTx/>
              <a:buNone/>
              <a:tabLst/>
              <a:defRPr sz="1500" b="0"/>
            </a:lvl1pPr>
            <a:lvl2pPr marL="0" indent="0">
              <a:spcBef>
                <a:spcPts val="0"/>
              </a:spcBef>
              <a:spcAft>
                <a:spcPts val="0"/>
              </a:spcAft>
              <a:buFontTx/>
              <a:buNone/>
              <a:tabLst/>
              <a:defRPr sz="1500" b="0"/>
            </a:lvl2pPr>
            <a:lvl3pPr marL="0" indent="0">
              <a:spcBef>
                <a:spcPts val="0"/>
              </a:spcBef>
              <a:spcAft>
                <a:spcPts val="0"/>
              </a:spcAft>
              <a:buFontTx/>
              <a:buNone/>
              <a:tabLst/>
              <a:defRPr sz="1500" b="0"/>
            </a:lvl3pPr>
            <a:lvl4pPr marL="0" indent="0">
              <a:spcBef>
                <a:spcPts val="0"/>
              </a:spcBef>
              <a:spcAft>
                <a:spcPts val="0"/>
              </a:spcAft>
              <a:buClr>
                <a:schemeClr val="accent4"/>
              </a:buClr>
              <a:buFontTx/>
              <a:buNone/>
              <a:tabLst/>
              <a:defRPr sz="1500" b="0"/>
            </a:lvl4pPr>
            <a:lvl5pPr marL="0" indent="0">
              <a:spcBef>
                <a:spcPts val="0"/>
              </a:spcBef>
              <a:spcAft>
                <a:spcPts val="0"/>
              </a:spcAft>
              <a:buClr>
                <a:schemeClr val="accent3"/>
              </a:buClr>
              <a:buFontTx/>
              <a:buNone/>
              <a:tabLst/>
              <a:defRPr sz="1500" b="0"/>
            </a:lvl5pPr>
            <a:lvl6pPr marL="0" indent="0">
              <a:spcBef>
                <a:spcPts val="0"/>
              </a:spcBef>
              <a:spcAft>
                <a:spcPts val="0"/>
              </a:spcAft>
              <a:buFontTx/>
              <a:buNone/>
              <a:tabLst/>
              <a:defRPr sz="1500" b="0"/>
            </a:lvl6pPr>
            <a:lvl7pPr marL="0" indent="0">
              <a:spcBef>
                <a:spcPts val="0"/>
              </a:spcBef>
              <a:spcAft>
                <a:spcPts val="0"/>
              </a:spcAft>
              <a:buFontTx/>
              <a:buNone/>
              <a:tabLst/>
              <a:defRPr sz="1500" b="0"/>
            </a:lvl7pPr>
            <a:lvl8pPr marL="0" indent="0">
              <a:spcBef>
                <a:spcPts val="0"/>
              </a:spcBef>
              <a:spcAft>
                <a:spcPts val="0"/>
              </a:spcAft>
              <a:buFontTx/>
              <a:buNone/>
              <a:tabLst/>
              <a:defRPr sz="1500" b="0"/>
            </a:lvl8pPr>
            <a:lvl9pPr marL="0" indent="0">
              <a:spcBef>
                <a:spcPts val="0"/>
              </a:spcBef>
              <a:spcAft>
                <a:spcPts val="0"/>
              </a:spcAft>
              <a:buFontTx/>
              <a:buNone/>
              <a:tabLst/>
              <a:defRPr sz="1500" b="0"/>
            </a:lvl9pPr>
          </a:lstStyle>
          <a:p>
            <a:pPr lvl="0"/>
            <a:r>
              <a:rPr lang="en-US"/>
              <a:t>Click to edit Master text styles</a:t>
            </a:r>
          </a:p>
        </p:txBody>
      </p:sp>
      <p:sp>
        <p:nvSpPr>
          <p:cNvPr id="16" name="Picture Placeholder 12">
            <a:extLst>
              <a:ext uri="{FF2B5EF4-FFF2-40B4-BE49-F238E27FC236}">
                <a16:creationId xmlns:a16="http://schemas.microsoft.com/office/drawing/2014/main" id="{07B77467-946E-452D-8B54-F1396DEFB872}"/>
              </a:ext>
            </a:extLst>
          </p:cNvPr>
          <p:cNvSpPr>
            <a:spLocks noGrp="1" noChangeAspect="1"/>
          </p:cNvSpPr>
          <p:nvPr>
            <p:ph type="pic" sz="quarter" idx="17" hasCustomPrompt="1"/>
          </p:nvPr>
        </p:nvSpPr>
        <p:spPr>
          <a:xfrm rot="3600000">
            <a:off x="865208" y="1227685"/>
            <a:ext cx="1651031" cy="1438302"/>
          </a:xfrm>
          <a:prstGeom prst="triangle">
            <a:avLst/>
          </a:prstGeom>
          <a:solidFill>
            <a:schemeClr val="accent2"/>
          </a:solidFill>
          <a:ln>
            <a:noFill/>
          </a:ln>
        </p:spPr>
        <p:txBody>
          <a:bodyPr/>
          <a:lstStyle>
            <a:lvl1pPr algn="ctr">
              <a:defRPr sz="900">
                <a:solidFill>
                  <a:schemeClr val="bg1">
                    <a:alpha val="50000"/>
                  </a:schemeClr>
                </a:solidFill>
              </a:defRPr>
            </a:lvl1pPr>
          </a:lstStyle>
          <a:p>
            <a:r>
              <a:rPr lang="en-GB"/>
              <a:t>#</a:t>
            </a:r>
          </a:p>
        </p:txBody>
      </p:sp>
      <p:sp>
        <p:nvSpPr>
          <p:cNvPr id="2" name="Slide Number Placeholder 1">
            <a:extLst>
              <a:ext uri="{FF2B5EF4-FFF2-40B4-BE49-F238E27FC236}">
                <a16:creationId xmlns:a16="http://schemas.microsoft.com/office/drawing/2014/main" id="{52750FAD-37A0-4A49-A99B-BC4331364A41}"/>
              </a:ext>
            </a:extLst>
          </p:cNvPr>
          <p:cNvSpPr>
            <a:spLocks noGrp="1"/>
          </p:cNvSpPr>
          <p:nvPr>
            <p:ph type="sldNum" sz="quarter" idx="21"/>
          </p:nvPr>
        </p:nvSpPr>
        <p:spPr/>
        <p:txBody>
          <a:bodyPr/>
          <a:lstStyle/>
          <a:p>
            <a:fld id="{A0C40B90-2D6F-47A2-AD38-E70C3BCB3AA9}" type="slidenum">
              <a:rPr lang="en-GB" smtClean="0"/>
              <a:pPr/>
              <a:t>‹#›</a:t>
            </a:fld>
            <a:endParaRPr lang="en-GB"/>
          </a:p>
        </p:txBody>
      </p:sp>
      <p:grpSp>
        <p:nvGrpSpPr>
          <p:cNvPr id="18" name="Group 17">
            <a:extLst>
              <a:ext uri="{FF2B5EF4-FFF2-40B4-BE49-F238E27FC236}">
                <a16:creationId xmlns:a16="http://schemas.microsoft.com/office/drawing/2014/main" id="{1DF71380-C0E9-4EAF-B51A-6A0C2384DABD}"/>
              </a:ext>
            </a:extLst>
          </p:cNvPr>
          <p:cNvGrpSpPr/>
          <p:nvPr/>
        </p:nvGrpSpPr>
        <p:grpSpPr>
          <a:xfrm>
            <a:off x="12539863" y="-389139"/>
            <a:ext cx="4956876" cy="7276639"/>
            <a:chOff x="12539863" y="-389139"/>
            <a:chExt cx="4956876" cy="7276639"/>
          </a:xfrm>
        </p:grpSpPr>
        <p:grpSp>
          <p:nvGrpSpPr>
            <p:cNvPr id="19" name="Group 18">
              <a:extLst>
                <a:ext uri="{FF2B5EF4-FFF2-40B4-BE49-F238E27FC236}">
                  <a16:creationId xmlns:a16="http://schemas.microsoft.com/office/drawing/2014/main" id="{A7C8B40A-69EB-43BD-B111-087AC74EE856}"/>
                </a:ext>
              </a:extLst>
            </p:cNvPr>
            <p:cNvGrpSpPr/>
            <p:nvPr/>
          </p:nvGrpSpPr>
          <p:grpSpPr>
            <a:xfrm>
              <a:off x="12539863" y="19922"/>
              <a:ext cx="2526634" cy="4576167"/>
              <a:chOff x="12507857" y="-140735"/>
              <a:chExt cx="2526634" cy="4576167"/>
            </a:xfrm>
          </p:grpSpPr>
          <p:sp>
            <p:nvSpPr>
              <p:cNvPr id="42" name="Rectangle 41">
                <a:extLst>
                  <a:ext uri="{FF2B5EF4-FFF2-40B4-BE49-F238E27FC236}">
                    <a16:creationId xmlns:a16="http://schemas.microsoft.com/office/drawing/2014/main" id="{DAA77200-A9B2-41EF-B39D-84086EF2823D}"/>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BCD0359-D9D6-42C3-94B4-4475FFD677AB}"/>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4" name="Picture 43">
                <a:extLst>
                  <a:ext uri="{FF2B5EF4-FFF2-40B4-BE49-F238E27FC236}">
                    <a16:creationId xmlns:a16="http://schemas.microsoft.com/office/drawing/2014/main" id="{2BDA4961-59B0-4796-A251-A653D6F8AD5E}"/>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45" name="Picture 44">
                <a:extLst>
                  <a:ext uri="{FF2B5EF4-FFF2-40B4-BE49-F238E27FC236}">
                    <a16:creationId xmlns:a16="http://schemas.microsoft.com/office/drawing/2014/main" id="{5A471801-27A5-4A91-9D32-962CB6567AB8}"/>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46" name="Oval 45">
                <a:extLst>
                  <a:ext uri="{FF2B5EF4-FFF2-40B4-BE49-F238E27FC236}">
                    <a16:creationId xmlns:a16="http://schemas.microsoft.com/office/drawing/2014/main" id="{6E47654A-E5DC-4B44-88D9-78DAB0E08DAB}"/>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5E547B47-9F55-4E56-BC14-31696A084031}"/>
                </a:ext>
              </a:extLst>
            </p:cNvPr>
            <p:cNvGrpSpPr/>
            <p:nvPr/>
          </p:nvGrpSpPr>
          <p:grpSpPr>
            <a:xfrm>
              <a:off x="15179442" y="19922"/>
              <a:ext cx="2317297" cy="4576167"/>
              <a:chOff x="15561881" y="-140735"/>
              <a:chExt cx="2317297" cy="4415555"/>
            </a:xfrm>
          </p:grpSpPr>
          <p:sp>
            <p:nvSpPr>
              <p:cNvPr id="36" name="Rectangle 35">
                <a:extLst>
                  <a:ext uri="{FF2B5EF4-FFF2-40B4-BE49-F238E27FC236}">
                    <a16:creationId xmlns:a16="http://schemas.microsoft.com/office/drawing/2014/main" id="{D2F6C046-7348-47A7-8184-4B7FB0DFC3CF}"/>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52D29310-5F9E-4BE0-BF5A-D90F17D18EF1}"/>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38" name="Picture 37">
                <a:extLst>
                  <a:ext uri="{FF2B5EF4-FFF2-40B4-BE49-F238E27FC236}">
                    <a16:creationId xmlns:a16="http://schemas.microsoft.com/office/drawing/2014/main" id="{6B5E93A8-279F-4C82-A201-B5932B64A542}"/>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39" name="Picture 38">
                <a:extLst>
                  <a:ext uri="{FF2B5EF4-FFF2-40B4-BE49-F238E27FC236}">
                    <a16:creationId xmlns:a16="http://schemas.microsoft.com/office/drawing/2014/main" id="{1A13D5B8-004B-4572-9578-A0AC779DABB8}"/>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40" name="Picture 39">
                <a:extLst>
                  <a:ext uri="{FF2B5EF4-FFF2-40B4-BE49-F238E27FC236}">
                    <a16:creationId xmlns:a16="http://schemas.microsoft.com/office/drawing/2014/main" id="{51CA2443-A237-4C6C-8F8A-2E66EED63F33}"/>
                  </a:ext>
                </a:extLst>
              </p:cNvPr>
              <p:cNvPicPr>
                <a:picLocks noChangeAspect="1"/>
              </p:cNvPicPr>
              <p:nvPr/>
            </p:nvPicPr>
            <p:blipFill>
              <a:blip r:embed="rId6"/>
              <a:stretch>
                <a:fillRect/>
              </a:stretch>
            </p:blipFill>
            <p:spPr>
              <a:xfrm>
                <a:off x="16825198" y="713308"/>
                <a:ext cx="882131" cy="183777"/>
              </a:xfrm>
              <a:prstGeom prst="rect">
                <a:avLst/>
              </a:prstGeom>
            </p:spPr>
          </p:pic>
          <p:sp>
            <p:nvSpPr>
              <p:cNvPr id="41" name="Oval 40">
                <a:extLst>
                  <a:ext uri="{FF2B5EF4-FFF2-40B4-BE49-F238E27FC236}">
                    <a16:creationId xmlns:a16="http://schemas.microsoft.com/office/drawing/2014/main" id="{70713ABA-794F-4026-8422-31A54C65CEE6}"/>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E0036259-832F-4BED-BB16-1D0995941DFA}"/>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22" name="Group 21">
              <a:extLst>
                <a:ext uri="{FF2B5EF4-FFF2-40B4-BE49-F238E27FC236}">
                  <a16:creationId xmlns:a16="http://schemas.microsoft.com/office/drawing/2014/main" id="{482D8B1D-D591-4B19-8FA8-66B70E83BD93}"/>
                </a:ext>
              </a:extLst>
            </p:cNvPr>
            <p:cNvGrpSpPr/>
            <p:nvPr/>
          </p:nvGrpSpPr>
          <p:grpSpPr>
            <a:xfrm>
              <a:off x="12539863" y="4668735"/>
              <a:ext cx="4956876" cy="2218765"/>
              <a:chOff x="12466017" y="-140735"/>
              <a:chExt cx="4956876" cy="2218765"/>
            </a:xfrm>
          </p:grpSpPr>
          <p:sp>
            <p:nvSpPr>
              <p:cNvPr id="34" name="Rectangle 33">
                <a:extLst>
                  <a:ext uri="{FF2B5EF4-FFF2-40B4-BE49-F238E27FC236}">
                    <a16:creationId xmlns:a16="http://schemas.microsoft.com/office/drawing/2014/main" id="{EA78A566-10C5-47E2-8A11-A6076549AB46}"/>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6272B14-9950-4EA2-8CAD-18328AC82A98}"/>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23" name="Graphic 22" descr="Lightbulb and gear with solid fill">
              <a:extLst>
                <a:ext uri="{FF2B5EF4-FFF2-40B4-BE49-F238E27FC236}">
                  <a16:creationId xmlns:a16="http://schemas.microsoft.com/office/drawing/2014/main" id="{11832A02-810B-48F6-9C5C-5C655ABEEA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31" name="Picture 30">
              <a:extLst>
                <a:ext uri="{FF2B5EF4-FFF2-40B4-BE49-F238E27FC236}">
                  <a16:creationId xmlns:a16="http://schemas.microsoft.com/office/drawing/2014/main" id="{21AC2690-39A2-4D68-AEB3-5AB7A5FFE1B4}"/>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32" name="Oval 31">
              <a:extLst>
                <a:ext uri="{FF2B5EF4-FFF2-40B4-BE49-F238E27FC236}">
                  <a16:creationId xmlns:a16="http://schemas.microsoft.com/office/drawing/2014/main" id="{E8F872F1-403F-4B38-94B7-A86CB4047EBE}"/>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77C520F-26BC-4F0F-97BC-B773340E5438}"/>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25479995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Large">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3" name="Text Placeholder 9">
            <a:extLst>
              <a:ext uri="{FF2B5EF4-FFF2-40B4-BE49-F238E27FC236}">
                <a16:creationId xmlns:a16="http://schemas.microsoft.com/office/drawing/2014/main" id="{F5E55119-E93A-454E-BF8D-6AED4EBEC548}"/>
              </a:ext>
            </a:extLst>
          </p:cNvPr>
          <p:cNvSpPr>
            <a:spLocks noGrp="1"/>
          </p:cNvSpPr>
          <p:nvPr>
            <p:ph type="body" sz="quarter" idx="18" hasCustomPrompt="1"/>
          </p:nvPr>
        </p:nvSpPr>
        <p:spPr>
          <a:xfrm>
            <a:off x="549680" y="1311960"/>
            <a:ext cx="1281455" cy="784800"/>
          </a:xfrm>
        </p:spPr>
        <p:txBody>
          <a:bodyPr/>
          <a:lstStyle>
            <a:lvl1pPr marL="0" indent="0">
              <a:spcBef>
                <a:spcPts val="0"/>
              </a:spcBef>
              <a:spcAft>
                <a:spcPts val="0"/>
              </a:spcAft>
              <a:buFontTx/>
              <a:buNone/>
              <a:tabLst/>
              <a:defRPr sz="240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2426603" y="1911224"/>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15" name="Text Placeholder 9">
            <a:extLst>
              <a:ext uri="{FF2B5EF4-FFF2-40B4-BE49-F238E27FC236}">
                <a16:creationId xmlns:a16="http://schemas.microsoft.com/office/drawing/2014/main" id="{19E1EB72-E6D9-4218-965E-A32BFDF097BA}"/>
              </a:ext>
            </a:extLst>
          </p:cNvPr>
          <p:cNvSpPr>
            <a:spLocks noGrp="1"/>
          </p:cNvSpPr>
          <p:nvPr>
            <p:ph type="body" sz="quarter" idx="20"/>
          </p:nvPr>
        </p:nvSpPr>
        <p:spPr>
          <a:xfrm>
            <a:off x="2426604" y="5214487"/>
            <a:ext cx="5312035" cy="430184"/>
          </a:xfrm>
        </p:spPr>
        <p:txBody>
          <a:bodyPr/>
          <a:lstStyle>
            <a:lvl1pPr marL="0" indent="0">
              <a:spcBef>
                <a:spcPts val="0"/>
              </a:spcBef>
              <a:spcAft>
                <a:spcPts val="0"/>
              </a:spcAft>
              <a:buFontTx/>
              <a:buNone/>
              <a:tabLst/>
              <a:defRPr sz="1500" b="0"/>
            </a:lvl1pPr>
            <a:lvl2pPr marL="0" indent="0">
              <a:spcBef>
                <a:spcPts val="0"/>
              </a:spcBef>
              <a:spcAft>
                <a:spcPts val="0"/>
              </a:spcAft>
              <a:buFontTx/>
              <a:buNone/>
              <a:tabLst/>
              <a:defRPr sz="1500" b="0"/>
            </a:lvl2pPr>
            <a:lvl3pPr marL="0" indent="0">
              <a:spcBef>
                <a:spcPts val="0"/>
              </a:spcBef>
              <a:spcAft>
                <a:spcPts val="0"/>
              </a:spcAft>
              <a:buFontTx/>
              <a:buNone/>
              <a:tabLst/>
              <a:defRPr sz="1500" b="0"/>
            </a:lvl3pPr>
            <a:lvl4pPr marL="0" indent="0">
              <a:spcBef>
                <a:spcPts val="0"/>
              </a:spcBef>
              <a:spcAft>
                <a:spcPts val="0"/>
              </a:spcAft>
              <a:buClr>
                <a:schemeClr val="accent4"/>
              </a:buClr>
              <a:buFontTx/>
              <a:buNone/>
              <a:tabLst/>
              <a:defRPr sz="1500" b="0"/>
            </a:lvl4pPr>
            <a:lvl5pPr marL="0" indent="0">
              <a:spcBef>
                <a:spcPts val="0"/>
              </a:spcBef>
              <a:spcAft>
                <a:spcPts val="0"/>
              </a:spcAft>
              <a:buClr>
                <a:schemeClr val="accent3"/>
              </a:buClr>
              <a:buFontTx/>
              <a:buNone/>
              <a:tabLst/>
              <a:defRPr sz="1500" b="0"/>
            </a:lvl5pPr>
            <a:lvl6pPr marL="0" indent="0">
              <a:spcBef>
                <a:spcPts val="0"/>
              </a:spcBef>
              <a:spcAft>
                <a:spcPts val="0"/>
              </a:spcAft>
              <a:buFontTx/>
              <a:buNone/>
              <a:tabLst/>
              <a:defRPr sz="1500" b="0"/>
            </a:lvl6pPr>
            <a:lvl7pPr marL="0" indent="0">
              <a:spcBef>
                <a:spcPts val="0"/>
              </a:spcBef>
              <a:spcAft>
                <a:spcPts val="0"/>
              </a:spcAft>
              <a:buFontTx/>
              <a:buNone/>
              <a:tabLst/>
              <a:defRPr sz="1500" b="0"/>
            </a:lvl7pPr>
            <a:lvl8pPr marL="0" indent="0">
              <a:spcBef>
                <a:spcPts val="0"/>
              </a:spcBef>
              <a:spcAft>
                <a:spcPts val="0"/>
              </a:spcAft>
              <a:buFontTx/>
              <a:buNone/>
              <a:tabLst/>
              <a:defRPr sz="1500" b="0"/>
            </a:lvl8pPr>
            <a:lvl9pPr marL="0" indent="0">
              <a:spcBef>
                <a:spcPts val="0"/>
              </a:spcBef>
              <a:spcAft>
                <a:spcPts val="0"/>
              </a:spcAft>
              <a:buFontTx/>
              <a:buNone/>
              <a:tabLst/>
              <a:defRPr sz="1500" b="0"/>
            </a:lvl9pPr>
          </a:lstStyle>
          <a:p>
            <a:pPr lvl="0"/>
            <a:r>
              <a:rPr lang="en-US"/>
              <a:t>Click to edit Master text styles</a:t>
            </a:r>
          </a:p>
        </p:txBody>
      </p:sp>
      <p:sp>
        <p:nvSpPr>
          <p:cNvPr id="17" name="Text Placeholder 9">
            <a:extLst>
              <a:ext uri="{FF2B5EF4-FFF2-40B4-BE49-F238E27FC236}">
                <a16:creationId xmlns:a16="http://schemas.microsoft.com/office/drawing/2014/main" id="{8E5FC15E-4100-4E8D-950C-DA23ECABC3EA}"/>
              </a:ext>
            </a:extLst>
          </p:cNvPr>
          <p:cNvSpPr>
            <a:spLocks noGrp="1"/>
          </p:cNvSpPr>
          <p:nvPr>
            <p:ph type="body" sz="quarter" idx="21"/>
          </p:nvPr>
        </p:nvSpPr>
        <p:spPr>
          <a:xfrm>
            <a:off x="2426603" y="3604826"/>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2" name="Slide Number Placeholder 1">
            <a:extLst>
              <a:ext uri="{FF2B5EF4-FFF2-40B4-BE49-F238E27FC236}">
                <a16:creationId xmlns:a16="http://schemas.microsoft.com/office/drawing/2014/main" id="{09CE11CA-6738-4BC1-8E73-C48827D572DA}"/>
              </a:ext>
            </a:extLst>
          </p:cNvPr>
          <p:cNvSpPr>
            <a:spLocks noGrp="1"/>
          </p:cNvSpPr>
          <p:nvPr>
            <p:ph type="sldNum" sz="quarter" idx="22"/>
          </p:nvPr>
        </p:nvSpPr>
        <p:spPr/>
        <p:txBody>
          <a:bodyPr/>
          <a:lstStyle/>
          <a:p>
            <a:fld id="{A0C40B90-2D6F-47A2-AD38-E70C3BCB3AA9}" type="slidenum">
              <a:rPr lang="en-GB" smtClean="0"/>
              <a:pPr/>
              <a:t>‹#›</a:t>
            </a:fld>
            <a:endParaRPr lang="en-GB"/>
          </a:p>
        </p:txBody>
      </p:sp>
      <p:sp>
        <p:nvSpPr>
          <p:cNvPr id="8" name="Rectangle 7">
            <a:extLst>
              <a:ext uri="{FF2B5EF4-FFF2-40B4-BE49-F238E27FC236}">
                <a16:creationId xmlns:a16="http://schemas.microsoft.com/office/drawing/2014/main" id="{FC2F1DEE-C10A-4789-907F-B59A6C370CFA}"/>
              </a:ext>
            </a:extLst>
          </p:cNvPr>
          <p:cNvSpPr/>
          <p:nvPr/>
        </p:nvSpPr>
        <p:spPr>
          <a:xfrm>
            <a:off x="12512448" y="0"/>
            <a:ext cx="2478438" cy="2096760"/>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D24B092-4D39-4438-A08D-1A4AFD3BE11E}"/>
              </a:ext>
            </a:extLst>
          </p:cNvPr>
          <p:cNvSpPr txBox="1"/>
          <p:nvPr/>
        </p:nvSpPr>
        <p:spPr>
          <a:xfrm>
            <a:off x="12560669" y="76670"/>
            <a:ext cx="2323914" cy="1054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quote marks: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Quote marks are text. Select the text box and change the colour in font colour options from the branded colour palette</a:t>
            </a:r>
          </a:p>
        </p:txBody>
      </p:sp>
      <p:pic>
        <p:nvPicPr>
          <p:cNvPr id="4" name="Picture 3">
            <a:extLst>
              <a:ext uri="{FF2B5EF4-FFF2-40B4-BE49-F238E27FC236}">
                <a16:creationId xmlns:a16="http://schemas.microsoft.com/office/drawing/2014/main" id="{8CA52D28-4539-4471-8CF7-440736252C28}"/>
              </a:ext>
            </a:extLst>
          </p:cNvPr>
          <p:cNvPicPr>
            <a:picLocks noChangeAspect="1"/>
          </p:cNvPicPr>
          <p:nvPr/>
        </p:nvPicPr>
        <p:blipFill>
          <a:blip r:embed="rId2"/>
          <a:stretch>
            <a:fillRect/>
          </a:stretch>
        </p:blipFill>
        <p:spPr>
          <a:xfrm>
            <a:off x="12666971" y="1207475"/>
            <a:ext cx="2217612" cy="762066"/>
          </a:xfrm>
          <a:prstGeom prst="rect">
            <a:avLst/>
          </a:prstGeom>
        </p:spPr>
      </p:pic>
      <p:sp>
        <p:nvSpPr>
          <p:cNvPr id="19" name="Oval 18">
            <a:extLst>
              <a:ext uri="{FF2B5EF4-FFF2-40B4-BE49-F238E27FC236}">
                <a16:creationId xmlns:a16="http://schemas.microsoft.com/office/drawing/2014/main" id="{343131B5-0BBE-462E-9985-3B1EB3211040}"/>
              </a:ext>
            </a:extLst>
          </p:cNvPr>
          <p:cNvSpPr/>
          <p:nvPr/>
        </p:nvSpPr>
        <p:spPr>
          <a:xfrm>
            <a:off x="14424575" y="1521069"/>
            <a:ext cx="460007" cy="344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58518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HANK YOU / CLOSING">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1482725" y="1905506"/>
            <a:ext cx="9226550" cy="3046988"/>
          </a:xfrm>
          <a:prstGeom prst="rect">
            <a:avLst/>
          </a:prstGeom>
          <a:noFill/>
        </p:spPr>
        <p:txBody>
          <a:bodyPr wrap="square" rtlCol="0">
            <a:spAutoFit/>
          </a:bodyPr>
          <a:lstStyle/>
          <a:p>
            <a:pPr algn="ctr"/>
            <a:r>
              <a:rPr lang="en-GB" sz="9600">
                <a:solidFill>
                  <a:schemeClr val="bg1"/>
                </a:solidFill>
              </a:rPr>
              <a:t>THANK YOU </a:t>
            </a:r>
          </a:p>
          <a:p>
            <a:pPr algn="ctr"/>
            <a:r>
              <a:rPr lang="en-GB" sz="9600">
                <a:solidFill>
                  <a:schemeClr val="bg1"/>
                </a:solidFill>
              </a:rPr>
              <a:t>CLOSING</a:t>
            </a:r>
          </a:p>
        </p:txBody>
      </p:sp>
    </p:spTree>
    <p:extLst>
      <p:ext uri="{BB962C8B-B14F-4D97-AF65-F5344CB8AC3E}">
        <p14:creationId xmlns:p14="http://schemas.microsoft.com/office/powerpoint/2010/main" val="219030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3"/>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599D3810-7484-4F9B-8922-0F59B2257EF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28586437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hank you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56EB7CB-10FB-4376-AAED-119CE75EACE3}"/>
              </a:ext>
            </a:extLst>
          </p:cNvPr>
          <p:cNvSpPr>
            <a:spLocks noGrp="1" noChangeAspect="1"/>
          </p:cNvSpPr>
          <p:nvPr>
            <p:ph type="pic" sz="quarter" idx="18" hasCustomPrompt="1"/>
          </p:nvPr>
        </p:nvSpPr>
        <p:spPr>
          <a:xfrm rot="16200000" flipH="1">
            <a:off x="1760203" y="1948928"/>
            <a:ext cx="2232000" cy="4465573"/>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5"/>
          </a:solidFill>
        </p:spPr>
        <p:txBody>
          <a:bodyPr wrap="square" anchor="ctr">
            <a:noAutofit/>
          </a:bodyPr>
          <a:lstStyle>
            <a:lvl1pPr algn="ctr">
              <a:defRPr>
                <a:solidFill>
                  <a:schemeClr val="bg1">
                    <a:alpha val="50000"/>
                  </a:schemeClr>
                </a:solidFill>
              </a:defRPr>
            </a:lvl1pPr>
          </a:lstStyle>
          <a:p>
            <a:r>
              <a:rPr lang="en-GB"/>
              <a:t>#</a:t>
            </a:r>
          </a:p>
        </p:txBody>
      </p:sp>
      <p:sp>
        <p:nvSpPr>
          <p:cNvPr id="26" name="Picture Placeholder 11">
            <a:extLst>
              <a:ext uri="{FF2B5EF4-FFF2-40B4-BE49-F238E27FC236}">
                <a16:creationId xmlns:a16="http://schemas.microsoft.com/office/drawing/2014/main" id="{664CA61C-CDA4-4BEC-9832-7DF61269DAD9}"/>
              </a:ext>
            </a:extLst>
          </p:cNvPr>
          <p:cNvSpPr>
            <a:spLocks noGrp="1" noChangeAspect="1"/>
          </p:cNvSpPr>
          <p:nvPr>
            <p:ph type="pic" sz="quarter" idx="17" hasCustomPrompt="1"/>
          </p:nvPr>
        </p:nvSpPr>
        <p:spPr>
          <a:xfrm>
            <a:off x="5838613" y="1741834"/>
            <a:ext cx="864000" cy="864000"/>
          </a:xfrm>
          <a:prstGeom prst="ellipse">
            <a:avLst/>
          </a:prstGeom>
          <a:solidFill>
            <a:schemeClr val="accent4"/>
          </a:solidFill>
          <a:ln>
            <a:noFill/>
          </a:ln>
        </p:spPr>
        <p:txBody>
          <a:bodyPr anchor="ctr"/>
          <a:lstStyle>
            <a:lvl1pPr algn="ctr">
              <a:defRPr sz="900">
                <a:solidFill>
                  <a:schemeClr val="bg1">
                    <a:alpha val="50000"/>
                  </a:schemeClr>
                </a:solidFill>
              </a:defRPr>
            </a:lvl1pPr>
          </a:lstStyle>
          <a:p>
            <a:r>
              <a:rPr lang="en-GB"/>
              <a:t>#</a:t>
            </a:r>
          </a:p>
        </p:txBody>
      </p:sp>
      <p:sp>
        <p:nvSpPr>
          <p:cNvPr id="27" name="Picture Placeholder 11">
            <a:extLst>
              <a:ext uri="{FF2B5EF4-FFF2-40B4-BE49-F238E27FC236}">
                <a16:creationId xmlns:a16="http://schemas.microsoft.com/office/drawing/2014/main" id="{A27A0A9C-A624-4F04-BF00-1D402C635874}"/>
              </a:ext>
            </a:extLst>
          </p:cNvPr>
          <p:cNvSpPr>
            <a:spLocks noGrp="1" noChangeAspect="1"/>
          </p:cNvSpPr>
          <p:nvPr>
            <p:ph type="pic" sz="quarter" idx="24" hasCustomPrompt="1"/>
          </p:nvPr>
        </p:nvSpPr>
        <p:spPr>
          <a:xfrm>
            <a:off x="5853127" y="2950205"/>
            <a:ext cx="864000" cy="864000"/>
          </a:xfrm>
          <a:prstGeom prst="ellipse">
            <a:avLst/>
          </a:prstGeom>
          <a:solidFill>
            <a:schemeClr val="accent1"/>
          </a:solidFill>
          <a:ln>
            <a:noFill/>
          </a:ln>
        </p:spPr>
        <p:txBody>
          <a:bodyPr anchor="ctr"/>
          <a:lstStyle>
            <a:lvl1pPr algn="ctr">
              <a:defRPr sz="900">
                <a:solidFill>
                  <a:schemeClr val="bg1">
                    <a:alpha val="50000"/>
                  </a:schemeClr>
                </a:solidFill>
              </a:defRPr>
            </a:lvl1pPr>
          </a:lstStyle>
          <a:p>
            <a:r>
              <a:rPr lang="en-GB"/>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7323131" y="2029834"/>
            <a:ext cx="4392000" cy="288000"/>
          </a:xfrm>
        </p:spPr>
        <p:txBody>
          <a:bodyPr anchor="ctr"/>
          <a:lstStyle>
            <a:lvl1pPr marL="0" indent="0">
              <a:spcBef>
                <a:spcPts val="0"/>
              </a:spcBef>
              <a:spcAft>
                <a:spcPts val="0"/>
              </a:spcAft>
              <a:buFontTx/>
              <a:buNone/>
              <a:tabLst/>
              <a:defRPr sz="2500" b="1"/>
            </a:lvl1pPr>
            <a:lvl2pPr marL="0" indent="0">
              <a:spcBef>
                <a:spcPts val="0"/>
              </a:spcBef>
              <a:spcAft>
                <a:spcPts val="0"/>
              </a:spcAft>
              <a:buFontTx/>
              <a:buNone/>
              <a:tabLst/>
              <a:defRPr sz="2500" b="1"/>
            </a:lvl2pPr>
            <a:lvl3pPr marL="0" indent="0">
              <a:spcBef>
                <a:spcPts val="0"/>
              </a:spcBef>
              <a:spcAft>
                <a:spcPts val="0"/>
              </a:spcAft>
              <a:buFontTx/>
              <a:buNone/>
              <a:tabLst/>
              <a:defRPr sz="2500" b="1"/>
            </a:lvl3pPr>
            <a:lvl4pPr marL="0" indent="0">
              <a:spcBef>
                <a:spcPts val="0"/>
              </a:spcBef>
              <a:spcAft>
                <a:spcPts val="0"/>
              </a:spcAft>
              <a:buClr>
                <a:schemeClr val="accent4"/>
              </a:buClr>
              <a:buFontTx/>
              <a:buNone/>
              <a:tabLst/>
              <a:defRPr sz="2500" b="1"/>
            </a:lvl4pPr>
            <a:lvl5pPr marL="0" indent="0">
              <a:spcBef>
                <a:spcPts val="0"/>
              </a:spcBef>
              <a:spcAft>
                <a:spcPts val="0"/>
              </a:spcAft>
              <a:buClr>
                <a:schemeClr val="accent3"/>
              </a:buClr>
              <a:buFontTx/>
              <a:buNone/>
              <a:tabLst/>
              <a:defRPr sz="2500" b="1"/>
            </a:lvl5pPr>
            <a:lvl6pPr marL="0" indent="0">
              <a:spcBef>
                <a:spcPts val="0"/>
              </a:spcBef>
              <a:spcAft>
                <a:spcPts val="0"/>
              </a:spcAft>
              <a:buFontTx/>
              <a:buNone/>
              <a:tabLst/>
              <a:defRPr sz="2500" b="1"/>
            </a:lvl6pPr>
            <a:lvl7pPr marL="0" indent="0">
              <a:spcBef>
                <a:spcPts val="0"/>
              </a:spcBef>
              <a:spcAft>
                <a:spcPts val="0"/>
              </a:spcAft>
              <a:buFontTx/>
              <a:buNone/>
              <a:tabLst/>
              <a:defRPr sz="2500" b="1"/>
            </a:lvl7pPr>
            <a:lvl8pPr marL="0" indent="0">
              <a:spcBef>
                <a:spcPts val="0"/>
              </a:spcBef>
              <a:spcAft>
                <a:spcPts val="0"/>
              </a:spcAft>
              <a:buFontTx/>
              <a:buNone/>
              <a:tabLst/>
              <a:defRPr sz="2500" b="1"/>
            </a:lvl8pPr>
            <a:lvl9pPr marL="0" indent="0">
              <a:spcBef>
                <a:spcPts val="0"/>
              </a:spcBef>
              <a:spcAft>
                <a:spcPts val="0"/>
              </a:spcAft>
              <a:buFontTx/>
              <a:buNone/>
              <a:tabLst/>
              <a:defRPr sz="2500" b="1"/>
            </a:lvl9pPr>
          </a:lstStyle>
          <a:p>
            <a:pPr lvl="0"/>
            <a:r>
              <a:rPr lang="en-US"/>
              <a:t>Click to edit Master text styles</a:t>
            </a:r>
          </a:p>
        </p:txBody>
      </p:sp>
      <p:sp>
        <p:nvSpPr>
          <p:cNvPr id="23" name="Text Placeholder 9">
            <a:extLst>
              <a:ext uri="{FF2B5EF4-FFF2-40B4-BE49-F238E27FC236}">
                <a16:creationId xmlns:a16="http://schemas.microsoft.com/office/drawing/2014/main" id="{003EF54C-AB00-474A-A04C-C08C31A94639}"/>
              </a:ext>
            </a:extLst>
          </p:cNvPr>
          <p:cNvSpPr>
            <a:spLocks noGrp="1"/>
          </p:cNvSpPr>
          <p:nvPr>
            <p:ph type="body" sz="quarter" idx="23"/>
          </p:nvPr>
        </p:nvSpPr>
        <p:spPr>
          <a:xfrm>
            <a:off x="7323131" y="3238205"/>
            <a:ext cx="4392000" cy="288000"/>
          </a:xfrm>
        </p:spPr>
        <p:txBody>
          <a:bodyPr anchor="ctr"/>
          <a:lstStyle>
            <a:lvl1pPr marL="0" indent="0">
              <a:spcBef>
                <a:spcPts val="0"/>
              </a:spcBef>
              <a:spcAft>
                <a:spcPts val="0"/>
              </a:spcAft>
              <a:buFontTx/>
              <a:buNone/>
              <a:tabLst/>
              <a:defRPr sz="2500" b="1"/>
            </a:lvl1pPr>
            <a:lvl2pPr marL="0" indent="0">
              <a:spcBef>
                <a:spcPts val="0"/>
              </a:spcBef>
              <a:spcAft>
                <a:spcPts val="0"/>
              </a:spcAft>
              <a:buFontTx/>
              <a:buNone/>
              <a:tabLst/>
              <a:defRPr sz="2500" b="1"/>
            </a:lvl2pPr>
            <a:lvl3pPr marL="0" indent="0">
              <a:spcBef>
                <a:spcPts val="0"/>
              </a:spcBef>
              <a:spcAft>
                <a:spcPts val="0"/>
              </a:spcAft>
              <a:buFontTx/>
              <a:buNone/>
              <a:tabLst/>
              <a:defRPr sz="2500" b="1"/>
            </a:lvl3pPr>
            <a:lvl4pPr marL="0" indent="0">
              <a:spcBef>
                <a:spcPts val="0"/>
              </a:spcBef>
              <a:spcAft>
                <a:spcPts val="0"/>
              </a:spcAft>
              <a:buClr>
                <a:schemeClr val="accent4"/>
              </a:buClr>
              <a:buFontTx/>
              <a:buNone/>
              <a:tabLst/>
              <a:defRPr sz="2500" b="1"/>
            </a:lvl4pPr>
            <a:lvl5pPr marL="0" indent="0">
              <a:spcBef>
                <a:spcPts val="0"/>
              </a:spcBef>
              <a:spcAft>
                <a:spcPts val="0"/>
              </a:spcAft>
              <a:buClr>
                <a:schemeClr val="accent3"/>
              </a:buClr>
              <a:buFontTx/>
              <a:buNone/>
              <a:tabLst/>
              <a:defRPr sz="2500" b="1"/>
            </a:lvl5pPr>
            <a:lvl6pPr marL="0" indent="0">
              <a:spcBef>
                <a:spcPts val="0"/>
              </a:spcBef>
              <a:spcAft>
                <a:spcPts val="0"/>
              </a:spcAft>
              <a:buFontTx/>
              <a:buNone/>
              <a:tabLst/>
              <a:defRPr sz="2500" b="1"/>
            </a:lvl6pPr>
            <a:lvl7pPr marL="0" indent="0">
              <a:spcBef>
                <a:spcPts val="0"/>
              </a:spcBef>
              <a:spcAft>
                <a:spcPts val="0"/>
              </a:spcAft>
              <a:buFontTx/>
              <a:buNone/>
              <a:tabLst/>
              <a:defRPr sz="2500" b="1"/>
            </a:lvl7pPr>
            <a:lvl8pPr marL="0" indent="0">
              <a:spcBef>
                <a:spcPts val="0"/>
              </a:spcBef>
              <a:spcAft>
                <a:spcPts val="0"/>
              </a:spcAft>
              <a:buFontTx/>
              <a:buNone/>
              <a:tabLst/>
              <a:defRPr sz="2500" b="1"/>
            </a:lvl8pPr>
            <a:lvl9pPr marL="0" indent="0">
              <a:spcBef>
                <a:spcPts val="0"/>
              </a:spcBef>
              <a:spcAft>
                <a:spcPts val="0"/>
              </a:spcAft>
              <a:buFontTx/>
              <a:buNone/>
              <a:tabLst/>
              <a:defRPr sz="2500" b="1"/>
            </a:lvl9pPr>
          </a:lstStyle>
          <a:p>
            <a:pPr lvl="0"/>
            <a:r>
              <a:rPr lang="en-US"/>
              <a:t>Click to edit Master text styles</a:t>
            </a:r>
          </a:p>
        </p:txBody>
      </p:sp>
      <p:sp>
        <p:nvSpPr>
          <p:cNvPr id="5" name="Text Placeholder 4">
            <a:extLst>
              <a:ext uri="{FF2B5EF4-FFF2-40B4-BE49-F238E27FC236}">
                <a16:creationId xmlns:a16="http://schemas.microsoft.com/office/drawing/2014/main" id="{D701A1DB-0D68-4DC5-AA40-3D857DD8EEFC}"/>
              </a:ext>
            </a:extLst>
          </p:cNvPr>
          <p:cNvSpPr>
            <a:spLocks noGrp="1"/>
          </p:cNvSpPr>
          <p:nvPr>
            <p:ph type="body" sz="quarter" idx="25"/>
          </p:nvPr>
        </p:nvSpPr>
        <p:spPr>
          <a:xfrm>
            <a:off x="5820228" y="4529138"/>
            <a:ext cx="5878285" cy="1174750"/>
          </a:xfrm>
        </p:spPr>
        <p:txBody>
          <a:bodyPr/>
          <a:lstStyle>
            <a:lvl1pPr marL="0" indent="0">
              <a:spcAft>
                <a:spcPts val="300"/>
              </a:spcAft>
              <a:defRPr sz="1250" b="0"/>
            </a:lvl1pPr>
            <a:lvl2pPr marL="0" indent="0">
              <a:spcAft>
                <a:spcPts val="300"/>
              </a:spcAft>
              <a:defRPr sz="1250" b="0"/>
            </a:lvl2pPr>
            <a:lvl3pPr marL="0" indent="0">
              <a:spcAft>
                <a:spcPts val="300"/>
              </a:spcAft>
              <a:defRPr sz="1250" b="0"/>
            </a:lvl3pPr>
            <a:lvl4pPr marL="261938" indent="-261938">
              <a:spcAft>
                <a:spcPts val="300"/>
              </a:spcAft>
              <a:defRPr sz="1250" b="0"/>
            </a:lvl4pPr>
            <a:lvl5pPr marL="261938" indent="0">
              <a:spcAft>
                <a:spcPts val="300"/>
              </a:spcAft>
              <a:defRPr sz="12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3675AAF0-64C7-4254-BACC-42F8CFD4E411}"/>
              </a:ext>
            </a:extLst>
          </p:cNvPr>
          <p:cNvSpPr>
            <a:spLocks noGrp="1"/>
          </p:cNvSpPr>
          <p:nvPr>
            <p:ph type="title" hasCustomPrompt="1"/>
          </p:nvPr>
        </p:nvSpPr>
        <p:spPr>
          <a:xfrm>
            <a:off x="644064" y="1718453"/>
            <a:ext cx="4948661" cy="898899"/>
          </a:xfrm>
          <a:prstGeom prst="rect">
            <a:avLst/>
          </a:prstGeom>
        </p:spPr>
        <p:txBody>
          <a:bodyPr anchor="b"/>
          <a:lstStyle>
            <a:lvl1pPr>
              <a:defRPr sz="6750" b="0">
                <a:latin typeface="+mj-lt"/>
              </a:defRPr>
            </a:lvl1pPr>
          </a:lstStyle>
          <a:p>
            <a:r>
              <a:rPr lang="en-US"/>
              <a:t>Thank you</a:t>
            </a:r>
            <a:endParaRPr lang="en-GB"/>
          </a:p>
        </p:txBody>
      </p:sp>
      <p:sp>
        <p:nvSpPr>
          <p:cNvPr id="2" name="Footer Placeholder 1">
            <a:extLst>
              <a:ext uri="{FF2B5EF4-FFF2-40B4-BE49-F238E27FC236}">
                <a16:creationId xmlns:a16="http://schemas.microsoft.com/office/drawing/2014/main" id="{4451AF3B-B1CC-4427-81C1-70B0C16ACAB3}"/>
              </a:ext>
            </a:extLst>
          </p:cNvPr>
          <p:cNvSpPr>
            <a:spLocks noGrp="1"/>
          </p:cNvSpPr>
          <p:nvPr>
            <p:ph type="ftr" sz="quarter" idx="26"/>
          </p:nvPr>
        </p:nvSpPr>
        <p:spPr/>
        <p:txBody>
          <a:bodyPr/>
          <a:lstStyle/>
          <a:p>
            <a:endParaRPr lang="en-GB"/>
          </a:p>
        </p:txBody>
      </p:sp>
      <p:sp>
        <p:nvSpPr>
          <p:cNvPr id="3" name="Slide Number Placeholder 2">
            <a:extLst>
              <a:ext uri="{FF2B5EF4-FFF2-40B4-BE49-F238E27FC236}">
                <a16:creationId xmlns:a16="http://schemas.microsoft.com/office/drawing/2014/main" id="{83AA0EBF-E0DE-44FC-A2F8-6A4DC388F3A5}"/>
              </a:ext>
            </a:extLst>
          </p:cNvPr>
          <p:cNvSpPr>
            <a:spLocks noGrp="1"/>
          </p:cNvSpPr>
          <p:nvPr>
            <p:ph type="sldNum" sz="quarter" idx="27"/>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27552875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F724A9-FC47-49DA-BE78-068C3F9CB26B}"/>
              </a:ext>
            </a:extLst>
          </p:cNvPr>
          <p:cNvSpPr>
            <a:spLocks noGrp="1"/>
          </p:cNvSpPr>
          <p:nvPr>
            <p:ph type="ftr" sz="quarter" idx="11"/>
          </p:nvPr>
        </p:nvSpPr>
        <p:spPr>
          <a:xfrm>
            <a:off x="4443771" y="5065087"/>
            <a:ext cx="3292342" cy="365125"/>
          </a:xfrm>
        </p:spPr>
        <p:txBody>
          <a:bodyPr/>
          <a:lstStyle>
            <a:lvl1pPr>
              <a:defRPr sz="2300"/>
            </a:lvl1pPr>
          </a:lstStyle>
          <a:p>
            <a:endParaRPr lang="en-GB"/>
          </a:p>
        </p:txBody>
      </p:sp>
      <p:pic>
        <p:nvPicPr>
          <p:cNvPr id="12" name="Picture 11" descr="Logo&#10;&#10;Description automatically generated with medium confidence">
            <a:extLst>
              <a:ext uri="{FF2B5EF4-FFF2-40B4-BE49-F238E27FC236}">
                <a16:creationId xmlns:a16="http://schemas.microsoft.com/office/drawing/2014/main" id="{8621A74A-5950-4998-9B6E-AAB230E4A7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44179" y="2112579"/>
            <a:ext cx="4957487" cy="2187373"/>
          </a:xfrm>
          <a:prstGeom prst="rect">
            <a:avLst/>
          </a:prstGeom>
        </p:spPr>
      </p:pic>
    </p:spTree>
    <p:extLst>
      <p:ext uri="{BB962C8B-B14F-4D97-AF65-F5344CB8AC3E}">
        <p14:creationId xmlns:p14="http://schemas.microsoft.com/office/powerpoint/2010/main" val="41534138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2Content_plai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9752A36-7F60-49E7-9D0E-2FDD7EC94B43}"/>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0"/>
            <a:ext cx="316800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4367267" y="1602000"/>
            <a:ext cx="316800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a:xfrm>
            <a:off x="630000" y="468000"/>
            <a:ext cx="6905267" cy="486000"/>
          </a:xfrm>
        </p:spPr>
        <p:txBody>
          <a:bodyPr/>
          <a:lstStyle/>
          <a:p>
            <a:r>
              <a:rPr lang="en-US"/>
              <a:t>Click to edit Master title style</a:t>
            </a:r>
            <a:endParaRPr lang="en-GB"/>
          </a:p>
        </p:txBody>
      </p:sp>
      <p:sp>
        <p:nvSpPr>
          <p:cNvPr id="9" name="Text Placeholder 9">
            <a:extLst>
              <a:ext uri="{FF2B5EF4-FFF2-40B4-BE49-F238E27FC236}">
                <a16:creationId xmlns:a16="http://schemas.microsoft.com/office/drawing/2014/main" id="{47209188-A930-458A-81E7-9B2703F4755E}"/>
              </a:ext>
            </a:extLst>
          </p:cNvPr>
          <p:cNvSpPr>
            <a:spLocks noGrp="1"/>
          </p:cNvSpPr>
          <p:nvPr>
            <p:ph type="body" sz="quarter" idx="20"/>
          </p:nvPr>
        </p:nvSpPr>
        <p:spPr>
          <a:xfrm>
            <a:off x="8724575" y="2092013"/>
            <a:ext cx="2988000" cy="3960000"/>
          </a:xfrm>
          <a:solidFill>
            <a:schemeClr val="tx1"/>
          </a:solidFill>
          <a:effectLst>
            <a:outerShdw blurRad="50800" dist="38100" dir="2700000" algn="tl" rotWithShape="0">
              <a:prstClr val="black">
                <a:alpha val="40000"/>
              </a:prstClr>
            </a:outerShdw>
          </a:effectLst>
        </p:spPr>
        <p:txBody>
          <a:bodyPr lIns="180000" tIns="180000" rIns="180000" bIns="72000"/>
          <a:lstStyle>
            <a:lvl1pPr>
              <a:lnSpc>
                <a:spcPts val="2500"/>
              </a:lnSpc>
              <a:spcAft>
                <a:spcPts val="1800"/>
              </a:spcAft>
              <a:defRPr sz="1750">
                <a:solidFill>
                  <a:schemeClr val="accent1"/>
                </a:solidFill>
              </a:defRPr>
            </a:lvl1pPr>
            <a:lvl2pPr>
              <a:defRPr sz="1500">
                <a:solidFill>
                  <a:schemeClr val="bg1"/>
                </a:solidFill>
              </a:defRPr>
            </a:lvl2pPr>
            <a:lvl3pPr>
              <a:defRPr sz="1500">
                <a:solidFill>
                  <a:schemeClr val="bg1"/>
                </a:solidFill>
              </a:defRPr>
            </a:lvl3pPr>
            <a:lvl4pPr marL="231775" indent="-231775">
              <a:buClr>
                <a:schemeClr val="accent4"/>
              </a:buClr>
              <a:buSzPct val="114000"/>
              <a:buFont typeface="Wingdings" panose="05000000000000000000" pitchFamily="2" charset="2"/>
              <a:buChar char=""/>
              <a:defRPr sz="1500">
                <a:solidFill>
                  <a:schemeClr val="bg1"/>
                </a:solidFill>
              </a:defRPr>
            </a:lvl4pPr>
            <a:lvl5pPr marL="230400" indent="-230400">
              <a:buClr>
                <a:schemeClr val="accent3"/>
              </a:buClr>
              <a:buFont typeface="Wingdings 2" panose="05020102010507070707" pitchFamily="18" charset="2"/>
              <a:buChar char="Â"/>
              <a:defRPr sz="1500">
                <a:solidFill>
                  <a:schemeClr val="bg1"/>
                </a:solidFill>
              </a:defRPr>
            </a:lvl5pPr>
            <a:lvl6pPr marL="270000" indent="0">
              <a:buFontTx/>
              <a:buNone/>
              <a:defRPr sz="1500">
                <a:solidFill>
                  <a:schemeClr val="bg1"/>
                </a:solidFill>
              </a:defRPr>
            </a:lvl6pPr>
            <a:lvl7pPr marL="450850" indent="-177800">
              <a:buFont typeface="Symbol" panose="05050102010706020507" pitchFamily="18" charset="2"/>
              <a:buChar char="-"/>
              <a:defRPr sz="1500">
                <a:solidFill>
                  <a:schemeClr val="bg1"/>
                </a:solidFill>
              </a:defRPr>
            </a:lvl7pPr>
            <a:lvl8pPr marL="450850" indent="0">
              <a:buFontTx/>
              <a:buNone/>
              <a:defRPr sz="1500">
                <a:solidFill>
                  <a:schemeClr val="bg1"/>
                </a:solidFill>
              </a:defRPr>
            </a:lvl8pPr>
            <a:lvl9pPr marL="450850" indent="0">
              <a:tabLst>
                <a:tab pos="450850" algn="l"/>
              </a:tabLst>
              <a:defRPr sz="15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a:extLst>
              <a:ext uri="{FF2B5EF4-FFF2-40B4-BE49-F238E27FC236}">
                <a16:creationId xmlns:a16="http://schemas.microsoft.com/office/drawing/2014/main" id="{036ACB4F-1A92-48AD-AEA5-12E47679E6D7}"/>
              </a:ext>
            </a:extLst>
          </p:cNvPr>
          <p:cNvSpPr>
            <a:spLocks noGrp="1"/>
          </p:cNvSpPr>
          <p:nvPr>
            <p:ph type="sldNum" sz="quarter" idx="21"/>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10412034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Case study">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9">
            <a:extLst>
              <a:ext uri="{FF2B5EF4-FFF2-40B4-BE49-F238E27FC236}">
                <a16:creationId xmlns:a16="http://schemas.microsoft.com/office/drawing/2014/main" id="{4F469D66-E98F-4892-AA79-76EF4383141F}"/>
              </a:ext>
            </a:extLst>
          </p:cNvPr>
          <p:cNvSpPr>
            <a:spLocks noGrp="1"/>
          </p:cNvSpPr>
          <p:nvPr>
            <p:ph type="body" sz="quarter" idx="22" hasCustomPrompt="1"/>
          </p:nvPr>
        </p:nvSpPr>
        <p:spPr>
          <a:xfrm>
            <a:off x="8759800" y="2791247"/>
            <a:ext cx="971054" cy="357549"/>
          </a:xfrm>
        </p:spPr>
        <p:txBody>
          <a:bodyPr anchor="t"/>
          <a:lstStyle>
            <a:lvl1pPr>
              <a:lnSpc>
                <a:spcPts val="2000"/>
              </a:lnSpc>
              <a:spcAft>
                <a:spcPts val="600"/>
              </a:spcAft>
              <a:defRPr sz="16600">
                <a:solidFill>
                  <a:schemeClr val="accent3"/>
                </a:solidFill>
              </a:defRPr>
            </a:lvl1pPr>
            <a:lvl2pPr marL="0" indent="0">
              <a:buFontTx/>
              <a:buNone/>
              <a:tabLst/>
              <a:defRPr sz="16600"/>
            </a:lvl2pPr>
            <a:lvl3pPr marL="0" indent="0">
              <a:buFontTx/>
              <a:buNone/>
              <a:tabLst/>
              <a:defRPr sz="16600"/>
            </a:lvl3pPr>
            <a:lvl4pPr marL="0" indent="0">
              <a:buClr>
                <a:schemeClr val="accent4"/>
              </a:buClr>
              <a:buSzPct val="114000"/>
              <a:buFontTx/>
              <a:buNone/>
              <a:tabLst/>
              <a:defRPr sz="16600"/>
            </a:lvl4pPr>
            <a:lvl5pPr marL="0" indent="0">
              <a:buClr>
                <a:schemeClr val="accent3"/>
              </a:buClr>
              <a:buFontTx/>
              <a:buNone/>
              <a:tabLst/>
              <a:defRPr sz="16600"/>
            </a:lvl5pPr>
            <a:lvl6pPr marL="0" indent="0">
              <a:buFontTx/>
              <a:buNone/>
              <a:tabLst/>
              <a:defRPr sz="16600"/>
            </a:lvl6pPr>
            <a:lvl7pPr marL="0" indent="0">
              <a:buFontTx/>
              <a:buNone/>
              <a:tabLst/>
              <a:defRPr sz="16600"/>
            </a:lvl7pPr>
            <a:lvl8pPr marL="0" indent="0">
              <a:buFontTx/>
              <a:buNone/>
              <a:tabLst/>
              <a:defRPr sz="16600"/>
            </a:lvl8pPr>
            <a:lvl9pPr marL="0" indent="0">
              <a:buFontTx/>
              <a:buNone/>
              <a:tabLst/>
              <a:defRPr sz="16600"/>
            </a:lvl9pPr>
          </a:lstStyle>
          <a:p>
            <a:pPr lvl="0"/>
            <a:r>
              <a:rPr lang="en-US"/>
              <a:t>“</a:t>
            </a:r>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0" y="0"/>
            <a:ext cx="456694" cy="6858000"/>
          </a:xfrm>
          <a:solidFill>
            <a:schemeClr val="accent3"/>
          </a:solidFill>
        </p:spPr>
        <p:txBody>
          <a:bodyPr vert="wordArtVert" anchor="ctr"/>
          <a:lstStyle>
            <a:lvl1pPr marL="0" indent="0" algn="ctr">
              <a:lnSpc>
                <a:spcPct val="100000"/>
              </a:lnSpc>
              <a:spcBef>
                <a:spcPts val="0"/>
              </a:spcBef>
              <a:spcAft>
                <a:spcPts val="0"/>
              </a:spcAft>
              <a:buFontTx/>
              <a:buNone/>
              <a:tabLst/>
              <a:defRPr sz="1750" cap="all" baseline="0">
                <a:solidFill>
                  <a:schemeClr val="bg1"/>
                </a:solidFill>
              </a:defRPr>
            </a:lvl1pPr>
            <a:lvl2pPr marL="0" indent="0">
              <a:lnSpc>
                <a:spcPct val="100000"/>
              </a:lnSpc>
              <a:spcBef>
                <a:spcPts val="0"/>
              </a:spcBef>
              <a:spcAft>
                <a:spcPts val="0"/>
              </a:spcAft>
              <a:buFontTx/>
              <a:buNone/>
              <a:tabLst/>
              <a:defRPr sz="1500" cap="all" baseline="0">
                <a:solidFill>
                  <a:schemeClr val="bg1"/>
                </a:solidFill>
              </a:defRPr>
            </a:lvl2pPr>
            <a:lvl3pPr marL="0" indent="0">
              <a:lnSpc>
                <a:spcPct val="100000"/>
              </a:lnSpc>
              <a:spcBef>
                <a:spcPts val="0"/>
              </a:spcBef>
              <a:spcAft>
                <a:spcPts val="0"/>
              </a:spcAft>
              <a:buFontTx/>
              <a:buNone/>
              <a:tabLst/>
              <a:defRPr sz="1500" cap="all" baseline="0">
                <a:solidFill>
                  <a:schemeClr val="bg1"/>
                </a:solidFill>
              </a:defRPr>
            </a:lvl3pPr>
            <a:lvl4pPr marL="0" indent="0">
              <a:lnSpc>
                <a:spcPct val="100000"/>
              </a:lnSpc>
              <a:spcBef>
                <a:spcPts val="0"/>
              </a:spcBef>
              <a:spcAft>
                <a:spcPts val="0"/>
              </a:spcAft>
              <a:buClr>
                <a:schemeClr val="accent4"/>
              </a:buClr>
              <a:buSzPct val="114000"/>
              <a:buFontTx/>
              <a:buNone/>
              <a:tabLst/>
              <a:defRPr sz="1500" cap="all" baseline="0">
                <a:solidFill>
                  <a:schemeClr val="bg1"/>
                </a:solidFill>
              </a:defRPr>
            </a:lvl4pPr>
            <a:lvl5pPr marL="0" indent="0">
              <a:lnSpc>
                <a:spcPct val="100000"/>
              </a:lnSpc>
              <a:spcBef>
                <a:spcPts val="0"/>
              </a:spcBef>
              <a:spcAft>
                <a:spcPts val="0"/>
              </a:spcAft>
              <a:buClr>
                <a:schemeClr val="accent3"/>
              </a:buClr>
              <a:buFontTx/>
              <a:buNone/>
              <a:tabLst/>
              <a:defRPr sz="1500" cap="all" baseline="0">
                <a:solidFill>
                  <a:schemeClr val="bg1"/>
                </a:solidFill>
              </a:defRPr>
            </a:lvl5pPr>
            <a:lvl6pPr marL="0" indent="0">
              <a:lnSpc>
                <a:spcPct val="100000"/>
              </a:lnSpc>
              <a:spcBef>
                <a:spcPts val="0"/>
              </a:spcBef>
              <a:spcAft>
                <a:spcPts val="0"/>
              </a:spcAft>
              <a:buFontTx/>
              <a:buNone/>
              <a:tabLst/>
              <a:defRPr sz="1500" cap="all" baseline="0">
                <a:solidFill>
                  <a:schemeClr val="bg1"/>
                </a:solidFill>
              </a:defRPr>
            </a:lvl6pPr>
            <a:lvl7pPr marL="0" indent="0">
              <a:lnSpc>
                <a:spcPct val="100000"/>
              </a:lnSpc>
              <a:spcBef>
                <a:spcPts val="0"/>
              </a:spcBef>
              <a:spcAft>
                <a:spcPts val="0"/>
              </a:spcAft>
              <a:buFontTx/>
              <a:buNone/>
              <a:tabLst/>
              <a:defRPr sz="1500" cap="all" baseline="0">
                <a:solidFill>
                  <a:schemeClr val="bg1"/>
                </a:solidFill>
              </a:defRPr>
            </a:lvl7pPr>
            <a:lvl8pPr marL="0" indent="0">
              <a:lnSpc>
                <a:spcPct val="100000"/>
              </a:lnSpc>
              <a:spcBef>
                <a:spcPts val="0"/>
              </a:spcBef>
              <a:spcAft>
                <a:spcPts val="0"/>
              </a:spcAft>
              <a:buFontTx/>
              <a:buNone/>
              <a:tabLst/>
              <a:defRPr sz="1500" cap="all" baseline="0">
                <a:solidFill>
                  <a:schemeClr val="bg1"/>
                </a:solidFill>
              </a:defRPr>
            </a:lvl8pPr>
            <a:lvl9pPr marL="0" indent="0">
              <a:lnSpc>
                <a:spcPct val="100000"/>
              </a:lnSpc>
              <a:spcBef>
                <a:spcPts val="0"/>
              </a:spcBef>
              <a:spcAft>
                <a:spcPts val="0"/>
              </a:spcAft>
              <a:buFontTx/>
              <a:buNone/>
              <a:tabLst/>
              <a:defRPr sz="1500" cap="all" baseline="0">
                <a:solidFill>
                  <a:schemeClr val="bg1"/>
                </a:solidFill>
              </a:defRPr>
            </a:lvl9pPr>
          </a:lstStyle>
          <a:p>
            <a:pPr lvl="0"/>
            <a:r>
              <a:rPr lang="en-US"/>
              <a:t>Click to edit Master text styles</a:t>
            </a:r>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a:xfrm>
            <a:off x="630000" y="875937"/>
            <a:ext cx="8100000" cy="486000"/>
          </a:xfrm>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sp>
        <p:nvSpPr>
          <p:cNvPr id="9" name="Text Placeholder 9">
            <a:extLst>
              <a:ext uri="{FF2B5EF4-FFF2-40B4-BE49-F238E27FC236}">
                <a16:creationId xmlns:a16="http://schemas.microsoft.com/office/drawing/2014/main" id="{C18F965C-D8DA-446E-A6CE-2EC5DFA86866}"/>
              </a:ext>
            </a:extLst>
          </p:cNvPr>
          <p:cNvSpPr>
            <a:spLocks noGrp="1"/>
          </p:cNvSpPr>
          <p:nvPr>
            <p:ph type="body" sz="quarter" idx="21"/>
          </p:nvPr>
        </p:nvSpPr>
        <p:spPr>
          <a:xfrm>
            <a:off x="635593" y="1985085"/>
            <a:ext cx="8100000" cy="1457563"/>
          </a:xfrm>
        </p:spPr>
        <p:txBody>
          <a:bodyPr/>
          <a:lstStyle>
            <a:lvl1pPr>
              <a:lnSpc>
                <a:spcPts val="2000"/>
              </a:lnSpc>
              <a:spcAft>
                <a:spcPts val="6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0386761E-5FEE-4AF3-914B-5B164FA6DDF9}"/>
              </a:ext>
            </a:extLst>
          </p:cNvPr>
          <p:cNvSpPr>
            <a:spLocks noGrp="1"/>
          </p:cNvSpPr>
          <p:nvPr>
            <p:ph type="body" sz="quarter" idx="23"/>
          </p:nvPr>
        </p:nvSpPr>
        <p:spPr>
          <a:xfrm>
            <a:off x="8889049" y="2192123"/>
            <a:ext cx="2829945" cy="1457563"/>
          </a:xfrm>
        </p:spPr>
        <p:txBody>
          <a:bodyPr/>
          <a:lstStyle>
            <a:lvl1pPr>
              <a:lnSpc>
                <a:spcPts val="2000"/>
              </a:lnSpc>
              <a:spcAft>
                <a:spcPts val="600"/>
              </a:spcAft>
              <a:defRPr sz="1400" b="0"/>
            </a:lvl1pPr>
            <a:lvl2pPr>
              <a:defRPr sz="1200"/>
            </a:lvl2pPr>
            <a:lvl3pPr>
              <a:defRPr sz="1200"/>
            </a:lvl3pPr>
            <a:lvl4pPr marL="231775" indent="-231775">
              <a:buClr>
                <a:schemeClr val="accent4"/>
              </a:buClr>
              <a:buSzPct val="114000"/>
              <a:buFont typeface="Wingdings" panose="05000000000000000000" pitchFamily="2" charset="2"/>
              <a:buChar char=""/>
              <a:defRPr sz="1200"/>
            </a:lvl4pPr>
            <a:lvl5pPr marL="230400" indent="-230400">
              <a:buClr>
                <a:schemeClr val="accent3"/>
              </a:buClr>
              <a:buFont typeface="Wingdings 2" panose="05020102010507070707" pitchFamily="18" charset="2"/>
              <a:buChar char="Â"/>
              <a:defRPr sz="1200"/>
            </a:lvl5pPr>
            <a:lvl6pPr marL="270000" indent="0">
              <a:buFontTx/>
              <a:buNone/>
              <a:defRPr sz="1200"/>
            </a:lvl6pPr>
            <a:lvl7pPr marL="450850" indent="-177800">
              <a:buFont typeface="Symbol" panose="05050102010706020507" pitchFamily="18" charset="2"/>
              <a:buChar char="-"/>
              <a:defRPr sz="1200"/>
            </a:lvl7pPr>
            <a:lvl8pPr marL="450850" indent="0">
              <a:buFontTx/>
              <a:buNone/>
              <a:defRPr sz="1200"/>
            </a:lvl8pPr>
            <a:lvl9pPr marL="450850" indent="0">
              <a:tabLst>
                <a:tab pos="450850" algn="l"/>
              </a:tabLst>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D941D17A-566B-494E-8A26-8FF51440664E}"/>
              </a:ext>
            </a:extLst>
          </p:cNvPr>
          <p:cNvSpPr>
            <a:spLocks noGrp="1"/>
          </p:cNvSpPr>
          <p:nvPr>
            <p:ph type="body" sz="quarter" idx="24"/>
          </p:nvPr>
        </p:nvSpPr>
        <p:spPr>
          <a:xfrm>
            <a:off x="8882631" y="4595219"/>
            <a:ext cx="2829945" cy="1457563"/>
          </a:xfrm>
        </p:spPr>
        <p:txBody>
          <a:bodyPr anchor="b"/>
          <a:lstStyle>
            <a:lvl1pPr marL="0" indent="0" algn="r">
              <a:lnSpc>
                <a:spcPct val="100000"/>
              </a:lnSpc>
              <a:spcBef>
                <a:spcPts val="0"/>
              </a:spcBef>
              <a:spcAft>
                <a:spcPts val="0"/>
              </a:spcAft>
              <a:buFontTx/>
              <a:buNone/>
              <a:tabLst/>
              <a:defRPr sz="1400">
                <a:solidFill>
                  <a:schemeClr val="accent3"/>
                </a:solidFill>
              </a:defRPr>
            </a:lvl1pPr>
            <a:lvl2pPr marL="0" indent="0" algn="r">
              <a:lnSpc>
                <a:spcPct val="100000"/>
              </a:lnSpc>
              <a:spcBef>
                <a:spcPts val="0"/>
              </a:spcBef>
              <a:spcAft>
                <a:spcPts val="0"/>
              </a:spcAft>
              <a:buFontTx/>
              <a:buNone/>
              <a:tabLst/>
              <a:defRPr sz="1400"/>
            </a:lvl2pPr>
            <a:lvl3pPr marL="0" indent="0" algn="r">
              <a:lnSpc>
                <a:spcPct val="100000"/>
              </a:lnSpc>
              <a:spcBef>
                <a:spcPts val="300"/>
              </a:spcBef>
              <a:spcAft>
                <a:spcPts val="0"/>
              </a:spcAft>
              <a:buFontTx/>
              <a:buNone/>
              <a:tabLst/>
              <a:defRPr sz="1400" i="1"/>
            </a:lvl3pPr>
            <a:lvl4pPr marL="0" indent="0" algn="r">
              <a:lnSpc>
                <a:spcPct val="100000"/>
              </a:lnSpc>
              <a:spcBef>
                <a:spcPts val="0"/>
              </a:spcBef>
              <a:spcAft>
                <a:spcPts val="0"/>
              </a:spcAft>
              <a:buClr>
                <a:schemeClr val="accent4"/>
              </a:buClr>
              <a:buSzPct val="114000"/>
              <a:buFontTx/>
              <a:buNone/>
              <a:tabLst/>
              <a:defRPr sz="1400"/>
            </a:lvl4pPr>
            <a:lvl5pPr marL="0" indent="0" algn="r">
              <a:lnSpc>
                <a:spcPct val="100000"/>
              </a:lnSpc>
              <a:spcBef>
                <a:spcPts val="0"/>
              </a:spcBef>
              <a:spcAft>
                <a:spcPts val="0"/>
              </a:spcAft>
              <a:buClr>
                <a:schemeClr val="accent3"/>
              </a:buClr>
              <a:buFontTx/>
              <a:buNone/>
              <a:tabLst/>
              <a:defRPr sz="1400"/>
            </a:lvl5pPr>
            <a:lvl6pPr marL="0" indent="0" algn="r">
              <a:lnSpc>
                <a:spcPct val="100000"/>
              </a:lnSpc>
              <a:spcBef>
                <a:spcPts val="0"/>
              </a:spcBef>
              <a:spcAft>
                <a:spcPts val="0"/>
              </a:spcAft>
              <a:buFontTx/>
              <a:buNone/>
              <a:tabLst/>
              <a:defRPr sz="1400"/>
            </a:lvl6pPr>
            <a:lvl7pPr marL="0" indent="0" algn="r">
              <a:lnSpc>
                <a:spcPct val="100000"/>
              </a:lnSpc>
              <a:spcBef>
                <a:spcPts val="0"/>
              </a:spcBef>
              <a:spcAft>
                <a:spcPts val="0"/>
              </a:spcAft>
              <a:buFontTx/>
              <a:buNone/>
              <a:tabLst/>
              <a:defRPr sz="1400"/>
            </a:lvl7pPr>
            <a:lvl8pPr marL="0" indent="0" algn="r">
              <a:lnSpc>
                <a:spcPct val="100000"/>
              </a:lnSpc>
              <a:spcBef>
                <a:spcPts val="0"/>
              </a:spcBef>
              <a:spcAft>
                <a:spcPts val="0"/>
              </a:spcAft>
              <a:buFontTx/>
              <a:buNone/>
              <a:tabLst/>
              <a:defRPr sz="1400"/>
            </a:lvl8pPr>
            <a:lvl9pPr marL="0" indent="0" algn="r">
              <a:lnSpc>
                <a:spcPct val="100000"/>
              </a:lnSpc>
              <a:spcBef>
                <a:spcPts val="0"/>
              </a:spcBef>
              <a:spcAft>
                <a:spcPts val="0"/>
              </a:spcAft>
              <a:buFontTx/>
              <a:buNone/>
              <a:tabLst/>
              <a:defRPr sz="1400"/>
            </a:lvl9pPr>
          </a:lstStyle>
          <a:p>
            <a:pPr lvl="0"/>
            <a:r>
              <a:rPr lang="en-US"/>
              <a:t>Click to edit Master text styles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9D337801-2EEC-46CC-ACB6-F2CAD1634985}"/>
              </a:ext>
            </a:extLst>
          </p:cNvPr>
          <p:cNvSpPr>
            <a:spLocks noGrp="1"/>
          </p:cNvSpPr>
          <p:nvPr>
            <p:ph type="body" sz="quarter" idx="25"/>
          </p:nvPr>
        </p:nvSpPr>
        <p:spPr>
          <a:xfrm>
            <a:off x="643886" y="121899"/>
            <a:ext cx="1812711" cy="754038"/>
          </a:xfrm>
        </p:spPr>
        <p:txBody>
          <a:bodyPr/>
          <a:lstStyle>
            <a:lvl1pPr marL="0" indent="0" algn="ctr">
              <a:buFontTx/>
              <a:buNone/>
              <a:defRPr sz="1400" b="1" cap="all" baseline="0">
                <a:solidFill>
                  <a:schemeClr val="accent3"/>
                </a:solidFill>
              </a:defRPr>
            </a:lvl1pPr>
            <a:lvl2pPr marL="0" indent="0" algn="l">
              <a:buFontTx/>
              <a:buNone/>
              <a:defRPr sz="1400" b="1">
                <a:solidFill>
                  <a:schemeClr val="accent3"/>
                </a:solidFill>
              </a:defRPr>
            </a:lvl2pPr>
            <a:lvl3pPr marL="0" indent="0" algn="l">
              <a:buFontTx/>
              <a:buNone/>
              <a:defRPr sz="1400" b="1">
                <a:solidFill>
                  <a:schemeClr val="accent3"/>
                </a:solidFill>
              </a:defRPr>
            </a:lvl3pPr>
            <a:lvl4pPr marL="0" indent="0" algn="l">
              <a:buFontTx/>
              <a:buNone/>
              <a:defRPr sz="1400" b="1">
                <a:solidFill>
                  <a:schemeClr val="accent3"/>
                </a:solidFill>
              </a:defRPr>
            </a:lvl4pPr>
            <a:lvl5pPr marL="0" indent="0" algn="l">
              <a:buFontTx/>
              <a:buNone/>
              <a:defRPr sz="1400" b="1">
                <a:solidFill>
                  <a:schemeClr val="accent3"/>
                </a:solidFill>
              </a:defRPr>
            </a:lvl5pPr>
          </a:lstStyle>
          <a:p>
            <a:pPr lvl="0"/>
            <a:r>
              <a:rPr lang="en-US"/>
              <a:t>Click to edit Master text styles</a:t>
            </a:r>
          </a:p>
        </p:txBody>
      </p:sp>
    </p:spTree>
    <p:extLst>
      <p:ext uri="{BB962C8B-B14F-4D97-AF65-F5344CB8AC3E}">
        <p14:creationId xmlns:p14="http://schemas.microsoft.com/office/powerpoint/2010/main" val="6010121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Heading only_patter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4F060-B3C2-8346-B1DF-9F2B3A60B677}"/>
              </a:ext>
            </a:extLst>
          </p:cNvPr>
          <p:cNvSpPr>
            <a:spLocks noGrp="1"/>
          </p:cNvSpPr>
          <p:nvPr>
            <p:ph type="ftr" sz="quarter" idx="10"/>
          </p:nvPr>
        </p:nvSpPr>
        <p:spPr>
          <a:xfrm>
            <a:off x="838200" y="6356352"/>
            <a:ext cx="4114800" cy="365125"/>
          </a:xfrm>
          <a:prstGeom prst="rect">
            <a:avLst/>
          </a:prstGeom>
        </p:spPr>
        <p:txBody>
          <a:bodyPr/>
          <a:lstStyle>
            <a:lvl1pPr>
              <a:defRPr sz="789">
                <a:solidFill>
                  <a:schemeClr val="accent2"/>
                </a:solidFill>
              </a:defRPr>
            </a:lvl1pPr>
          </a:lstStyle>
          <a:p>
            <a:endParaRPr lang="en-GB"/>
          </a:p>
        </p:txBody>
      </p:sp>
      <p:sp>
        <p:nvSpPr>
          <p:cNvPr id="4" name="Slide Number Placeholder 3">
            <a:extLst>
              <a:ext uri="{FF2B5EF4-FFF2-40B4-BE49-F238E27FC236}">
                <a16:creationId xmlns:a16="http://schemas.microsoft.com/office/drawing/2014/main" id="{A69D0D52-2F0B-5045-B2D6-AAE72E93A67E}"/>
              </a:ext>
            </a:extLst>
          </p:cNvPr>
          <p:cNvSpPr>
            <a:spLocks noGrp="1"/>
          </p:cNvSpPr>
          <p:nvPr>
            <p:ph type="sldNum" sz="quarter" idx="11"/>
          </p:nvPr>
        </p:nvSpPr>
        <p:spPr>
          <a:xfrm>
            <a:off x="8610600" y="6356352"/>
            <a:ext cx="2743200" cy="365125"/>
          </a:xfrm>
          <a:prstGeom prst="rect">
            <a:avLst/>
          </a:prstGeom>
        </p:spPr>
        <p:txBody>
          <a:bodyPr/>
          <a:lstStyle>
            <a:lvl1pPr>
              <a:defRPr sz="723">
                <a:solidFill>
                  <a:schemeClr val="accent2"/>
                </a:solidFill>
              </a:defRPr>
            </a:lvl1pPr>
          </a:lstStyle>
          <a:p>
            <a:fld id="{597459A8-344D-1444-8819-CD70BE728E41}" type="slidenum">
              <a:rPr lang="en-US" smtClean="0"/>
              <a:pPr/>
              <a:t>‹#›</a:t>
            </a:fld>
            <a:endParaRPr lang="en-US"/>
          </a:p>
        </p:txBody>
      </p:sp>
      <p:sp>
        <p:nvSpPr>
          <p:cNvPr id="8" name="Title 1">
            <a:extLst>
              <a:ext uri="{FF2B5EF4-FFF2-40B4-BE49-F238E27FC236}">
                <a16:creationId xmlns:a16="http://schemas.microsoft.com/office/drawing/2014/main" id="{F5D4F87B-9E6D-6747-8CD0-3EE154F7DFA0}"/>
              </a:ext>
            </a:extLst>
          </p:cNvPr>
          <p:cNvSpPr>
            <a:spLocks noGrp="1"/>
          </p:cNvSpPr>
          <p:nvPr>
            <p:ph type="title"/>
          </p:nvPr>
        </p:nvSpPr>
        <p:spPr>
          <a:xfrm>
            <a:off x="838200" y="502411"/>
            <a:ext cx="10515600" cy="549275"/>
          </a:xfrm>
        </p:spPr>
        <p:txBody>
          <a:bodyPr/>
          <a:lstStyle>
            <a:lvl1pPr>
              <a:defRPr sz="1841" b="1">
                <a:solidFill>
                  <a:srgbClr val="005C65"/>
                </a:solidFill>
              </a:defRPr>
            </a:lvl1pPr>
          </a:lstStyle>
          <a:p>
            <a:r>
              <a:rPr lang="en-US"/>
              <a:t>Click to edit Master title style</a:t>
            </a:r>
          </a:p>
        </p:txBody>
      </p:sp>
      <p:grpSp>
        <p:nvGrpSpPr>
          <p:cNvPr id="19" name="Group 18">
            <a:extLst>
              <a:ext uri="{FF2B5EF4-FFF2-40B4-BE49-F238E27FC236}">
                <a16:creationId xmlns:a16="http://schemas.microsoft.com/office/drawing/2014/main" id="{D3F6002B-F6A1-1744-9CFF-1B9E6FECFF3C}"/>
              </a:ext>
            </a:extLst>
          </p:cNvPr>
          <p:cNvGrpSpPr/>
          <p:nvPr userDrawn="1"/>
        </p:nvGrpSpPr>
        <p:grpSpPr>
          <a:xfrm>
            <a:off x="6729693" y="536058"/>
            <a:ext cx="5976875" cy="452569"/>
            <a:chOff x="6729691" y="536056"/>
            <a:chExt cx="5976875" cy="452569"/>
          </a:xfrm>
        </p:grpSpPr>
        <p:sp>
          <p:nvSpPr>
            <p:cNvPr id="10" name="Triangle 9">
              <a:extLst>
                <a:ext uri="{FF2B5EF4-FFF2-40B4-BE49-F238E27FC236}">
                  <a16:creationId xmlns:a16="http://schemas.microsoft.com/office/drawing/2014/main" id="{0B2D20B7-54B8-714C-9BFB-7B1216EA8168}"/>
                </a:ext>
              </a:extLst>
            </p:cNvPr>
            <p:cNvSpPr/>
            <p:nvPr userDrawn="1"/>
          </p:nvSpPr>
          <p:spPr>
            <a:xfrm>
              <a:off x="11004332" y="536060"/>
              <a:ext cx="1001693" cy="452565"/>
            </a:xfrm>
            <a:prstGeom prst="triangle">
              <a:avLst/>
            </a:prstGeom>
            <a:solidFill>
              <a:srgbClr val="9B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2" name="Triangle 11">
              <a:extLst>
                <a:ext uri="{FF2B5EF4-FFF2-40B4-BE49-F238E27FC236}">
                  <a16:creationId xmlns:a16="http://schemas.microsoft.com/office/drawing/2014/main" id="{5704DC1D-99F6-204D-9284-6DBED891D631}"/>
                </a:ext>
              </a:extLst>
            </p:cNvPr>
            <p:cNvSpPr/>
            <p:nvPr userDrawn="1"/>
          </p:nvSpPr>
          <p:spPr>
            <a:xfrm rot="10800000">
              <a:off x="11704873" y="536058"/>
              <a:ext cx="1001693" cy="45256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3" name="Triangle 12">
              <a:extLst>
                <a:ext uri="{FF2B5EF4-FFF2-40B4-BE49-F238E27FC236}">
                  <a16:creationId xmlns:a16="http://schemas.microsoft.com/office/drawing/2014/main" id="{832DF573-6C49-2746-A3C0-6AA5E44E1834}"/>
                </a:ext>
              </a:extLst>
            </p:cNvPr>
            <p:cNvSpPr/>
            <p:nvPr userDrawn="1"/>
          </p:nvSpPr>
          <p:spPr>
            <a:xfrm>
              <a:off x="9574925" y="536060"/>
              <a:ext cx="1001693" cy="4525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4" name="Triangle 13">
              <a:extLst>
                <a:ext uri="{FF2B5EF4-FFF2-40B4-BE49-F238E27FC236}">
                  <a16:creationId xmlns:a16="http://schemas.microsoft.com/office/drawing/2014/main" id="{72B42283-9EF0-D643-AA09-6256A554BB7B}"/>
                </a:ext>
              </a:extLst>
            </p:cNvPr>
            <p:cNvSpPr/>
            <p:nvPr userDrawn="1"/>
          </p:nvSpPr>
          <p:spPr>
            <a:xfrm rot="10800000">
              <a:off x="10275466" y="536058"/>
              <a:ext cx="1001693" cy="45256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5" name="Triangle 14">
              <a:extLst>
                <a:ext uri="{FF2B5EF4-FFF2-40B4-BE49-F238E27FC236}">
                  <a16:creationId xmlns:a16="http://schemas.microsoft.com/office/drawing/2014/main" id="{69A23592-4A79-EB4D-9C29-2537A99FDC3C}"/>
                </a:ext>
              </a:extLst>
            </p:cNvPr>
            <p:cNvSpPr/>
            <p:nvPr userDrawn="1"/>
          </p:nvSpPr>
          <p:spPr>
            <a:xfrm>
              <a:off x="8159098" y="536058"/>
              <a:ext cx="1001693" cy="452565"/>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83"/>
            </a:p>
          </p:txBody>
        </p:sp>
        <p:sp>
          <p:nvSpPr>
            <p:cNvPr id="16" name="Triangle 15">
              <a:extLst>
                <a:ext uri="{FF2B5EF4-FFF2-40B4-BE49-F238E27FC236}">
                  <a16:creationId xmlns:a16="http://schemas.microsoft.com/office/drawing/2014/main" id="{1717E149-C31E-B04D-A7FD-1C78DF17802E}"/>
                </a:ext>
              </a:extLst>
            </p:cNvPr>
            <p:cNvSpPr/>
            <p:nvPr userDrawn="1"/>
          </p:nvSpPr>
          <p:spPr>
            <a:xfrm rot="10800000">
              <a:off x="8859639" y="536056"/>
              <a:ext cx="1001693" cy="452565"/>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83"/>
            </a:p>
          </p:txBody>
        </p:sp>
        <p:sp>
          <p:nvSpPr>
            <p:cNvPr id="17" name="Triangle 16">
              <a:extLst>
                <a:ext uri="{FF2B5EF4-FFF2-40B4-BE49-F238E27FC236}">
                  <a16:creationId xmlns:a16="http://schemas.microsoft.com/office/drawing/2014/main" id="{84800518-18AB-6248-A808-DB9B84506843}"/>
                </a:ext>
              </a:extLst>
            </p:cNvPr>
            <p:cNvSpPr/>
            <p:nvPr userDrawn="1"/>
          </p:nvSpPr>
          <p:spPr>
            <a:xfrm>
              <a:off x="6729691" y="536058"/>
              <a:ext cx="1001693" cy="45256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8" name="Triangle 17">
              <a:extLst>
                <a:ext uri="{FF2B5EF4-FFF2-40B4-BE49-F238E27FC236}">
                  <a16:creationId xmlns:a16="http://schemas.microsoft.com/office/drawing/2014/main" id="{1B7C7C99-4992-344D-A0CB-B77F7DB409BC}"/>
                </a:ext>
              </a:extLst>
            </p:cNvPr>
            <p:cNvSpPr/>
            <p:nvPr userDrawn="1"/>
          </p:nvSpPr>
          <p:spPr>
            <a:xfrm rot="10800000">
              <a:off x="7430232" y="536056"/>
              <a:ext cx="1001693" cy="4525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grpSp>
      <p:sp>
        <p:nvSpPr>
          <p:cNvPr id="5" name="Text Placeholder 4">
            <a:extLst>
              <a:ext uri="{FF2B5EF4-FFF2-40B4-BE49-F238E27FC236}">
                <a16:creationId xmlns:a16="http://schemas.microsoft.com/office/drawing/2014/main" id="{FF4B74DA-31E4-4D2A-8084-7F4B5B3BD1BD}"/>
              </a:ext>
            </a:extLst>
          </p:cNvPr>
          <p:cNvSpPr>
            <a:spLocks noGrp="1"/>
          </p:cNvSpPr>
          <p:nvPr>
            <p:ph type="body" sz="quarter" idx="12"/>
          </p:nvPr>
        </p:nvSpPr>
        <p:spPr>
          <a:xfrm>
            <a:off x="838202" y="1636295"/>
            <a:ext cx="10515601" cy="4218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6007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Quote Large">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3" name="Text Placeholder 9">
            <a:extLst>
              <a:ext uri="{FF2B5EF4-FFF2-40B4-BE49-F238E27FC236}">
                <a16:creationId xmlns:a16="http://schemas.microsoft.com/office/drawing/2014/main" id="{F5E55119-E93A-454E-BF8D-6AED4EBEC548}"/>
              </a:ext>
            </a:extLst>
          </p:cNvPr>
          <p:cNvSpPr>
            <a:spLocks noGrp="1"/>
          </p:cNvSpPr>
          <p:nvPr>
            <p:ph type="body" sz="quarter" idx="18" hasCustomPrompt="1"/>
          </p:nvPr>
        </p:nvSpPr>
        <p:spPr>
          <a:xfrm>
            <a:off x="549680" y="1311960"/>
            <a:ext cx="1281455" cy="784800"/>
          </a:xfrm>
        </p:spPr>
        <p:txBody>
          <a:bodyPr/>
          <a:lstStyle>
            <a:lvl1pPr marL="0" indent="0">
              <a:spcBef>
                <a:spcPts val="0"/>
              </a:spcBef>
              <a:spcAft>
                <a:spcPts val="0"/>
              </a:spcAft>
              <a:buFontTx/>
              <a:buNone/>
              <a:tabLst/>
              <a:defRPr sz="240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2426603" y="1911224"/>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2" name="Slide Number Placeholder 1">
            <a:extLst>
              <a:ext uri="{FF2B5EF4-FFF2-40B4-BE49-F238E27FC236}">
                <a16:creationId xmlns:a16="http://schemas.microsoft.com/office/drawing/2014/main" id="{09CE11CA-6738-4BC1-8E73-C48827D572DA}"/>
              </a:ext>
            </a:extLst>
          </p:cNvPr>
          <p:cNvSpPr>
            <a:spLocks noGrp="1"/>
          </p:cNvSpPr>
          <p:nvPr>
            <p:ph type="sldNum" sz="quarter" idx="22"/>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19346385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Content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sp>
        <p:nvSpPr>
          <p:cNvPr id="5" name="Title 4">
            <a:extLst>
              <a:ext uri="{FF2B5EF4-FFF2-40B4-BE49-F238E27FC236}">
                <a16:creationId xmlns:a16="http://schemas.microsoft.com/office/drawing/2014/main" id="{705A14E5-8569-436F-BC1C-42961FEBF729}"/>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973F6B7A-1A5C-4CE2-98BC-71076AF850C8}"/>
              </a:ext>
            </a:extLst>
          </p:cNvPr>
          <p:cNvSpPr>
            <a:spLocks noGrp="1"/>
          </p:cNvSpPr>
          <p:nvPr>
            <p:ph type="body" sz="quarter" idx="14"/>
          </p:nvPr>
        </p:nvSpPr>
        <p:spPr>
          <a:xfrm>
            <a:off x="630000" y="1602000"/>
            <a:ext cx="72571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18911755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325984E9-72E9-4991-8C68-D8518DC8D408}"/>
              </a:ext>
            </a:extLst>
          </p:cNvPr>
          <p:cNvPicPr>
            <a:picLocks noChangeAspect="1"/>
          </p:cNvPicPr>
          <p:nvPr userDrawn="1"/>
        </p:nvPicPr>
        <p:blipFill>
          <a:blip r:embed="rId2"/>
          <a:stretch>
            <a:fillRect/>
          </a:stretch>
        </p:blipFill>
        <p:spPr>
          <a:xfrm>
            <a:off x="15240" y="-13064"/>
            <a:ext cx="12176760" cy="6851457"/>
          </a:xfrm>
          <a:prstGeom prst="rect">
            <a:avLst/>
          </a:prstGeom>
        </p:spPr>
      </p:pic>
      <p:sp>
        <p:nvSpPr>
          <p:cNvPr id="2" name="Title 1">
            <a:extLst>
              <a:ext uri="{FF2B5EF4-FFF2-40B4-BE49-F238E27FC236}">
                <a16:creationId xmlns:a16="http://schemas.microsoft.com/office/drawing/2014/main" id="{4FCAB498-D88F-1C44-82E9-BAFC7E3712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3B22E-38A8-764A-A91D-68F0DEC617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BFA1E7-4218-4C44-8423-EF98F0ADA7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CB3564-E004-6A44-ACBC-A0DA10FB0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11B88-5D90-154A-AFAA-F42FFF76812D}"/>
              </a:ext>
            </a:extLst>
          </p:cNvPr>
          <p:cNvSpPr>
            <a:spLocks noGrp="1"/>
          </p:cNvSpPr>
          <p:nvPr>
            <p:ph type="sldNum" sz="quarter" idx="12"/>
          </p:nvPr>
        </p:nvSpPr>
        <p:spPr/>
        <p:txBody>
          <a:bodyPr/>
          <a:lstStyle/>
          <a:p>
            <a:fld id="{B00BC7F2-A819-E941-97FA-C39CC2FD509E}" type="slidenum">
              <a:rPr lang="en-US" smtClean="0"/>
              <a:t>‹#›</a:t>
            </a:fld>
            <a:endParaRPr lang="en-US"/>
          </a:p>
        </p:txBody>
      </p:sp>
    </p:spTree>
    <p:extLst>
      <p:ext uri="{BB962C8B-B14F-4D97-AF65-F5344CB8AC3E}">
        <p14:creationId xmlns:p14="http://schemas.microsoft.com/office/powerpoint/2010/main" val="16368833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83EEBEC-68A9-C902-A1A2-D98432288C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671" y="5978505"/>
            <a:ext cx="1127426" cy="516835"/>
          </a:xfrm>
          <a:prstGeom prst="rect">
            <a:avLst/>
          </a:prstGeom>
        </p:spPr>
      </p:pic>
      <p:sp>
        <p:nvSpPr>
          <p:cNvPr id="7" name="Title 1">
            <a:extLst>
              <a:ext uri="{FF2B5EF4-FFF2-40B4-BE49-F238E27FC236}">
                <a16:creationId xmlns:a16="http://schemas.microsoft.com/office/drawing/2014/main" id="{979CA526-DC78-B418-6C44-B020584FDF3D}"/>
              </a:ext>
            </a:extLst>
          </p:cNvPr>
          <p:cNvSpPr>
            <a:spLocks noGrp="1"/>
          </p:cNvSpPr>
          <p:nvPr>
            <p:ph type="title"/>
          </p:nvPr>
        </p:nvSpPr>
        <p:spPr>
          <a:xfrm>
            <a:off x="2162018" y="2924174"/>
            <a:ext cx="7867963" cy="1009651"/>
          </a:xfrm>
        </p:spPr>
        <p:txBody>
          <a:bodyPr>
            <a:noAutofit/>
          </a:bodyPr>
          <a:lstStyle>
            <a:lvl1pPr algn="ctr">
              <a:defRPr sz="4800">
                <a:solidFill>
                  <a:schemeClr val="tx1"/>
                </a:solidFill>
              </a:defRPr>
            </a:lvl1pPr>
          </a:lstStyle>
          <a:p>
            <a:r>
              <a:rPr lang="en-GB" dirty="0"/>
              <a:t>Click to edit Master title style</a:t>
            </a:r>
            <a:endParaRPr lang="en-US" dirty="0"/>
          </a:p>
        </p:txBody>
      </p:sp>
      <p:pic>
        <p:nvPicPr>
          <p:cNvPr id="9" name="Graphic 8">
            <a:extLst>
              <a:ext uri="{FF2B5EF4-FFF2-40B4-BE49-F238E27FC236}">
                <a16:creationId xmlns:a16="http://schemas.microsoft.com/office/drawing/2014/main" id="{15B6A569-E35D-A667-0CCF-3331FB42EF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9988729">
            <a:off x="-1804005" y="-407498"/>
            <a:ext cx="3608010" cy="3605368"/>
          </a:xfrm>
          <a:prstGeom prst="rect">
            <a:avLst/>
          </a:prstGeom>
        </p:spPr>
      </p:pic>
      <p:pic>
        <p:nvPicPr>
          <p:cNvPr id="10" name="Graphic 9">
            <a:extLst>
              <a:ext uri="{FF2B5EF4-FFF2-40B4-BE49-F238E27FC236}">
                <a16:creationId xmlns:a16="http://schemas.microsoft.com/office/drawing/2014/main" id="{2BF00558-8685-788A-DC2E-882EA3F614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9260930">
            <a:off x="10148481" y="2986200"/>
            <a:ext cx="3569470" cy="3566856"/>
          </a:xfrm>
          <a:prstGeom prst="rect">
            <a:avLst/>
          </a:prstGeom>
        </p:spPr>
      </p:pic>
    </p:spTree>
    <p:extLst>
      <p:ext uri="{BB962C8B-B14F-4D97-AF65-F5344CB8AC3E}">
        <p14:creationId xmlns:p14="http://schemas.microsoft.com/office/powerpoint/2010/main" val="16147732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DD2E-2CC7-034B-8CDD-152B8CA3287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E78C102-69C7-3D48-92D3-58635E50E9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7B77C2-2807-4A42-8187-DF51C0971FAC}"/>
              </a:ext>
            </a:extLst>
          </p:cNvPr>
          <p:cNvSpPr>
            <a:spLocks noGrp="1"/>
          </p:cNvSpPr>
          <p:nvPr>
            <p:ph type="dt" sz="half" idx="10"/>
          </p:nvPr>
        </p:nvSpPr>
        <p:spPr/>
        <p:txBody>
          <a:bodyPr/>
          <a:lstStyle/>
          <a:p>
            <a:fld id="{342EAD3B-7A4B-2C49-BC22-42B8DE7559AA}" type="datetimeFigureOut">
              <a:rPr lang="en-US" smtClean="0"/>
              <a:t>10/9/2024</a:t>
            </a:fld>
            <a:endParaRPr lang="en-US"/>
          </a:p>
        </p:txBody>
      </p:sp>
      <p:sp>
        <p:nvSpPr>
          <p:cNvPr id="5" name="Footer Placeholder 4">
            <a:extLst>
              <a:ext uri="{FF2B5EF4-FFF2-40B4-BE49-F238E27FC236}">
                <a16:creationId xmlns:a16="http://schemas.microsoft.com/office/drawing/2014/main" id="{5EAE7DA5-873A-7F4F-9B7E-2D45CA1E9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1FECB-61FC-354F-B6AB-91B4C5CF9A41}"/>
              </a:ext>
            </a:extLst>
          </p:cNvPr>
          <p:cNvSpPr>
            <a:spLocks noGrp="1"/>
          </p:cNvSpPr>
          <p:nvPr>
            <p:ph type="sldNum" sz="quarter" idx="12"/>
          </p:nvPr>
        </p:nvSpPr>
        <p:spPr/>
        <p:txBody>
          <a:bodyPr/>
          <a:lstStyle/>
          <a:p>
            <a:fld id="{B00BC7F2-A819-E941-97FA-C39CC2FD509E}" type="slidenum">
              <a:rPr lang="en-US" smtClean="0"/>
              <a:t>‹#›</a:t>
            </a:fld>
            <a:endParaRPr lang="en-US"/>
          </a:p>
        </p:txBody>
      </p:sp>
      <p:pic>
        <p:nvPicPr>
          <p:cNvPr id="9" name="Picture 8" descr="Graphical user interface&#10;&#10;Description automatically generated with low confidence">
            <a:extLst>
              <a:ext uri="{FF2B5EF4-FFF2-40B4-BE49-F238E27FC236}">
                <a16:creationId xmlns:a16="http://schemas.microsoft.com/office/drawing/2014/main" id="{706E4B7F-6222-408A-B7A3-733BD15F4369}"/>
              </a:ext>
            </a:extLst>
          </p:cNvPr>
          <p:cNvPicPr>
            <a:picLocks noChangeAspect="1"/>
          </p:cNvPicPr>
          <p:nvPr userDrawn="1"/>
        </p:nvPicPr>
        <p:blipFill>
          <a:blip r:embed="rId2"/>
          <a:stretch>
            <a:fillRect/>
          </a:stretch>
        </p:blipFill>
        <p:spPr>
          <a:xfrm>
            <a:off x="0" y="0"/>
            <a:ext cx="12192000" cy="6860032"/>
          </a:xfrm>
          <a:prstGeom prst="rect">
            <a:avLst/>
          </a:prstGeom>
        </p:spPr>
      </p:pic>
    </p:spTree>
    <p:extLst>
      <p:ext uri="{BB962C8B-B14F-4D97-AF65-F5344CB8AC3E}">
        <p14:creationId xmlns:p14="http://schemas.microsoft.com/office/powerpoint/2010/main" val="255778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8CAE150F-8F18-4F2E-94D9-337393B73B9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719482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491F-25C6-BD76-71A2-86415C3E49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839B33-312D-62BE-20DA-A1EB1649F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E85781-ADE8-5C7A-DC08-4F67E0A20434}"/>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5" name="Footer Placeholder 4">
            <a:extLst>
              <a:ext uri="{FF2B5EF4-FFF2-40B4-BE49-F238E27FC236}">
                <a16:creationId xmlns:a16="http://schemas.microsoft.com/office/drawing/2014/main" id="{658F0F8B-AEAD-D7E7-F76A-D043260D9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540BC3-0733-E56C-1CBF-580F4E2C23A6}"/>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25388624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46659-316C-CC37-0D44-6C7AF10109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BBB866-67BA-668F-6E00-A7DA1EA08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566A0-E829-E620-F7E3-AAE83E0BE450}"/>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5" name="Footer Placeholder 4">
            <a:extLst>
              <a:ext uri="{FF2B5EF4-FFF2-40B4-BE49-F238E27FC236}">
                <a16:creationId xmlns:a16="http://schemas.microsoft.com/office/drawing/2014/main" id="{FE3CE2C0-71CE-3D12-16E3-160449FE8C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7840DB-AFE5-539D-ACD5-5032F7EEEA8C}"/>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1141310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B75E-4291-49C8-7D38-4A5CC9CE45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0E404A-F8F2-3F7A-8408-96302D7939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D5C07-CBCD-4EFF-B6C3-D42F141442B5}"/>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5" name="Footer Placeholder 4">
            <a:extLst>
              <a:ext uri="{FF2B5EF4-FFF2-40B4-BE49-F238E27FC236}">
                <a16:creationId xmlns:a16="http://schemas.microsoft.com/office/drawing/2014/main" id="{6D8574DF-AEFF-E9F7-8862-C4FC04168D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8670CD-433E-AED0-BA87-75E89C9CAFDD}"/>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32358062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196B-B18E-F87A-C8F9-543CF075F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8B0F64-D5B2-B6EF-15EA-49A292B035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245063C-6633-C3A0-B3D0-589CB90BF1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5EBCB6-35C5-F7AE-09CE-3B9A50514819}"/>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6" name="Footer Placeholder 5">
            <a:extLst>
              <a:ext uri="{FF2B5EF4-FFF2-40B4-BE49-F238E27FC236}">
                <a16:creationId xmlns:a16="http://schemas.microsoft.com/office/drawing/2014/main" id="{852A6C20-40DD-1348-4549-DF75F8B9F3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048E9C-1076-52AE-0CC3-1BB88E685994}"/>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37913376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429F-E6FA-9720-840E-6D7693F98C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E4B1BA-2B65-6F5E-037A-2278DB58D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86E1E-1FAC-8775-D268-28752D8E6F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74D646-2CFF-8755-2766-4DCF5ADD8E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071F6-7B2D-D293-F7DF-FE0E419D0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3DC63E-C48E-C0D6-E6DF-30678F091D36}"/>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8" name="Footer Placeholder 7">
            <a:extLst>
              <a:ext uri="{FF2B5EF4-FFF2-40B4-BE49-F238E27FC236}">
                <a16:creationId xmlns:a16="http://schemas.microsoft.com/office/drawing/2014/main" id="{7FE8B935-425B-452A-3144-07F3259348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5292F6-7218-886F-78D9-D32F4E009AEB}"/>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35965855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3866-ABBB-72E7-4C47-D603BC8C2D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78390B4-1A24-5362-E40D-4F257365DAC6}"/>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4" name="Footer Placeholder 3">
            <a:extLst>
              <a:ext uri="{FF2B5EF4-FFF2-40B4-BE49-F238E27FC236}">
                <a16:creationId xmlns:a16="http://schemas.microsoft.com/office/drawing/2014/main" id="{50C4F4DB-3AEA-8BAE-7327-B7153DBF1D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2B0F77-A35C-5ACF-2AC9-EB1C33159A62}"/>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8991041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945F10-0876-B842-4B39-404F87B93173}"/>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3" name="Footer Placeholder 2">
            <a:extLst>
              <a:ext uri="{FF2B5EF4-FFF2-40B4-BE49-F238E27FC236}">
                <a16:creationId xmlns:a16="http://schemas.microsoft.com/office/drawing/2014/main" id="{F079AF71-956E-002C-5563-4BBE2566BA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6C548F-3CFC-5050-0F66-1C0499CC4815}"/>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24215457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2A31-C086-30F6-E41E-85EF9AE16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EAB093-6398-F07E-1282-2193B99B30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978BA3-925B-1972-A2CA-FA3EE0FC2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CAB08-523F-339C-4F99-AE2CFE96F585}"/>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6" name="Footer Placeholder 5">
            <a:extLst>
              <a:ext uri="{FF2B5EF4-FFF2-40B4-BE49-F238E27FC236}">
                <a16:creationId xmlns:a16="http://schemas.microsoft.com/office/drawing/2014/main" id="{411DD166-8033-12CC-BF09-10DE6168AB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378376-2839-9DCC-FBCC-D37E24725E5B}"/>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19384482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BA4A-449C-BEF8-79DB-AE2DFC991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5C6042-F770-B4AF-F3C4-B4F79D7A4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DED2F9-9C70-93D5-BB27-D7380E6C2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A8BA1-AF24-1CFF-0D54-EB9791BF4145}"/>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6" name="Footer Placeholder 5">
            <a:extLst>
              <a:ext uri="{FF2B5EF4-FFF2-40B4-BE49-F238E27FC236}">
                <a16:creationId xmlns:a16="http://schemas.microsoft.com/office/drawing/2014/main" id="{1D76FEB6-54AC-AF33-0CE0-4B1C0425D3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10E9CA-E178-F5EE-D1FE-BBB2404E3FC3}"/>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34227777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651E-4DF7-67C0-073D-CEF0FBC6F5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337FC5-1503-4E8C-E806-AE623D13D7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3C025B-1A8E-DE99-2B3E-AAEB5B559C51}"/>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5" name="Footer Placeholder 4">
            <a:extLst>
              <a:ext uri="{FF2B5EF4-FFF2-40B4-BE49-F238E27FC236}">
                <a16:creationId xmlns:a16="http://schemas.microsoft.com/office/drawing/2014/main" id="{13C3037D-E567-3681-A22B-43E07046FF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0BCD42-4B4C-2F97-7771-E230C3924F43}"/>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239927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1"/>
                </a:solidFill>
                <a:latin typeface="Arial Black" panose="020B0A04020102020204" pitchFamily="34" charset="0"/>
              </a:defRPr>
            </a:lvl1pPr>
          </a:lstStyle>
          <a:p>
            <a:r>
              <a:rPr lang="en-US"/>
              <a:t>divider</a:t>
            </a:r>
            <a:endParaRPr lang="en-GB"/>
          </a:p>
        </p:txBody>
      </p:sp>
      <p:pic>
        <p:nvPicPr>
          <p:cNvPr id="7" name="Graphic 6">
            <a:extLst>
              <a:ext uri="{FF2B5EF4-FFF2-40B4-BE49-F238E27FC236}">
                <a16:creationId xmlns:a16="http://schemas.microsoft.com/office/drawing/2014/main" id="{994542EC-92A9-4E60-84D5-535C9FC9D68C}"/>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b="13747"/>
          <a:stretch/>
        </p:blipFill>
        <p:spPr>
          <a:xfrm>
            <a:off x="-8792" y="6171125"/>
            <a:ext cx="1623317" cy="616537"/>
          </a:xfrm>
          <a:prstGeom prst="rect">
            <a:avLst/>
          </a:prstGeom>
        </p:spPr>
      </p:pic>
    </p:spTree>
    <p:extLst>
      <p:ext uri="{BB962C8B-B14F-4D97-AF65-F5344CB8AC3E}">
        <p14:creationId xmlns:p14="http://schemas.microsoft.com/office/powerpoint/2010/main" val="2512530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CA070E-8201-6A97-740A-FF85EF70CF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88EDC3-CEFC-7300-40F3-375EE0FB7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8442A-4F91-1D6F-A62A-36448DFA9E2E}"/>
              </a:ext>
            </a:extLst>
          </p:cNvPr>
          <p:cNvSpPr>
            <a:spLocks noGrp="1"/>
          </p:cNvSpPr>
          <p:nvPr>
            <p:ph type="dt" sz="half" idx="10"/>
          </p:nvPr>
        </p:nvSpPr>
        <p:spPr/>
        <p:txBody>
          <a:bodyPr/>
          <a:lstStyle/>
          <a:p>
            <a:fld id="{48D62247-E305-46A2-B14A-A4FB4352B31D}" type="datetimeFigureOut">
              <a:rPr lang="en-GB" smtClean="0"/>
              <a:t>09/10/2024</a:t>
            </a:fld>
            <a:endParaRPr lang="en-GB"/>
          </a:p>
        </p:txBody>
      </p:sp>
      <p:sp>
        <p:nvSpPr>
          <p:cNvPr id="5" name="Footer Placeholder 4">
            <a:extLst>
              <a:ext uri="{FF2B5EF4-FFF2-40B4-BE49-F238E27FC236}">
                <a16:creationId xmlns:a16="http://schemas.microsoft.com/office/drawing/2014/main" id="{01F4C98E-D417-07DB-1443-5DB369E8C1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B84AC5-57F7-2D63-9941-7437394BFE93}"/>
              </a:ext>
            </a:extLst>
          </p:cNvPr>
          <p:cNvSpPr>
            <a:spLocks noGrp="1"/>
          </p:cNvSpPr>
          <p:nvPr>
            <p:ph type="sldNum" sz="quarter" idx="12"/>
          </p:nvPr>
        </p:nvSpPr>
        <p:spPr/>
        <p:txBody>
          <a:bodyPr/>
          <a:lstStyle/>
          <a:p>
            <a:fld id="{2CA849D1-86DF-42C1-8B2B-D09A39996E3E}" type="slidenum">
              <a:rPr lang="en-GB" smtClean="0"/>
              <a:t>‹#›</a:t>
            </a:fld>
            <a:endParaRPr lang="en-GB"/>
          </a:p>
        </p:txBody>
      </p:sp>
    </p:spTree>
    <p:extLst>
      <p:ext uri="{BB962C8B-B14F-4D97-AF65-F5344CB8AC3E}">
        <p14:creationId xmlns:p14="http://schemas.microsoft.com/office/powerpoint/2010/main" val="10664348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Only, white" userDrawn="1">
  <p:cSld name="TitleOnly, white">
    <p:bg>
      <p:bgPr>
        <a:solidFill>
          <a:schemeClr val="lt1"/>
        </a:solidFill>
        <a:effectLst/>
      </p:bgPr>
    </p:bg>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3037402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TEXT + IMAGE, STATS, QUOTES">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userDrawn="1"/>
        </p:nvSpPr>
        <p:spPr>
          <a:xfrm>
            <a:off x="1482725" y="428178"/>
            <a:ext cx="9226550" cy="6001643"/>
          </a:xfrm>
          <a:prstGeom prst="rect">
            <a:avLst/>
          </a:prstGeom>
          <a:noFill/>
        </p:spPr>
        <p:txBody>
          <a:bodyPr wrap="square" rtlCol="0">
            <a:spAutoFit/>
          </a:bodyPr>
          <a:lstStyle/>
          <a:p>
            <a:pPr algn="ctr"/>
            <a:r>
              <a:rPr lang="en-GB" sz="9600">
                <a:solidFill>
                  <a:schemeClr val="bg1"/>
                </a:solidFill>
              </a:rPr>
              <a:t>TEXT</a:t>
            </a:r>
            <a:br>
              <a:rPr lang="en-GB" sz="9600">
                <a:solidFill>
                  <a:schemeClr val="bg1"/>
                </a:solidFill>
              </a:rPr>
            </a:br>
            <a:r>
              <a:rPr lang="en-GB" sz="9600" err="1">
                <a:solidFill>
                  <a:schemeClr val="bg1"/>
                </a:solidFill>
              </a:rPr>
              <a:t>TEXT</a:t>
            </a:r>
            <a:r>
              <a:rPr lang="en-GB" sz="9600">
                <a:solidFill>
                  <a:schemeClr val="bg1"/>
                </a:solidFill>
              </a:rPr>
              <a:t> &amp; IMAGE</a:t>
            </a:r>
          </a:p>
          <a:p>
            <a:pPr algn="ctr"/>
            <a:r>
              <a:rPr lang="en-GB" sz="9600">
                <a:solidFill>
                  <a:schemeClr val="bg1"/>
                </a:solidFill>
              </a:rPr>
              <a:t>STATS</a:t>
            </a:r>
          </a:p>
          <a:p>
            <a:pPr algn="ctr"/>
            <a:r>
              <a:rPr lang="en-GB" sz="9600">
                <a:solidFill>
                  <a:schemeClr val="bg1"/>
                </a:solidFill>
              </a:rPr>
              <a:t>QUOTE</a:t>
            </a:r>
          </a:p>
        </p:txBody>
      </p:sp>
    </p:spTree>
    <p:extLst>
      <p:ext uri="{BB962C8B-B14F-4D97-AF65-F5344CB8AC3E}">
        <p14:creationId xmlns:p14="http://schemas.microsoft.com/office/powerpoint/2010/main" val="199051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Only, whit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sp>
        <p:nvSpPr>
          <p:cNvPr id="5" name="Title 4">
            <a:extLst>
              <a:ext uri="{FF2B5EF4-FFF2-40B4-BE49-F238E27FC236}">
                <a16:creationId xmlns:a16="http://schemas.microsoft.com/office/drawing/2014/main" id="{705A14E5-8569-436F-BC1C-42961FEBF729}"/>
              </a:ext>
            </a:extLst>
          </p:cNvPr>
          <p:cNvSpPr>
            <a:spLocks noGrp="1"/>
          </p:cNvSpPr>
          <p:nvPr>
            <p:ph type="title"/>
          </p:nvPr>
        </p:nvSpPr>
        <p:spPr/>
        <p:txBody>
          <a:bodyPr/>
          <a:lstStyle/>
          <a:p>
            <a:r>
              <a:rPr lang="en-US"/>
              <a:t>Click to edit Master title style</a:t>
            </a:r>
            <a:endParaRPr lang="en-GB"/>
          </a:p>
        </p:txBody>
      </p:sp>
      <p:grpSp>
        <p:nvGrpSpPr>
          <p:cNvPr id="7" name="Group 6">
            <a:extLst>
              <a:ext uri="{FF2B5EF4-FFF2-40B4-BE49-F238E27FC236}">
                <a16:creationId xmlns:a16="http://schemas.microsoft.com/office/drawing/2014/main" id="{2CF0B38D-F308-4452-8669-6F6BC1C12C69}"/>
              </a:ext>
            </a:extLst>
          </p:cNvPr>
          <p:cNvGrpSpPr/>
          <p:nvPr userDrawn="1"/>
        </p:nvGrpSpPr>
        <p:grpSpPr>
          <a:xfrm>
            <a:off x="-3038371" y="1770231"/>
            <a:ext cx="2861136" cy="5087769"/>
            <a:chOff x="-3038371" y="1770231"/>
            <a:chExt cx="2861136" cy="5087769"/>
          </a:xfrm>
        </p:grpSpPr>
        <p:sp>
          <p:nvSpPr>
            <p:cNvPr id="13" name="Rectangle 12">
              <a:extLst>
                <a:ext uri="{FF2B5EF4-FFF2-40B4-BE49-F238E27FC236}">
                  <a16:creationId xmlns:a16="http://schemas.microsoft.com/office/drawing/2014/main" id="{628C84F2-B572-4606-AF3B-B0CF49CE1930}"/>
                </a:ext>
              </a:extLst>
            </p:cNvPr>
            <p:cNvSpPr/>
            <p:nvPr userDrawn="1"/>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BFE9DC2-0352-4E2E-8612-D40C8548C51E}"/>
                </a:ext>
              </a:extLst>
            </p:cNvPr>
            <p:cNvSpPr txBox="1"/>
            <p:nvPr userDrawn="1"/>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15" name="Graphic 14" descr="Lightbulb and gear with solid fill">
              <a:extLst>
                <a:ext uri="{FF2B5EF4-FFF2-40B4-BE49-F238E27FC236}">
                  <a16:creationId xmlns:a16="http://schemas.microsoft.com/office/drawing/2014/main" id="{899E4519-A42C-480A-BF04-0C79555C70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16" name="Picture 15">
              <a:extLst>
                <a:ext uri="{FF2B5EF4-FFF2-40B4-BE49-F238E27FC236}">
                  <a16:creationId xmlns:a16="http://schemas.microsoft.com/office/drawing/2014/main" id="{8199A65D-9022-46F8-BAA1-D136C5A42682}"/>
                </a:ext>
              </a:extLst>
            </p:cNvPr>
            <p:cNvPicPr>
              <a:picLocks noChangeAspect="1"/>
            </p:cNvPicPr>
            <p:nvPr userDrawn="1"/>
          </p:nvPicPr>
          <p:blipFill>
            <a:blip r:embed="rId4"/>
            <a:stretch>
              <a:fillRect/>
            </a:stretch>
          </p:blipFill>
          <p:spPr>
            <a:xfrm>
              <a:off x="-2293228" y="4592585"/>
              <a:ext cx="1924319" cy="1238423"/>
            </a:xfrm>
            <a:prstGeom prst="rect">
              <a:avLst/>
            </a:prstGeom>
          </p:spPr>
        </p:pic>
        <p:cxnSp>
          <p:nvCxnSpPr>
            <p:cNvPr id="17" name="Connector: Elbow 16">
              <a:extLst>
                <a:ext uri="{FF2B5EF4-FFF2-40B4-BE49-F238E27FC236}">
                  <a16:creationId xmlns:a16="http://schemas.microsoft.com/office/drawing/2014/main" id="{FDDAB619-3260-4CB5-BCBD-25780B34A7D8}"/>
                </a:ext>
              </a:extLst>
            </p:cNvPr>
            <p:cNvCxnSpPr>
              <a:cxnSpLocks/>
            </p:cNvCxnSpPr>
            <p:nvPr userDrawn="1"/>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2896C6-B3D3-4593-A075-0EA3902A4B42}"/>
                </a:ext>
              </a:extLst>
            </p:cNvPr>
            <p:cNvSpPr txBox="1"/>
            <p:nvPr userDrawn="1"/>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387201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oters_Only_w/mark">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C59E6ED-B4AB-4090-8C47-2600A8C1B80E}"/>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17" name="Group 16">
            <a:extLst>
              <a:ext uri="{FF2B5EF4-FFF2-40B4-BE49-F238E27FC236}">
                <a16:creationId xmlns:a16="http://schemas.microsoft.com/office/drawing/2014/main" id="{F2BD8779-03CD-4A9A-965A-913AEDF692AB}"/>
              </a:ext>
            </a:extLst>
          </p:cNvPr>
          <p:cNvGrpSpPr/>
          <p:nvPr userDrawn="1"/>
        </p:nvGrpSpPr>
        <p:grpSpPr>
          <a:xfrm>
            <a:off x="-3038371" y="1770231"/>
            <a:ext cx="2861136" cy="5087769"/>
            <a:chOff x="-3038371" y="1770231"/>
            <a:chExt cx="2861136" cy="5087769"/>
          </a:xfrm>
        </p:grpSpPr>
        <p:sp>
          <p:nvSpPr>
            <p:cNvPr id="19" name="Rectangle 18">
              <a:extLst>
                <a:ext uri="{FF2B5EF4-FFF2-40B4-BE49-F238E27FC236}">
                  <a16:creationId xmlns:a16="http://schemas.microsoft.com/office/drawing/2014/main" id="{E89F521A-DA72-4DBB-B8CA-459BE8853822}"/>
                </a:ext>
              </a:extLst>
            </p:cNvPr>
            <p:cNvSpPr/>
            <p:nvPr userDrawn="1"/>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14A8FEE-3A0E-4D4B-83BB-6D396D033652}"/>
                </a:ext>
              </a:extLst>
            </p:cNvPr>
            <p:cNvSpPr txBox="1"/>
            <p:nvPr userDrawn="1"/>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21" name="Graphic 20" descr="Lightbulb and gear with solid fill">
              <a:extLst>
                <a:ext uri="{FF2B5EF4-FFF2-40B4-BE49-F238E27FC236}">
                  <a16:creationId xmlns:a16="http://schemas.microsoft.com/office/drawing/2014/main" id="{D031AE19-2D51-4EB2-83E6-2B01696704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22" name="Picture 21">
              <a:extLst>
                <a:ext uri="{FF2B5EF4-FFF2-40B4-BE49-F238E27FC236}">
                  <a16:creationId xmlns:a16="http://schemas.microsoft.com/office/drawing/2014/main" id="{4538282D-BA91-4F78-BEC8-F897BF11EE7E}"/>
                </a:ext>
              </a:extLst>
            </p:cNvPr>
            <p:cNvPicPr>
              <a:picLocks noChangeAspect="1"/>
            </p:cNvPicPr>
            <p:nvPr userDrawn="1"/>
          </p:nvPicPr>
          <p:blipFill>
            <a:blip r:embed="rId4"/>
            <a:stretch>
              <a:fillRect/>
            </a:stretch>
          </p:blipFill>
          <p:spPr>
            <a:xfrm>
              <a:off x="-2293228" y="4592585"/>
              <a:ext cx="1924319" cy="1238423"/>
            </a:xfrm>
            <a:prstGeom prst="rect">
              <a:avLst/>
            </a:prstGeom>
          </p:spPr>
        </p:pic>
        <p:cxnSp>
          <p:nvCxnSpPr>
            <p:cNvPr id="23" name="Connector: Elbow 22">
              <a:extLst>
                <a:ext uri="{FF2B5EF4-FFF2-40B4-BE49-F238E27FC236}">
                  <a16:creationId xmlns:a16="http://schemas.microsoft.com/office/drawing/2014/main" id="{633275EA-077D-4872-8260-BE77D7E90307}"/>
                </a:ext>
              </a:extLst>
            </p:cNvPr>
            <p:cNvCxnSpPr>
              <a:cxnSpLocks/>
            </p:cNvCxnSpPr>
            <p:nvPr userDrawn="1"/>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1188103-0F4D-4163-AE9B-2BEE0A02FB07}"/>
                </a:ext>
              </a:extLst>
            </p:cNvPr>
            <p:cNvSpPr txBox="1"/>
            <p:nvPr userDrawn="1"/>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2598763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16" name="Group 15">
            <a:extLst>
              <a:ext uri="{FF2B5EF4-FFF2-40B4-BE49-F238E27FC236}">
                <a16:creationId xmlns:a16="http://schemas.microsoft.com/office/drawing/2014/main" id="{AF48CC0D-9957-4250-B021-12F7B70F3FD6}"/>
              </a:ext>
            </a:extLst>
          </p:cNvPr>
          <p:cNvGrpSpPr/>
          <p:nvPr userDrawn="1"/>
        </p:nvGrpSpPr>
        <p:grpSpPr>
          <a:xfrm>
            <a:off x="-3038371" y="1770231"/>
            <a:ext cx="2861136" cy="5087769"/>
            <a:chOff x="-3038371" y="1770231"/>
            <a:chExt cx="2861136" cy="5087769"/>
          </a:xfrm>
        </p:grpSpPr>
        <p:sp>
          <p:nvSpPr>
            <p:cNvPr id="17" name="Rectangle 16">
              <a:extLst>
                <a:ext uri="{FF2B5EF4-FFF2-40B4-BE49-F238E27FC236}">
                  <a16:creationId xmlns:a16="http://schemas.microsoft.com/office/drawing/2014/main" id="{74318D44-8B76-4631-9A49-DF25DE693F2A}"/>
                </a:ext>
              </a:extLst>
            </p:cNvPr>
            <p:cNvSpPr/>
            <p:nvPr userDrawn="1"/>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325659B-471F-4B2C-9F48-7A398B4CA1B6}"/>
                </a:ext>
              </a:extLst>
            </p:cNvPr>
            <p:cNvSpPr txBox="1"/>
            <p:nvPr userDrawn="1"/>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19" name="Graphic 18" descr="Lightbulb and gear with solid fill">
              <a:extLst>
                <a:ext uri="{FF2B5EF4-FFF2-40B4-BE49-F238E27FC236}">
                  <a16:creationId xmlns:a16="http://schemas.microsoft.com/office/drawing/2014/main" id="{E91C9208-DE3F-4BD4-A821-912B74467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20" name="Picture 19">
              <a:extLst>
                <a:ext uri="{FF2B5EF4-FFF2-40B4-BE49-F238E27FC236}">
                  <a16:creationId xmlns:a16="http://schemas.microsoft.com/office/drawing/2014/main" id="{8D635061-B780-4E8B-B63F-06C90BE2C389}"/>
                </a:ext>
              </a:extLst>
            </p:cNvPr>
            <p:cNvPicPr>
              <a:picLocks noChangeAspect="1"/>
            </p:cNvPicPr>
            <p:nvPr userDrawn="1"/>
          </p:nvPicPr>
          <p:blipFill>
            <a:blip r:embed="rId4"/>
            <a:stretch>
              <a:fillRect/>
            </a:stretch>
          </p:blipFill>
          <p:spPr>
            <a:xfrm>
              <a:off x="-2293228" y="4592585"/>
              <a:ext cx="1924319" cy="1238423"/>
            </a:xfrm>
            <a:prstGeom prst="rect">
              <a:avLst/>
            </a:prstGeom>
          </p:spPr>
        </p:pic>
        <p:cxnSp>
          <p:nvCxnSpPr>
            <p:cNvPr id="21" name="Connector: Elbow 20">
              <a:extLst>
                <a:ext uri="{FF2B5EF4-FFF2-40B4-BE49-F238E27FC236}">
                  <a16:creationId xmlns:a16="http://schemas.microsoft.com/office/drawing/2014/main" id="{3EE0E401-F380-4E73-9E50-E077E72737BA}"/>
                </a:ext>
              </a:extLst>
            </p:cNvPr>
            <p:cNvCxnSpPr>
              <a:cxnSpLocks/>
            </p:cNvCxnSpPr>
            <p:nvPr userDrawn="1"/>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2A2DA4-E4ED-4EAA-8F42-253E5EDB99C9}"/>
                </a:ext>
              </a:extLst>
            </p:cNvPr>
            <p:cNvSpPr txBox="1"/>
            <p:nvPr userDrawn="1"/>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3186663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Content 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30000" y="1571375"/>
            <a:ext cx="72571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F4D1C036-C628-43AA-B784-9D3F59E0F5E2}"/>
              </a:ext>
            </a:extLst>
          </p:cNvPr>
          <p:cNvGrpSpPr/>
          <p:nvPr userDrawn="1"/>
        </p:nvGrpSpPr>
        <p:grpSpPr>
          <a:xfrm>
            <a:off x="-3115693" y="223371"/>
            <a:ext cx="2861136" cy="4464743"/>
            <a:chOff x="-3115693" y="223371"/>
            <a:chExt cx="2861136" cy="4464743"/>
          </a:xfrm>
        </p:grpSpPr>
        <p:sp>
          <p:nvSpPr>
            <p:cNvPr id="18" name="Rectangle 17">
              <a:extLst>
                <a:ext uri="{FF2B5EF4-FFF2-40B4-BE49-F238E27FC236}">
                  <a16:creationId xmlns:a16="http://schemas.microsoft.com/office/drawing/2014/main" id="{CD21550E-E004-44FB-B12B-391699F2BAFA}"/>
                </a:ext>
              </a:extLst>
            </p:cNvPr>
            <p:cNvSpPr/>
            <p:nvPr userDrawn="1"/>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1031324-B610-4CE6-9628-97B054C3C922}"/>
                </a:ext>
              </a:extLst>
            </p:cNvPr>
            <p:cNvSpPr txBox="1"/>
            <p:nvPr userDrawn="1"/>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11" name="Picture 10">
              <a:extLst>
                <a:ext uri="{FF2B5EF4-FFF2-40B4-BE49-F238E27FC236}">
                  <a16:creationId xmlns:a16="http://schemas.microsoft.com/office/drawing/2014/main" id="{F960AEBD-E3FE-4D72-84E0-93AA8B4E75CD}"/>
                </a:ext>
              </a:extLst>
            </p:cNvPr>
            <p:cNvPicPr>
              <a:picLocks noChangeAspect="1"/>
            </p:cNvPicPr>
            <p:nvPr userDrawn="1"/>
          </p:nvPicPr>
          <p:blipFill>
            <a:blip r:embed="rId2"/>
            <a:stretch>
              <a:fillRect/>
            </a:stretch>
          </p:blipFill>
          <p:spPr>
            <a:xfrm>
              <a:off x="-2966911" y="3674979"/>
              <a:ext cx="2651911" cy="803150"/>
            </a:xfrm>
            <a:prstGeom prst="rect">
              <a:avLst/>
            </a:prstGeom>
          </p:spPr>
        </p:pic>
        <p:sp>
          <p:nvSpPr>
            <p:cNvPr id="12" name="TextBox 11">
              <a:extLst>
                <a:ext uri="{FF2B5EF4-FFF2-40B4-BE49-F238E27FC236}">
                  <a16:creationId xmlns:a16="http://schemas.microsoft.com/office/drawing/2014/main" id="{BEC6EB1A-D966-41E3-8843-B1426BE6412B}"/>
                </a:ext>
              </a:extLst>
            </p:cNvPr>
            <p:cNvSpPr txBox="1"/>
            <p:nvPr userDrawn="1"/>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13" name="TextBox 12">
              <a:extLst>
                <a:ext uri="{FF2B5EF4-FFF2-40B4-BE49-F238E27FC236}">
                  <a16:creationId xmlns:a16="http://schemas.microsoft.com/office/drawing/2014/main" id="{51DBAD10-3FF3-418E-942C-1BA849FD0429}"/>
                </a:ext>
              </a:extLst>
            </p:cNvPr>
            <p:cNvSpPr txBox="1"/>
            <p:nvPr userDrawn="1"/>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14" name="Rectangle: Rounded Corners 13">
              <a:extLst>
                <a:ext uri="{FF2B5EF4-FFF2-40B4-BE49-F238E27FC236}">
                  <a16:creationId xmlns:a16="http://schemas.microsoft.com/office/drawing/2014/main" id="{2C937126-72A5-4232-8EF8-F2F36FD78CA3}"/>
                </a:ext>
              </a:extLst>
            </p:cNvPr>
            <p:cNvSpPr/>
            <p:nvPr userDrawn="1"/>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855B023-F9FB-42A4-9F9A-088C1D3CA2E3}"/>
                </a:ext>
              </a:extLst>
            </p:cNvPr>
            <p:cNvSpPr/>
            <p:nvPr userDrawn="1"/>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Connector: Elbow 15">
              <a:extLst>
                <a:ext uri="{FF2B5EF4-FFF2-40B4-BE49-F238E27FC236}">
                  <a16:creationId xmlns:a16="http://schemas.microsoft.com/office/drawing/2014/main" id="{2AA6FB01-B687-482B-B056-63D4D72C9F69}"/>
                </a:ext>
              </a:extLst>
            </p:cNvPr>
            <p:cNvCxnSpPr>
              <a:cxnSpLocks/>
              <a:stCxn id="13" idx="3"/>
              <a:endCxn id="14" idx="0"/>
            </p:cNvCxnSpPr>
            <p:nvPr userDrawn="1"/>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49E154D8-5AC7-4F21-8B77-CCD7840A1414}"/>
                </a:ext>
              </a:extLst>
            </p:cNvPr>
            <p:cNvCxnSpPr>
              <a:cxnSpLocks/>
              <a:stCxn id="12" idx="1"/>
              <a:endCxn id="15" idx="0"/>
            </p:cNvCxnSpPr>
            <p:nvPr userDrawn="1"/>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782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Content_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9752A36-7F60-49E7-9D0E-2FDD7EC94B43}"/>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0"/>
            <a:ext cx="532800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6253052" y="1602000"/>
            <a:ext cx="54664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D405EAD-145D-4886-BBF2-1ECFDEF37C8C}"/>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9" name="Group 8">
            <a:extLst>
              <a:ext uri="{FF2B5EF4-FFF2-40B4-BE49-F238E27FC236}">
                <a16:creationId xmlns:a16="http://schemas.microsoft.com/office/drawing/2014/main" id="{E3505378-97DB-4668-B351-2856019F4D39}"/>
              </a:ext>
            </a:extLst>
          </p:cNvPr>
          <p:cNvGrpSpPr/>
          <p:nvPr userDrawn="1"/>
        </p:nvGrpSpPr>
        <p:grpSpPr>
          <a:xfrm>
            <a:off x="-3115693" y="223371"/>
            <a:ext cx="2861136" cy="4464743"/>
            <a:chOff x="-3115693" y="223371"/>
            <a:chExt cx="2861136" cy="4464743"/>
          </a:xfrm>
        </p:grpSpPr>
        <p:sp>
          <p:nvSpPr>
            <p:cNvPr id="11" name="Rectangle 10">
              <a:extLst>
                <a:ext uri="{FF2B5EF4-FFF2-40B4-BE49-F238E27FC236}">
                  <a16:creationId xmlns:a16="http://schemas.microsoft.com/office/drawing/2014/main" id="{8B6789BB-FF45-448F-8B7C-A4E99BA55D37}"/>
                </a:ext>
              </a:extLst>
            </p:cNvPr>
            <p:cNvSpPr/>
            <p:nvPr userDrawn="1"/>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3B76AB8-ABBA-4B4E-B339-DFCC7FF37D6D}"/>
                </a:ext>
              </a:extLst>
            </p:cNvPr>
            <p:cNvSpPr txBox="1"/>
            <p:nvPr userDrawn="1"/>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13" name="Picture 12">
              <a:extLst>
                <a:ext uri="{FF2B5EF4-FFF2-40B4-BE49-F238E27FC236}">
                  <a16:creationId xmlns:a16="http://schemas.microsoft.com/office/drawing/2014/main" id="{0B920AAD-E8D3-4AA7-BA3C-4B3DBFE79999}"/>
                </a:ext>
              </a:extLst>
            </p:cNvPr>
            <p:cNvPicPr>
              <a:picLocks noChangeAspect="1"/>
            </p:cNvPicPr>
            <p:nvPr userDrawn="1"/>
          </p:nvPicPr>
          <p:blipFill>
            <a:blip r:embed="rId2"/>
            <a:stretch>
              <a:fillRect/>
            </a:stretch>
          </p:blipFill>
          <p:spPr>
            <a:xfrm>
              <a:off x="-2966911" y="3674979"/>
              <a:ext cx="2651911" cy="803150"/>
            </a:xfrm>
            <a:prstGeom prst="rect">
              <a:avLst/>
            </a:prstGeom>
          </p:spPr>
        </p:pic>
        <p:sp>
          <p:nvSpPr>
            <p:cNvPr id="14" name="TextBox 13">
              <a:extLst>
                <a:ext uri="{FF2B5EF4-FFF2-40B4-BE49-F238E27FC236}">
                  <a16:creationId xmlns:a16="http://schemas.microsoft.com/office/drawing/2014/main" id="{A0E6356B-0C3C-4C2C-BDF7-12C908A9671A}"/>
                </a:ext>
              </a:extLst>
            </p:cNvPr>
            <p:cNvSpPr txBox="1"/>
            <p:nvPr userDrawn="1"/>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15" name="TextBox 14">
              <a:extLst>
                <a:ext uri="{FF2B5EF4-FFF2-40B4-BE49-F238E27FC236}">
                  <a16:creationId xmlns:a16="http://schemas.microsoft.com/office/drawing/2014/main" id="{68A02BA0-FA0E-4A68-BB00-C470E9E37442}"/>
                </a:ext>
              </a:extLst>
            </p:cNvPr>
            <p:cNvSpPr txBox="1"/>
            <p:nvPr userDrawn="1"/>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16" name="Rectangle: Rounded Corners 15">
              <a:extLst>
                <a:ext uri="{FF2B5EF4-FFF2-40B4-BE49-F238E27FC236}">
                  <a16:creationId xmlns:a16="http://schemas.microsoft.com/office/drawing/2014/main" id="{D1A78549-D647-47E6-B582-DFF2E5242231}"/>
                </a:ext>
              </a:extLst>
            </p:cNvPr>
            <p:cNvSpPr/>
            <p:nvPr userDrawn="1"/>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DBCA7BB-61FC-483D-BACB-A34ACDDDD685}"/>
                </a:ext>
              </a:extLst>
            </p:cNvPr>
            <p:cNvSpPr/>
            <p:nvPr userDrawn="1"/>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or: Elbow 17">
              <a:extLst>
                <a:ext uri="{FF2B5EF4-FFF2-40B4-BE49-F238E27FC236}">
                  <a16:creationId xmlns:a16="http://schemas.microsoft.com/office/drawing/2014/main" id="{0882C20A-37B5-477C-9434-F75DED007544}"/>
                </a:ext>
              </a:extLst>
            </p:cNvPr>
            <p:cNvCxnSpPr>
              <a:cxnSpLocks/>
              <a:stCxn id="15" idx="3"/>
              <a:endCxn id="16" idx="0"/>
            </p:cNvCxnSpPr>
            <p:nvPr userDrawn="1"/>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012C1D6-436F-40B3-BD6F-F70DAF05CD7F}"/>
                </a:ext>
              </a:extLst>
            </p:cNvPr>
            <p:cNvCxnSpPr>
              <a:cxnSpLocks/>
              <a:stCxn id="14" idx="1"/>
              <a:endCxn id="17" idx="0"/>
            </p:cNvCxnSpPr>
            <p:nvPr userDrawn="1"/>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054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S">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userDrawn="1"/>
        </p:nvSpPr>
        <p:spPr>
          <a:xfrm>
            <a:off x="2486025" y="1466850"/>
            <a:ext cx="7219950" cy="1569660"/>
          </a:xfrm>
          <a:prstGeom prst="rect">
            <a:avLst/>
          </a:prstGeom>
          <a:noFill/>
        </p:spPr>
        <p:txBody>
          <a:bodyPr wrap="square" rtlCol="0">
            <a:spAutoFit/>
          </a:bodyPr>
          <a:lstStyle/>
          <a:p>
            <a:pPr algn="ctr"/>
            <a:r>
              <a:rPr lang="en-GB" sz="9600">
                <a:solidFill>
                  <a:schemeClr val="bg1"/>
                </a:solidFill>
              </a:rPr>
              <a:t>COVERS</a:t>
            </a:r>
          </a:p>
        </p:txBody>
      </p:sp>
    </p:spTree>
    <p:extLst>
      <p:ext uri="{BB962C8B-B14F-4D97-AF65-F5344CB8AC3E}">
        <p14:creationId xmlns:p14="http://schemas.microsoft.com/office/powerpoint/2010/main" val="230867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Content + image">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B713AD9E-56C0-4EFE-A0E7-DE84C87E8260}"/>
              </a:ext>
            </a:extLst>
          </p:cNvPr>
          <p:cNvSpPr>
            <a:spLocks noGrp="1" noChangeAspect="1"/>
          </p:cNvSpPr>
          <p:nvPr>
            <p:ph type="pic" sz="quarter" idx="26" hasCustomPrompt="1"/>
          </p:nvPr>
        </p:nvSpPr>
        <p:spPr>
          <a:xfrm rot="10800000" flipV="1">
            <a:off x="7394810" y="1475875"/>
            <a:ext cx="5554383" cy="4811556"/>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251032" y="1600200"/>
            <a:ext cx="4429624"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1030708" y="1600200"/>
            <a:ext cx="5546557" cy="2923086"/>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5"/>
              </a:buClr>
              <a:buSzPct val="114000"/>
              <a:buFont typeface="Wingdings" panose="05000000000000000000" pitchFamily="2" charset="2"/>
              <a:buChar char=""/>
              <a:defRPr sz="1500"/>
            </a:lvl4pPr>
            <a:lvl5pPr marL="230400" indent="-230400">
              <a:buClr>
                <a:schemeClr val="accent6"/>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16">
            <a:extLst>
              <a:ext uri="{FF2B5EF4-FFF2-40B4-BE49-F238E27FC236}">
                <a16:creationId xmlns:a16="http://schemas.microsoft.com/office/drawing/2014/main" id="{75116CB5-F3C4-4888-97D0-558240A4E1CD}"/>
              </a:ext>
            </a:extLst>
          </p:cNvPr>
          <p:cNvSpPr>
            <a:spLocks noGrp="1" noChangeAspect="1"/>
          </p:cNvSpPr>
          <p:nvPr>
            <p:ph type="pic" sz="quarter" idx="28" hasCustomPrompt="1"/>
          </p:nvPr>
        </p:nvSpPr>
        <p:spPr>
          <a:xfrm>
            <a:off x="633667" y="1505022"/>
            <a:ext cx="276726" cy="512193"/>
          </a:xfrm>
          <a:prstGeom prst="homePlate">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13" name="Picture Placeholder 24">
            <a:extLst>
              <a:ext uri="{FF2B5EF4-FFF2-40B4-BE49-F238E27FC236}">
                <a16:creationId xmlns:a16="http://schemas.microsoft.com/office/drawing/2014/main" id="{C5C045DF-9586-4461-992E-C55825415E06}"/>
              </a:ext>
            </a:extLst>
          </p:cNvPr>
          <p:cNvSpPr>
            <a:spLocks noGrp="1" noChangeAspect="1"/>
          </p:cNvSpPr>
          <p:nvPr>
            <p:ph type="pic" sz="quarter" idx="20" hasCustomPrompt="1"/>
          </p:nvPr>
        </p:nvSpPr>
        <p:spPr>
          <a:xfrm flipH="1">
            <a:off x="6926480" y="933694"/>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8" name="Title 7">
            <a:extLst>
              <a:ext uri="{FF2B5EF4-FFF2-40B4-BE49-F238E27FC236}">
                <a16:creationId xmlns:a16="http://schemas.microsoft.com/office/drawing/2014/main" id="{BE12F2E1-CB79-44B6-91C7-E2AD7004C66B}"/>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54933CD9-1328-4C32-9A5C-3CC63E6885E0}"/>
              </a:ext>
            </a:extLst>
          </p:cNvPr>
          <p:cNvSpPr>
            <a:spLocks noGrp="1"/>
          </p:cNvSpPr>
          <p:nvPr>
            <p:ph type="ftr" sz="quarter" idx="29"/>
          </p:nvPr>
        </p:nvSpPr>
        <p:spPr/>
        <p:txBody>
          <a:bodyPr/>
          <a:lstStyle/>
          <a:p>
            <a:endParaRPr lang="en-GB"/>
          </a:p>
        </p:txBody>
      </p:sp>
      <p:sp>
        <p:nvSpPr>
          <p:cNvPr id="5" name="Slide Number Placeholder 4">
            <a:extLst>
              <a:ext uri="{FF2B5EF4-FFF2-40B4-BE49-F238E27FC236}">
                <a16:creationId xmlns:a16="http://schemas.microsoft.com/office/drawing/2014/main" id="{C0A872A9-35AC-4513-AC77-819DAD7A87B3}"/>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19" name="Group 18">
            <a:extLst>
              <a:ext uri="{FF2B5EF4-FFF2-40B4-BE49-F238E27FC236}">
                <a16:creationId xmlns:a16="http://schemas.microsoft.com/office/drawing/2014/main" id="{4458E35A-9442-43FE-B295-009A45B5BD4A}"/>
              </a:ext>
            </a:extLst>
          </p:cNvPr>
          <p:cNvGrpSpPr/>
          <p:nvPr userDrawn="1"/>
        </p:nvGrpSpPr>
        <p:grpSpPr>
          <a:xfrm>
            <a:off x="-3115693" y="223371"/>
            <a:ext cx="2861136" cy="4464743"/>
            <a:chOff x="-3115693" y="223371"/>
            <a:chExt cx="2861136" cy="4464743"/>
          </a:xfrm>
        </p:grpSpPr>
        <p:sp>
          <p:nvSpPr>
            <p:cNvPr id="20" name="Rectangle 19">
              <a:extLst>
                <a:ext uri="{FF2B5EF4-FFF2-40B4-BE49-F238E27FC236}">
                  <a16:creationId xmlns:a16="http://schemas.microsoft.com/office/drawing/2014/main" id="{B6B3D644-B045-4ED1-B44A-7E8551E827D7}"/>
                </a:ext>
              </a:extLst>
            </p:cNvPr>
            <p:cNvSpPr/>
            <p:nvPr userDrawn="1"/>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6D4D40DF-B3E5-4FA0-B20B-FBBC2D74ED9C}"/>
                </a:ext>
              </a:extLst>
            </p:cNvPr>
            <p:cNvSpPr txBox="1"/>
            <p:nvPr userDrawn="1"/>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22" name="Picture 21">
              <a:extLst>
                <a:ext uri="{FF2B5EF4-FFF2-40B4-BE49-F238E27FC236}">
                  <a16:creationId xmlns:a16="http://schemas.microsoft.com/office/drawing/2014/main" id="{9B1D14CE-6A31-48D4-AD8B-0601261A5F88}"/>
                </a:ext>
              </a:extLst>
            </p:cNvPr>
            <p:cNvPicPr>
              <a:picLocks noChangeAspect="1"/>
            </p:cNvPicPr>
            <p:nvPr userDrawn="1"/>
          </p:nvPicPr>
          <p:blipFill>
            <a:blip r:embed="rId2"/>
            <a:stretch>
              <a:fillRect/>
            </a:stretch>
          </p:blipFill>
          <p:spPr>
            <a:xfrm>
              <a:off x="-2966911" y="3674979"/>
              <a:ext cx="2651911" cy="803150"/>
            </a:xfrm>
            <a:prstGeom prst="rect">
              <a:avLst/>
            </a:prstGeom>
          </p:spPr>
        </p:pic>
        <p:sp>
          <p:nvSpPr>
            <p:cNvPr id="30" name="TextBox 29">
              <a:extLst>
                <a:ext uri="{FF2B5EF4-FFF2-40B4-BE49-F238E27FC236}">
                  <a16:creationId xmlns:a16="http://schemas.microsoft.com/office/drawing/2014/main" id="{E833A5DE-C590-41BA-B756-321916FF87D0}"/>
                </a:ext>
              </a:extLst>
            </p:cNvPr>
            <p:cNvSpPr txBox="1"/>
            <p:nvPr userDrawn="1"/>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31" name="TextBox 30">
              <a:extLst>
                <a:ext uri="{FF2B5EF4-FFF2-40B4-BE49-F238E27FC236}">
                  <a16:creationId xmlns:a16="http://schemas.microsoft.com/office/drawing/2014/main" id="{DF16DA29-FBC4-4555-BB28-EC7172BF6A90}"/>
                </a:ext>
              </a:extLst>
            </p:cNvPr>
            <p:cNvSpPr txBox="1"/>
            <p:nvPr userDrawn="1"/>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32" name="Rectangle: Rounded Corners 31">
              <a:extLst>
                <a:ext uri="{FF2B5EF4-FFF2-40B4-BE49-F238E27FC236}">
                  <a16:creationId xmlns:a16="http://schemas.microsoft.com/office/drawing/2014/main" id="{CDCA8034-75A0-4EB2-81D8-3C897324AC31}"/>
                </a:ext>
              </a:extLst>
            </p:cNvPr>
            <p:cNvSpPr/>
            <p:nvPr userDrawn="1"/>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E7D3A2CD-15C1-48CB-90E6-5679A83A9180}"/>
                </a:ext>
              </a:extLst>
            </p:cNvPr>
            <p:cNvSpPr/>
            <p:nvPr userDrawn="1"/>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Connector: Elbow 33">
              <a:extLst>
                <a:ext uri="{FF2B5EF4-FFF2-40B4-BE49-F238E27FC236}">
                  <a16:creationId xmlns:a16="http://schemas.microsoft.com/office/drawing/2014/main" id="{690CD2BD-5A56-47C6-A0EC-2BBB642C1BD3}"/>
                </a:ext>
              </a:extLst>
            </p:cNvPr>
            <p:cNvCxnSpPr>
              <a:cxnSpLocks/>
              <a:stCxn id="31" idx="3"/>
              <a:endCxn id="32" idx="0"/>
            </p:cNvCxnSpPr>
            <p:nvPr userDrawn="1"/>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25489191-1A3D-4E55-9A6E-709B671CA9BC}"/>
                </a:ext>
              </a:extLst>
            </p:cNvPr>
            <p:cNvCxnSpPr>
              <a:cxnSpLocks/>
              <a:stCxn id="30" idx="1"/>
              <a:endCxn id="33" idx="0"/>
            </p:cNvCxnSpPr>
            <p:nvPr userDrawn="1"/>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AADE729-7928-421F-8AF8-82F28B67FFD5}"/>
              </a:ext>
            </a:extLst>
          </p:cNvPr>
          <p:cNvGrpSpPr/>
          <p:nvPr userDrawn="1"/>
        </p:nvGrpSpPr>
        <p:grpSpPr>
          <a:xfrm>
            <a:off x="12539863" y="19922"/>
            <a:ext cx="2526634" cy="4576167"/>
            <a:chOff x="12507857" y="-140735"/>
            <a:chExt cx="2526634" cy="4576167"/>
          </a:xfrm>
        </p:grpSpPr>
        <p:sp>
          <p:nvSpPr>
            <p:cNvPr id="51" name="Rectangle 50">
              <a:extLst>
                <a:ext uri="{FF2B5EF4-FFF2-40B4-BE49-F238E27FC236}">
                  <a16:creationId xmlns:a16="http://schemas.microsoft.com/office/drawing/2014/main" id="{1206F419-2ACB-4ADF-82E5-E300436A7BDE}"/>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51B6E0EF-C50C-4389-B376-BF4981506639}"/>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3" name="Picture 52">
              <a:extLst>
                <a:ext uri="{FF2B5EF4-FFF2-40B4-BE49-F238E27FC236}">
                  <a16:creationId xmlns:a16="http://schemas.microsoft.com/office/drawing/2014/main" id="{24445F1A-B56E-49D7-BC98-DE39695F4949}"/>
                </a:ext>
              </a:extLst>
            </p:cNvPr>
            <p:cNvPicPr>
              <a:picLocks noChangeAspect="1"/>
            </p:cNvPicPr>
            <p:nvPr userDrawn="1"/>
          </p:nvPicPr>
          <p:blipFill>
            <a:blip r:embed="rId3"/>
            <a:stretch>
              <a:fillRect/>
            </a:stretch>
          </p:blipFill>
          <p:spPr>
            <a:xfrm>
              <a:off x="14331275" y="199812"/>
              <a:ext cx="228787" cy="263602"/>
            </a:xfrm>
            <a:prstGeom prst="rect">
              <a:avLst/>
            </a:prstGeom>
          </p:spPr>
        </p:pic>
        <p:pic>
          <p:nvPicPr>
            <p:cNvPr id="54" name="Picture 53">
              <a:extLst>
                <a:ext uri="{FF2B5EF4-FFF2-40B4-BE49-F238E27FC236}">
                  <a16:creationId xmlns:a16="http://schemas.microsoft.com/office/drawing/2014/main" id="{BB7A9D22-F7DD-488E-BA97-1E1C05567CD2}"/>
                </a:ext>
              </a:extLst>
            </p:cNvPr>
            <p:cNvPicPr>
              <a:picLocks noChangeAspect="1"/>
            </p:cNvPicPr>
            <p:nvPr userDrawn="1"/>
          </p:nvPicPr>
          <p:blipFill>
            <a:blip r:embed="rId4"/>
            <a:stretch>
              <a:fillRect/>
            </a:stretch>
          </p:blipFill>
          <p:spPr>
            <a:xfrm>
              <a:off x="12568977" y="3499696"/>
              <a:ext cx="2334126" cy="887527"/>
            </a:xfrm>
            <a:prstGeom prst="rect">
              <a:avLst/>
            </a:prstGeom>
          </p:spPr>
        </p:pic>
        <p:sp>
          <p:nvSpPr>
            <p:cNvPr id="55" name="Oval 54">
              <a:extLst>
                <a:ext uri="{FF2B5EF4-FFF2-40B4-BE49-F238E27FC236}">
                  <a16:creationId xmlns:a16="http://schemas.microsoft.com/office/drawing/2014/main" id="{D182645F-23D5-46C4-9BCD-34DE84A4016F}"/>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BB20FFC1-6AF3-4171-AC8A-B83E20364971}"/>
              </a:ext>
            </a:extLst>
          </p:cNvPr>
          <p:cNvGrpSpPr/>
          <p:nvPr userDrawn="1"/>
        </p:nvGrpSpPr>
        <p:grpSpPr>
          <a:xfrm>
            <a:off x="15179442" y="19922"/>
            <a:ext cx="2317297" cy="4576167"/>
            <a:chOff x="15561881" y="-140735"/>
            <a:chExt cx="2317297" cy="4415555"/>
          </a:xfrm>
        </p:grpSpPr>
        <p:sp>
          <p:nvSpPr>
            <p:cNvPr id="57" name="Rectangle 56">
              <a:extLst>
                <a:ext uri="{FF2B5EF4-FFF2-40B4-BE49-F238E27FC236}">
                  <a16:creationId xmlns:a16="http://schemas.microsoft.com/office/drawing/2014/main" id="{9E396361-CDBD-4769-882D-E6588E89B27C}"/>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A0AA2905-ADBF-4032-AA46-E3636BBB4612}"/>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9" name="Picture 58">
              <a:extLst>
                <a:ext uri="{FF2B5EF4-FFF2-40B4-BE49-F238E27FC236}">
                  <a16:creationId xmlns:a16="http://schemas.microsoft.com/office/drawing/2014/main" id="{3CCDAAC8-195C-4DEE-BC34-45D80D9828BD}"/>
                </a:ext>
              </a:extLst>
            </p:cNvPr>
            <p:cNvPicPr>
              <a:picLocks noChangeAspect="1"/>
            </p:cNvPicPr>
            <p:nvPr userDrawn="1"/>
          </p:nvPicPr>
          <p:blipFill rotWithShape="1">
            <a:blip r:embed="rId5"/>
            <a:srcRect t="24172"/>
            <a:stretch/>
          </p:blipFill>
          <p:spPr>
            <a:xfrm>
              <a:off x="17347506" y="2876549"/>
              <a:ext cx="198962" cy="215527"/>
            </a:xfrm>
            <a:prstGeom prst="rect">
              <a:avLst/>
            </a:prstGeom>
          </p:spPr>
        </p:pic>
        <p:pic>
          <p:nvPicPr>
            <p:cNvPr id="60" name="Picture 59">
              <a:extLst>
                <a:ext uri="{FF2B5EF4-FFF2-40B4-BE49-F238E27FC236}">
                  <a16:creationId xmlns:a16="http://schemas.microsoft.com/office/drawing/2014/main" id="{BD029575-F13E-44EB-97FA-6F15692D1437}"/>
                </a:ext>
              </a:extLst>
            </p:cNvPr>
            <p:cNvPicPr>
              <a:picLocks noChangeAspect="1"/>
            </p:cNvPicPr>
            <p:nvPr userDrawn="1"/>
          </p:nvPicPr>
          <p:blipFill>
            <a:blip r:embed="rId6"/>
            <a:stretch>
              <a:fillRect/>
            </a:stretch>
          </p:blipFill>
          <p:spPr>
            <a:xfrm>
              <a:off x="15912840" y="1427515"/>
              <a:ext cx="1381248" cy="634981"/>
            </a:xfrm>
            <a:prstGeom prst="rect">
              <a:avLst/>
            </a:prstGeom>
          </p:spPr>
        </p:pic>
        <p:pic>
          <p:nvPicPr>
            <p:cNvPr id="61" name="Picture 60">
              <a:extLst>
                <a:ext uri="{FF2B5EF4-FFF2-40B4-BE49-F238E27FC236}">
                  <a16:creationId xmlns:a16="http://schemas.microsoft.com/office/drawing/2014/main" id="{5EA6C275-743D-4A53-B58E-1207D956BFD7}"/>
                </a:ext>
              </a:extLst>
            </p:cNvPr>
            <p:cNvPicPr>
              <a:picLocks noChangeAspect="1"/>
            </p:cNvPicPr>
            <p:nvPr userDrawn="1"/>
          </p:nvPicPr>
          <p:blipFill>
            <a:blip r:embed="rId7"/>
            <a:stretch>
              <a:fillRect/>
            </a:stretch>
          </p:blipFill>
          <p:spPr>
            <a:xfrm>
              <a:off x="16825198" y="713308"/>
              <a:ext cx="882131" cy="183777"/>
            </a:xfrm>
            <a:prstGeom prst="rect">
              <a:avLst/>
            </a:prstGeom>
          </p:spPr>
        </p:pic>
        <p:sp>
          <p:nvSpPr>
            <p:cNvPr id="62" name="Oval 61">
              <a:extLst>
                <a:ext uri="{FF2B5EF4-FFF2-40B4-BE49-F238E27FC236}">
                  <a16:creationId xmlns:a16="http://schemas.microsoft.com/office/drawing/2014/main" id="{04A7447A-8366-4317-9FC7-4AC7FCEE7AFF}"/>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a:extLst>
              <a:ext uri="{FF2B5EF4-FFF2-40B4-BE49-F238E27FC236}">
                <a16:creationId xmlns:a16="http://schemas.microsoft.com/office/drawing/2014/main" id="{3E0AB581-6F7D-44E7-B57D-671C5648BDB4}"/>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64" name="Group 63">
            <a:extLst>
              <a:ext uri="{FF2B5EF4-FFF2-40B4-BE49-F238E27FC236}">
                <a16:creationId xmlns:a16="http://schemas.microsoft.com/office/drawing/2014/main" id="{5668AB0B-C0A0-4102-80BE-9FE689886EF6}"/>
              </a:ext>
            </a:extLst>
          </p:cNvPr>
          <p:cNvGrpSpPr/>
          <p:nvPr userDrawn="1"/>
        </p:nvGrpSpPr>
        <p:grpSpPr>
          <a:xfrm>
            <a:off x="12539863" y="4668735"/>
            <a:ext cx="4956876" cy="2218765"/>
            <a:chOff x="12466017" y="-140735"/>
            <a:chExt cx="4956876" cy="2218765"/>
          </a:xfrm>
        </p:grpSpPr>
        <p:sp>
          <p:nvSpPr>
            <p:cNvPr id="65" name="Rectangle 64">
              <a:extLst>
                <a:ext uri="{FF2B5EF4-FFF2-40B4-BE49-F238E27FC236}">
                  <a16:creationId xmlns:a16="http://schemas.microsoft.com/office/drawing/2014/main" id="{257989AD-41C9-4A1D-B50E-C6C7B43DAF8B}"/>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E593D600-93F7-47B6-9CCE-71FB6991E089}"/>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7" name="Graphic 66" descr="Lightbulb and gear with solid fill">
            <a:extLst>
              <a:ext uri="{FF2B5EF4-FFF2-40B4-BE49-F238E27FC236}">
                <a16:creationId xmlns:a16="http://schemas.microsoft.com/office/drawing/2014/main" id="{129B07FD-A439-460E-94A9-6D758B4F538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993847" y="5638916"/>
            <a:ext cx="484615" cy="484615"/>
          </a:xfrm>
          <a:prstGeom prst="rect">
            <a:avLst/>
          </a:prstGeom>
        </p:spPr>
      </p:pic>
      <p:pic>
        <p:nvPicPr>
          <p:cNvPr id="68" name="Picture 67">
            <a:extLst>
              <a:ext uri="{FF2B5EF4-FFF2-40B4-BE49-F238E27FC236}">
                <a16:creationId xmlns:a16="http://schemas.microsoft.com/office/drawing/2014/main" id="{6226211C-4F39-4F70-A83A-9E7E6FE70081}"/>
              </a:ext>
            </a:extLst>
          </p:cNvPr>
          <p:cNvPicPr>
            <a:picLocks noChangeAspect="1"/>
          </p:cNvPicPr>
          <p:nvPr userDrawn="1"/>
        </p:nvPicPr>
        <p:blipFill>
          <a:blip r:embed="rId4"/>
          <a:stretch>
            <a:fillRect/>
          </a:stretch>
        </p:blipFill>
        <p:spPr>
          <a:xfrm>
            <a:off x="14897490" y="5873031"/>
            <a:ext cx="2334126" cy="887527"/>
          </a:xfrm>
          <a:prstGeom prst="rect">
            <a:avLst/>
          </a:prstGeom>
        </p:spPr>
      </p:pic>
      <p:sp>
        <p:nvSpPr>
          <p:cNvPr id="69" name="Oval 68">
            <a:extLst>
              <a:ext uri="{FF2B5EF4-FFF2-40B4-BE49-F238E27FC236}">
                <a16:creationId xmlns:a16="http://schemas.microsoft.com/office/drawing/2014/main" id="{D6D0AE7A-C4EC-4556-BFD8-9B544A8A3CB5}"/>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E862CD85-0198-4DC8-8A3B-E28D346AE0E2}"/>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304834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ds + image">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92556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9" name="Picture Placeholder 11">
            <a:extLst>
              <a:ext uri="{FF2B5EF4-FFF2-40B4-BE49-F238E27FC236}">
                <a16:creationId xmlns:a16="http://schemas.microsoft.com/office/drawing/2014/main" id="{04E70802-6BD6-4FA3-8940-71B5714BF710}"/>
              </a:ext>
            </a:extLst>
          </p:cNvPr>
          <p:cNvSpPr>
            <a:spLocks noGrp="1" noChangeAspect="1"/>
          </p:cNvSpPr>
          <p:nvPr>
            <p:ph type="pic" sz="quarter" idx="28" hasCustomPrompt="1"/>
          </p:nvPr>
        </p:nvSpPr>
        <p:spPr>
          <a:xfrm flipV="1">
            <a:off x="11085798" y="933913"/>
            <a:ext cx="430322" cy="372772"/>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20" name="Text Placeholder 9">
            <a:extLst>
              <a:ext uri="{FF2B5EF4-FFF2-40B4-BE49-F238E27FC236}">
                <a16:creationId xmlns:a16="http://schemas.microsoft.com/office/drawing/2014/main" id="{19175C3E-DAFD-4E99-A720-F80D005B5F95}"/>
              </a:ext>
            </a:extLst>
          </p:cNvPr>
          <p:cNvSpPr>
            <a:spLocks noGrp="1"/>
          </p:cNvSpPr>
          <p:nvPr>
            <p:ph type="body" sz="quarter" idx="31"/>
          </p:nvPr>
        </p:nvSpPr>
        <p:spPr>
          <a:xfrm>
            <a:off x="629551" y="1600200"/>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A03378EA-3CDD-4F62-8CF0-9C116C0C1703}"/>
              </a:ext>
            </a:extLst>
          </p:cNvPr>
          <p:cNvSpPr>
            <a:spLocks noGrp="1"/>
          </p:cNvSpPr>
          <p:nvPr>
            <p:ph type="body" sz="quarter" idx="32"/>
          </p:nvPr>
        </p:nvSpPr>
        <p:spPr>
          <a:xfrm>
            <a:off x="4261867" y="1600200"/>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3" name="Text Placeholder 9">
            <a:extLst>
              <a:ext uri="{FF2B5EF4-FFF2-40B4-BE49-F238E27FC236}">
                <a16:creationId xmlns:a16="http://schemas.microsoft.com/office/drawing/2014/main" id="{EECBECF7-626D-4920-83C4-D15D7D108C58}"/>
              </a:ext>
            </a:extLst>
          </p:cNvPr>
          <p:cNvSpPr>
            <a:spLocks noGrp="1"/>
          </p:cNvSpPr>
          <p:nvPr>
            <p:ph type="body" sz="quarter" idx="33"/>
          </p:nvPr>
        </p:nvSpPr>
        <p:spPr>
          <a:xfrm>
            <a:off x="629551" y="3530458"/>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4" name="Text Placeholder 9">
            <a:extLst>
              <a:ext uri="{FF2B5EF4-FFF2-40B4-BE49-F238E27FC236}">
                <a16:creationId xmlns:a16="http://schemas.microsoft.com/office/drawing/2014/main" id="{FD409C38-1D83-4085-A92A-82581C93A0FB}"/>
              </a:ext>
            </a:extLst>
          </p:cNvPr>
          <p:cNvSpPr>
            <a:spLocks noGrp="1"/>
          </p:cNvSpPr>
          <p:nvPr>
            <p:ph type="body" sz="quarter" idx="34"/>
          </p:nvPr>
        </p:nvSpPr>
        <p:spPr>
          <a:xfrm>
            <a:off x="4261867" y="3530458"/>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963E16D4-C579-401C-98A2-DAEE2ADB5064}"/>
              </a:ext>
            </a:extLst>
          </p:cNvPr>
          <p:cNvSpPr>
            <a:spLocks noGrp="1"/>
          </p:cNvSpPr>
          <p:nvPr>
            <p:ph type="ftr" sz="quarter" idx="35"/>
          </p:nvPr>
        </p:nvSpPr>
        <p:spPr/>
        <p:txBody>
          <a:bodyPr/>
          <a:lstStyle/>
          <a:p>
            <a:endParaRPr lang="en-GB"/>
          </a:p>
        </p:txBody>
      </p:sp>
      <p:sp>
        <p:nvSpPr>
          <p:cNvPr id="6" name="Title 5">
            <a:extLst>
              <a:ext uri="{FF2B5EF4-FFF2-40B4-BE49-F238E27FC236}">
                <a16:creationId xmlns:a16="http://schemas.microsoft.com/office/drawing/2014/main" id="{F977F77C-EDDD-4208-94FD-D9F83E7E7954}"/>
              </a:ext>
            </a:extLst>
          </p:cNvPr>
          <p:cNvSpPr>
            <a:spLocks noGrp="1"/>
          </p:cNvSpPr>
          <p:nvPr>
            <p:ph type="title"/>
          </p:nvPr>
        </p:nvSpPr>
        <p:spPr/>
        <p:txBody>
          <a:bodyPr/>
          <a:lstStyle/>
          <a:p>
            <a:r>
              <a:rPr lang="en-US"/>
              <a:t>Click to edit Master title style</a:t>
            </a:r>
            <a:endParaRPr lang="en-GB"/>
          </a:p>
        </p:txBody>
      </p:sp>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rot="2696548">
            <a:off x="10914542" y="465600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2" name="Slide Number Placeholder 1">
            <a:extLst>
              <a:ext uri="{FF2B5EF4-FFF2-40B4-BE49-F238E27FC236}">
                <a16:creationId xmlns:a16="http://schemas.microsoft.com/office/drawing/2014/main" id="{BC03CA04-E97F-4E2C-B1B6-901F8D61E0F7}"/>
              </a:ext>
            </a:extLst>
          </p:cNvPr>
          <p:cNvSpPr>
            <a:spLocks noGrp="1"/>
          </p:cNvSpPr>
          <p:nvPr>
            <p:ph type="sldNum" sz="quarter" idx="36"/>
          </p:nvPr>
        </p:nvSpPr>
        <p:spPr/>
        <p:txBody>
          <a:bodyPr/>
          <a:lstStyle/>
          <a:p>
            <a:fld id="{A0C40B90-2D6F-47A2-AD38-E70C3BCB3AA9}" type="slidenum">
              <a:rPr lang="en-GB" smtClean="0"/>
              <a:pPr/>
              <a:t>‹#›</a:t>
            </a:fld>
            <a:endParaRPr lang="en-GB"/>
          </a:p>
        </p:txBody>
      </p:sp>
      <p:grpSp>
        <p:nvGrpSpPr>
          <p:cNvPr id="45" name="Group 44">
            <a:extLst>
              <a:ext uri="{FF2B5EF4-FFF2-40B4-BE49-F238E27FC236}">
                <a16:creationId xmlns:a16="http://schemas.microsoft.com/office/drawing/2014/main" id="{ED64F52C-7CA5-45EE-AEA2-DB4D3A0F744D}"/>
              </a:ext>
            </a:extLst>
          </p:cNvPr>
          <p:cNvGrpSpPr/>
          <p:nvPr userDrawn="1"/>
        </p:nvGrpSpPr>
        <p:grpSpPr>
          <a:xfrm>
            <a:off x="12539863" y="19922"/>
            <a:ext cx="2526634" cy="4576167"/>
            <a:chOff x="12507857" y="-140735"/>
            <a:chExt cx="2526634" cy="4576167"/>
          </a:xfrm>
        </p:grpSpPr>
        <p:sp>
          <p:nvSpPr>
            <p:cNvPr id="46" name="Rectangle 45">
              <a:extLst>
                <a:ext uri="{FF2B5EF4-FFF2-40B4-BE49-F238E27FC236}">
                  <a16:creationId xmlns:a16="http://schemas.microsoft.com/office/drawing/2014/main" id="{8B40201E-2182-48D7-A45B-587201D82946}"/>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0930B095-43F2-4A80-B7E2-F6CDBBED756C}"/>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8" name="Picture 47">
              <a:extLst>
                <a:ext uri="{FF2B5EF4-FFF2-40B4-BE49-F238E27FC236}">
                  <a16:creationId xmlns:a16="http://schemas.microsoft.com/office/drawing/2014/main" id="{FC3E3C95-6FDA-4BF6-95DB-82D2B13923F1}"/>
                </a:ext>
              </a:extLst>
            </p:cNvPr>
            <p:cNvPicPr>
              <a:picLocks noChangeAspect="1"/>
            </p:cNvPicPr>
            <p:nvPr userDrawn="1"/>
          </p:nvPicPr>
          <p:blipFill>
            <a:blip r:embed="rId2"/>
            <a:stretch>
              <a:fillRect/>
            </a:stretch>
          </p:blipFill>
          <p:spPr>
            <a:xfrm>
              <a:off x="14331275" y="199812"/>
              <a:ext cx="228787" cy="263602"/>
            </a:xfrm>
            <a:prstGeom prst="rect">
              <a:avLst/>
            </a:prstGeom>
          </p:spPr>
        </p:pic>
        <p:pic>
          <p:nvPicPr>
            <p:cNvPr id="49" name="Picture 48">
              <a:extLst>
                <a:ext uri="{FF2B5EF4-FFF2-40B4-BE49-F238E27FC236}">
                  <a16:creationId xmlns:a16="http://schemas.microsoft.com/office/drawing/2014/main" id="{024E4F9E-6FFF-447C-B8AE-1A996CD162E7}"/>
                </a:ext>
              </a:extLst>
            </p:cNvPr>
            <p:cNvPicPr>
              <a:picLocks noChangeAspect="1"/>
            </p:cNvPicPr>
            <p:nvPr userDrawn="1"/>
          </p:nvPicPr>
          <p:blipFill>
            <a:blip r:embed="rId3"/>
            <a:stretch>
              <a:fillRect/>
            </a:stretch>
          </p:blipFill>
          <p:spPr>
            <a:xfrm>
              <a:off x="12568977" y="3499696"/>
              <a:ext cx="2334126" cy="887527"/>
            </a:xfrm>
            <a:prstGeom prst="rect">
              <a:avLst/>
            </a:prstGeom>
          </p:spPr>
        </p:pic>
        <p:sp>
          <p:nvSpPr>
            <p:cNvPr id="50" name="Oval 49">
              <a:extLst>
                <a:ext uri="{FF2B5EF4-FFF2-40B4-BE49-F238E27FC236}">
                  <a16:creationId xmlns:a16="http://schemas.microsoft.com/office/drawing/2014/main" id="{23A959C1-AC50-4465-BD57-96196468C900}"/>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2A24991E-2EA5-4FDE-8BAE-497E6DDD7EDF}"/>
              </a:ext>
            </a:extLst>
          </p:cNvPr>
          <p:cNvGrpSpPr/>
          <p:nvPr userDrawn="1"/>
        </p:nvGrpSpPr>
        <p:grpSpPr>
          <a:xfrm>
            <a:off x="15179442" y="19922"/>
            <a:ext cx="2317297" cy="4576167"/>
            <a:chOff x="15561881" y="-140735"/>
            <a:chExt cx="2317297" cy="4415555"/>
          </a:xfrm>
        </p:grpSpPr>
        <p:sp>
          <p:nvSpPr>
            <p:cNvPr id="52" name="Rectangle 51">
              <a:extLst>
                <a:ext uri="{FF2B5EF4-FFF2-40B4-BE49-F238E27FC236}">
                  <a16:creationId xmlns:a16="http://schemas.microsoft.com/office/drawing/2014/main" id="{A11895C4-C9A7-4E90-8A66-06AAC0FDC9EC}"/>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89D630A0-370A-4A93-A244-87F12D459612}"/>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4" name="Picture 53">
              <a:extLst>
                <a:ext uri="{FF2B5EF4-FFF2-40B4-BE49-F238E27FC236}">
                  <a16:creationId xmlns:a16="http://schemas.microsoft.com/office/drawing/2014/main" id="{BFA29BE3-362E-4848-A922-A0A1347844F9}"/>
                </a:ext>
              </a:extLst>
            </p:cNvPr>
            <p:cNvPicPr>
              <a:picLocks noChangeAspect="1"/>
            </p:cNvPicPr>
            <p:nvPr userDrawn="1"/>
          </p:nvPicPr>
          <p:blipFill rotWithShape="1">
            <a:blip r:embed="rId4"/>
            <a:srcRect t="24172"/>
            <a:stretch/>
          </p:blipFill>
          <p:spPr>
            <a:xfrm>
              <a:off x="17347506" y="2876549"/>
              <a:ext cx="198962" cy="215527"/>
            </a:xfrm>
            <a:prstGeom prst="rect">
              <a:avLst/>
            </a:prstGeom>
          </p:spPr>
        </p:pic>
        <p:pic>
          <p:nvPicPr>
            <p:cNvPr id="55" name="Picture 54">
              <a:extLst>
                <a:ext uri="{FF2B5EF4-FFF2-40B4-BE49-F238E27FC236}">
                  <a16:creationId xmlns:a16="http://schemas.microsoft.com/office/drawing/2014/main" id="{CEAEC8AD-5C16-44D9-925A-1B3627A69E12}"/>
                </a:ext>
              </a:extLst>
            </p:cNvPr>
            <p:cNvPicPr>
              <a:picLocks noChangeAspect="1"/>
            </p:cNvPicPr>
            <p:nvPr userDrawn="1"/>
          </p:nvPicPr>
          <p:blipFill>
            <a:blip r:embed="rId5"/>
            <a:stretch>
              <a:fillRect/>
            </a:stretch>
          </p:blipFill>
          <p:spPr>
            <a:xfrm>
              <a:off x="15912840" y="1427515"/>
              <a:ext cx="1381248" cy="634981"/>
            </a:xfrm>
            <a:prstGeom prst="rect">
              <a:avLst/>
            </a:prstGeom>
          </p:spPr>
        </p:pic>
        <p:pic>
          <p:nvPicPr>
            <p:cNvPr id="56" name="Picture 55">
              <a:extLst>
                <a:ext uri="{FF2B5EF4-FFF2-40B4-BE49-F238E27FC236}">
                  <a16:creationId xmlns:a16="http://schemas.microsoft.com/office/drawing/2014/main" id="{55A8CFF1-9123-4F68-9CD2-228D0D832842}"/>
                </a:ext>
              </a:extLst>
            </p:cNvPr>
            <p:cNvPicPr>
              <a:picLocks noChangeAspect="1"/>
            </p:cNvPicPr>
            <p:nvPr userDrawn="1"/>
          </p:nvPicPr>
          <p:blipFill>
            <a:blip r:embed="rId6"/>
            <a:stretch>
              <a:fillRect/>
            </a:stretch>
          </p:blipFill>
          <p:spPr>
            <a:xfrm>
              <a:off x="16825198" y="713308"/>
              <a:ext cx="882131" cy="183777"/>
            </a:xfrm>
            <a:prstGeom prst="rect">
              <a:avLst/>
            </a:prstGeom>
          </p:spPr>
        </p:pic>
        <p:sp>
          <p:nvSpPr>
            <p:cNvPr id="57" name="Oval 56">
              <a:extLst>
                <a:ext uri="{FF2B5EF4-FFF2-40B4-BE49-F238E27FC236}">
                  <a16:creationId xmlns:a16="http://schemas.microsoft.com/office/drawing/2014/main" id="{4A832A4C-1631-4E05-B076-C3BF793CCAB8}"/>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CE2E91BB-8032-453B-BC0E-D260140A8619}"/>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59" name="Group 58">
            <a:extLst>
              <a:ext uri="{FF2B5EF4-FFF2-40B4-BE49-F238E27FC236}">
                <a16:creationId xmlns:a16="http://schemas.microsoft.com/office/drawing/2014/main" id="{F1F79B77-335E-4304-87BF-0C1F3DD83DF0}"/>
              </a:ext>
            </a:extLst>
          </p:cNvPr>
          <p:cNvGrpSpPr/>
          <p:nvPr userDrawn="1"/>
        </p:nvGrpSpPr>
        <p:grpSpPr>
          <a:xfrm>
            <a:off x="12539863" y="4668735"/>
            <a:ext cx="4956876" cy="2218765"/>
            <a:chOff x="12466017" y="-140735"/>
            <a:chExt cx="4956876" cy="2218765"/>
          </a:xfrm>
        </p:grpSpPr>
        <p:sp>
          <p:nvSpPr>
            <p:cNvPr id="60" name="Rectangle 59">
              <a:extLst>
                <a:ext uri="{FF2B5EF4-FFF2-40B4-BE49-F238E27FC236}">
                  <a16:creationId xmlns:a16="http://schemas.microsoft.com/office/drawing/2014/main" id="{A6F48033-34E5-4A8C-8204-02FCFAF4555F}"/>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FBF8A2FF-C8C6-4362-A44F-DB1B426DAA2C}"/>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2" name="Graphic 61" descr="Lightbulb and gear with solid fill">
            <a:extLst>
              <a:ext uri="{FF2B5EF4-FFF2-40B4-BE49-F238E27FC236}">
                <a16:creationId xmlns:a16="http://schemas.microsoft.com/office/drawing/2014/main" id="{B4AC3307-0DE1-4F3F-B03D-35A573EF33F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63" name="Picture 62">
            <a:extLst>
              <a:ext uri="{FF2B5EF4-FFF2-40B4-BE49-F238E27FC236}">
                <a16:creationId xmlns:a16="http://schemas.microsoft.com/office/drawing/2014/main" id="{5D60369A-AF18-4453-BD03-880A8ECE4257}"/>
              </a:ext>
            </a:extLst>
          </p:cNvPr>
          <p:cNvPicPr>
            <a:picLocks noChangeAspect="1"/>
          </p:cNvPicPr>
          <p:nvPr userDrawn="1"/>
        </p:nvPicPr>
        <p:blipFill>
          <a:blip r:embed="rId3"/>
          <a:stretch>
            <a:fillRect/>
          </a:stretch>
        </p:blipFill>
        <p:spPr>
          <a:xfrm>
            <a:off x="14897490" y="5873031"/>
            <a:ext cx="2334126" cy="887527"/>
          </a:xfrm>
          <a:prstGeom prst="rect">
            <a:avLst/>
          </a:prstGeom>
        </p:spPr>
      </p:pic>
      <p:sp>
        <p:nvSpPr>
          <p:cNvPr id="64" name="Oval 63">
            <a:extLst>
              <a:ext uri="{FF2B5EF4-FFF2-40B4-BE49-F238E27FC236}">
                <a16:creationId xmlns:a16="http://schemas.microsoft.com/office/drawing/2014/main" id="{D7DC17D3-BC99-4FB1-B20C-7632CB282E5B}"/>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76B3A01F-3684-4C04-9D10-5A8E64C61B7C}"/>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1229358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 quads">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99599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9" name="Picture Placeholder 8">
            <a:extLst>
              <a:ext uri="{FF2B5EF4-FFF2-40B4-BE49-F238E27FC236}">
                <a16:creationId xmlns:a16="http://schemas.microsoft.com/office/drawing/2014/main" id="{31F67BBD-C85A-407A-8668-15D1B57F1132}"/>
              </a:ext>
            </a:extLst>
          </p:cNvPr>
          <p:cNvSpPr>
            <a:spLocks noGrp="1" noChangeAspect="1"/>
          </p:cNvSpPr>
          <p:nvPr>
            <p:ph type="pic" sz="quarter" idx="27" hasCustomPrompt="1"/>
          </p:nvPr>
        </p:nvSpPr>
        <p:spPr>
          <a:xfrm>
            <a:off x="119248" y="5696135"/>
            <a:ext cx="350335" cy="303126"/>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0" name="Picture Placeholder 11">
            <a:extLst>
              <a:ext uri="{FF2B5EF4-FFF2-40B4-BE49-F238E27FC236}">
                <a16:creationId xmlns:a16="http://schemas.microsoft.com/office/drawing/2014/main" id="{9DCF5B8E-27F6-4A37-ABFC-5774DFD6CA7D}"/>
              </a:ext>
            </a:extLst>
          </p:cNvPr>
          <p:cNvSpPr>
            <a:spLocks noGrp="1" noChangeAspect="1"/>
          </p:cNvSpPr>
          <p:nvPr>
            <p:ph type="pic" sz="quarter" idx="28" hasCustomPrompt="1"/>
          </p:nvPr>
        </p:nvSpPr>
        <p:spPr>
          <a:xfrm flipV="1">
            <a:off x="371576" y="5118511"/>
            <a:ext cx="430322" cy="372772"/>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17" name="Text Placeholder 9">
            <a:extLst>
              <a:ext uri="{FF2B5EF4-FFF2-40B4-BE49-F238E27FC236}">
                <a16:creationId xmlns:a16="http://schemas.microsoft.com/office/drawing/2014/main" id="{C3206B08-40A9-48A1-9A66-8737CA3E46F0}"/>
              </a:ext>
            </a:extLst>
          </p:cNvPr>
          <p:cNvSpPr>
            <a:spLocks noGrp="1"/>
          </p:cNvSpPr>
          <p:nvPr>
            <p:ph type="body" sz="quarter" idx="31"/>
          </p:nvPr>
        </p:nvSpPr>
        <p:spPr>
          <a:xfrm>
            <a:off x="4843367" y="16002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18" name="Text Placeholder 9">
            <a:extLst>
              <a:ext uri="{FF2B5EF4-FFF2-40B4-BE49-F238E27FC236}">
                <a16:creationId xmlns:a16="http://schemas.microsoft.com/office/drawing/2014/main" id="{DDA180F6-C9D9-4178-8855-A5742BCA4AB8}"/>
              </a:ext>
            </a:extLst>
          </p:cNvPr>
          <p:cNvSpPr>
            <a:spLocks noGrp="1"/>
          </p:cNvSpPr>
          <p:nvPr>
            <p:ph type="body" sz="quarter" idx="32"/>
          </p:nvPr>
        </p:nvSpPr>
        <p:spPr>
          <a:xfrm>
            <a:off x="8475683" y="16002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2FFB96C2-5CF6-4B70-96A6-1E8E1E7005E7}"/>
              </a:ext>
            </a:extLst>
          </p:cNvPr>
          <p:cNvSpPr>
            <a:spLocks noGrp="1"/>
          </p:cNvSpPr>
          <p:nvPr>
            <p:ph type="body" sz="quarter" idx="33"/>
          </p:nvPr>
        </p:nvSpPr>
        <p:spPr>
          <a:xfrm>
            <a:off x="4843367" y="35298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57FFE38F-FAEB-4CB8-918B-E1471661263B}"/>
              </a:ext>
            </a:extLst>
          </p:cNvPr>
          <p:cNvSpPr>
            <a:spLocks noGrp="1"/>
          </p:cNvSpPr>
          <p:nvPr>
            <p:ph type="body" sz="quarter" idx="34"/>
          </p:nvPr>
        </p:nvSpPr>
        <p:spPr>
          <a:xfrm>
            <a:off x="8475683" y="35298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7D0B1D60-8609-4F5B-BDFF-5A9B0C947C35}"/>
              </a:ext>
            </a:extLst>
          </p:cNvPr>
          <p:cNvSpPr>
            <a:spLocks noGrp="1"/>
          </p:cNvSpPr>
          <p:nvPr>
            <p:ph type="ftr" sz="quarter" idx="35"/>
          </p:nvPr>
        </p:nvSpPr>
        <p:spPr/>
        <p:txBody>
          <a:bodyPr/>
          <a:lstStyle/>
          <a:p>
            <a:endParaRPr lang="en-GB"/>
          </a:p>
        </p:txBody>
      </p:sp>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rot="2642507" flipH="1">
            <a:off x="722403" y="113769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2"/>
          </a:solidFill>
        </p:spPr>
        <p:txBody>
          <a:bodyPr wrap="square" anchor="ctr">
            <a:noAutofit/>
          </a:bodyPr>
          <a:lstStyle>
            <a:lvl1pPr algn="ctr">
              <a:defRPr>
                <a:solidFill>
                  <a:schemeClr val="bg1">
                    <a:alpha val="50000"/>
                  </a:schemeClr>
                </a:solidFill>
              </a:defRPr>
            </a:lvl1pPr>
          </a:lstStyle>
          <a:p>
            <a:r>
              <a:rPr lang="en-GB"/>
              <a:t>#</a:t>
            </a:r>
          </a:p>
        </p:txBody>
      </p:sp>
      <p:sp>
        <p:nvSpPr>
          <p:cNvPr id="7" name="Title 6">
            <a:extLst>
              <a:ext uri="{FF2B5EF4-FFF2-40B4-BE49-F238E27FC236}">
                <a16:creationId xmlns:a16="http://schemas.microsoft.com/office/drawing/2014/main" id="{2E45F409-15D6-46F5-8CBB-6F0246E24522}"/>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32EF15FB-FA4D-4547-8769-3C28F6C5B2B0}"/>
              </a:ext>
            </a:extLst>
          </p:cNvPr>
          <p:cNvSpPr>
            <a:spLocks noGrp="1"/>
          </p:cNvSpPr>
          <p:nvPr>
            <p:ph type="sldNum" sz="quarter" idx="36"/>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CDE1EF55-72B8-450A-B5DF-9DAC661645F7}"/>
              </a:ext>
            </a:extLst>
          </p:cNvPr>
          <p:cNvGrpSpPr/>
          <p:nvPr userDrawn="1"/>
        </p:nvGrpSpPr>
        <p:grpSpPr>
          <a:xfrm>
            <a:off x="12539863" y="-389139"/>
            <a:ext cx="4956876" cy="7276639"/>
            <a:chOff x="12539863" y="-389139"/>
            <a:chExt cx="4956876" cy="7276639"/>
          </a:xfrm>
        </p:grpSpPr>
        <p:grpSp>
          <p:nvGrpSpPr>
            <p:cNvPr id="44" name="Group 43">
              <a:extLst>
                <a:ext uri="{FF2B5EF4-FFF2-40B4-BE49-F238E27FC236}">
                  <a16:creationId xmlns:a16="http://schemas.microsoft.com/office/drawing/2014/main" id="{13AF727E-7220-4FA1-98DF-A1B27B07A5D5}"/>
                </a:ext>
              </a:extLst>
            </p:cNvPr>
            <p:cNvGrpSpPr/>
            <p:nvPr userDrawn="1"/>
          </p:nvGrpSpPr>
          <p:grpSpPr>
            <a:xfrm>
              <a:off x="12539863" y="19922"/>
              <a:ext cx="2526634" cy="4576167"/>
              <a:chOff x="12507857" y="-140735"/>
              <a:chExt cx="2526634" cy="4576167"/>
            </a:xfrm>
          </p:grpSpPr>
          <p:sp>
            <p:nvSpPr>
              <p:cNvPr id="45" name="Rectangle 44">
                <a:extLst>
                  <a:ext uri="{FF2B5EF4-FFF2-40B4-BE49-F238E27FC236}">
                    <a16:creationId xmlns:a16="http://schemas.microsoft.com/office/drawing/2014/main" id="{06AF387E-E2B0-4770-9477-0E0346B6BBB2}"/>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9B214D1-D138-4F2A-9E38-1F68BA5C9FBE}"/>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7" name="Picture 46">
                <a:extLst>
                  <a:ext uri="{FF2B5EF4-FFF2-40B4-BE49-F238E27FC236}">
                    <a16:creationId xmlns:a16="http://schemas.microsoft.com/office/drawing/2014/main" id="{393EF163-5159-4C71-BDCA-D139583E904B}"/>
                  </a:ext>
                </a:extLst>
              </p:cNvPr>
              <p:cNvPicPr>
                <a:picLocks noChangeAspect="1"/>
              </p:cNvPicPr>
              <p:nvPr userDrawn="1"/>
            </p:nvPicPr>
            <p:blipFill>
              <a:blip r:embed="rId2"/>
              <a:stretch>
                <a:fillRect/>
              </a:stretch>
            </p:blipFill>
            <p:spPr>
              <a:xfrm>
                <a:off x="14331275" y="199812"/>
                <a:ext cx="228787" cy="263602"/>
              </a:xfrm>
              <a:prstGeom prst="rect">
                <a:avLst/>
              </a:prstGeom>
            </p:spPr>
          </p:pic>
          <p:pic>
            <p:nvPicPr>
              <p:cNvPr id="48" name="Picture 47">
                <a:extLst>
                  <a:ext uri="{FF2B5EF4-FFF2-40B4-BE49-F238E27FC236}">
                    <a16:creationId xmlns:a16="http://schemas.microsoft.com/office/drawing/2014/main" id="{83803916-FD4C-4477-A460-629128429E86}"/>
                  </a:ext>
                </a:extLst>
              </p:cNvPr>
              <p:cNvPicPr>
                <a:picLocks noChangeAspect="1"/>
              </p:cNvPicPr>
              <p:nvPr userDrawn="1"/>
            </p:nvPicPr>
            <p:blipFill>
              <a:blip r:embed="rId3"/>
              <a:stretch>
                <a:fillRect/>
              </a:stretch>
            </p:blipFill>
            <p:spPr>
              <a:xfrm>
                <a:off x="12568977" y="3499696"/>
                <a:ext cx="2334126" cy="887527"/>
              </a:xfrm>
              <a:prstGeom prst="rect">
                <a:avLst/>
              </a:prstGeom>
            </p:spPr>
          </p:pic>
          <p:sp>
            <p:nvSpPr>
              <p:cNvPr id="49" name="Oval 48">
                <a:extLst>
                  <a:ext uri="{FF2B5EF4-FFF2-40B4-BE49-F238E27FC236}">
                    <a16:creationId xmlns:a16="http://schemas.microsoft.com/office/drawing/2014/main" id="{B170AC60-0220-451B-8C18-16456D2683FB}"/>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C4EBFE79-40CB-42F6-8523-99050770728A}"/>
                </a:ext>
              </a:extLst>
            </p:cNvPr>
            <p:cNvGrpSpPr/>
            <p:nvPr userDrawn="1"/>
          </p:nvGrpSpPr>
          <p:grpSpPr>
            <a:xfrm>
              <a:off x="15179442" y="19922"/>
              <a:ext cx="2317297" cy="4576167"/>
              <a:chOff x="15561881" y="-140735"/>
              <a:chExt cx="2317297" cy="4415555"/>
            </a:xfrm>
          </p:grpSpPr>
          <p:sp>
            <p:nvSpPr>
              <p:cNvPr id="51" name="Rectangle 50">
                <a:extLst>
                  <a:ext uri="{FF2B5EF4-FFF2-40B4-BE49-F238E27FC236}">
                    <a16:creationId xmlns:a16="http://schemas.microsoft.com/office/drawing/2014/main" id="{56E98A5E-9D06-4B0C-85F4-0A786AC2A43A}"/>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E4833F41-A6E3-4D49-B2DA-FD03211ECE7F}"/>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3" name="Picture 52">
                <a:extLst>
                  <a:ext uri="{FF2B5EF4-FFF2-40B4-BE49-F238E27FC236}">
                    <a16:creationId xmlns:a16="http://schemas.microsoft.com/office/drawing/2014/main" id="{73EE7C12-24DA-4B20-991F-298B252F4A01}"/>
                  </a:ext>
                </a:extLst>
              </p:cNvPr>
              <p:cNvPicPr>
                <a:picLocks noChangeAspect="1"/>
              </p:cNvPicPr>
              <p:nvPr userDrawn="1"/>
            </p:nvPicPr>
            <p:blipFill rotWithShape="1">
              <a:blip r:embed="rId4"/>
              <a:srcRect t="24172"/>
              <a:stretch/>
            </p:blipFill>
            <p:spPr>
              <a:xfrm>
                <a:off x="17347506" y="2876549"/>
                <a:ext cx="198962" cy="215527"/>
              </a:xfrm>
              <a:prstGeom prst="rect">
                <a:avLst/>
              </a:prstGeom>
            </p:spPr>
          </p:pic>
          <p:pic>
            <p:nvPicPr>
              <p:cNvPr id="54" name="Picture 53">
                <a:extLst>
                  <a:ext uri="{FF2B5EF4-FFF2-40B4-BE49-F238E27FC236}">
                    <a16:creationId xmlns:a16="http://schemas.microsoft.com/office/drawing/2014/main" id="{F603C4D6-DEE2-4A6C-9E18-B1C34EF6CB21}"/>
                  </a:ext>
                </a:extLst>
              </p:cNvPr>
              <p:cNvPicPr>
                <a:picLocks noChangeAspect="1"/>
              </p:cNvPicPr>
              <p:nvPr userDrawn="1"/>
            </p:nvPicPr>
            <p:blipFill>
              <a:blip r:embed="rId5"/>
              <a:stretch>
                <a:fillRect/>
              </a:stretch>
            </p:blipFill>
            <p:spPr>
              <a:xfrm>
                <a:off x="15912840" y="1427515"/>
                <a:ext cx="1381248" cy="634981"/>
              </a:xfrm>
              <a:prstGeom prst="rect">
                <a:avLst/>
              </a:prstGeom>
            </p:spPr>
          </p:pic>
          <p:pic>
            <p:nvPicPr>
              <p:cNvPr id="55" name="Picture 54">
                <a:extLst>
                  <a:ext uri="{FF2B5EF4-FFF2-40B4-BE49-F238E27FC236}">
                    <a16:creationId xmlns:a16="http://schemas.microsoft.com/office/drawing/2014/main" id="{37D263A2-CC6F-486D-82CA-FC79974BFCB4}"/>
                  </a:ext>
                </a:extLst>
              </p:cNvPr>
              <p:cNvPicPr>
                <a:picLocks noChangeAspect="1"/>
              </p:cNvPicPr>
              <p:nvPr userDrawn="1"/>
            </p:nvPicPr>
            <p:blipFill>
              <a:blip r:embed="rId6"/>
              <a:stretch>
                <a:fillRect/>
              </a:stretch>
            </p:blipFill>
            <p:spPr>
              <a:xfrm>
                <a:off x="16825198" y="713308"/>
                <a:ext cx="882131" cy="183777"/>
              </a:xfrm>
              <a:prstGeom prst="rect">
                <a:avLst/>
              </a:prstGeom>
            </p:spPr>
          </p:pic>
          <p:sp>
            <p:nvSpPr>
              <p:cNvPr id="56" name="Oval 55">
                <a:extLst>
                  <a:ext uri="{FF2B5EF4-FFF2-40B4-BE49-F238E27FC236}">
                    <a16:creationId xmlns:a16="http://schemas.microsoft.com/office/drawing/2014/main" id="{F6BF1700-553C-4F60-84E8-2354A839C42E}"/>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Box 56">
              <a:extLst>
                <a:ext uri="{FF2B5EF4-FFF2-40B4-BE49-F238E27FC236}">
                  <a16:creationId xmlns:a16="http://schemas.microsoft.com/office/drawing/2014/main" id="{CB94ECBA-0B22-44A3-ACAB-366D4B455E25}"/>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58" name="Group 57">
              <a:extLst>
                <a:ext uri="{FF2B5EF4-FFF2-40B4-BE49-F238E27FC236}">
                  <a16:creationId xmlns:a16="http://schemas.microsoft.com/office/drawing/2014/main" id="{DC989BC0-D174-4F45-B544-4E51E0247F3A}"/>
                </a:ext>
              </a:extLst>
            </p:cNvPr>
            <p:cNvGrpSpPr/>
            <p:nvPr userDrawn="1"/>
          </p:nvGrpSpPr>
          <p:grpSpPr>
            <a:xfrm>
              <a:off x="12539863" y="4668735"/>
              <a:ext cx="4956876" cy="2218765"/>
              <a:chOff x="12466017" y="-140735"/>
              <a:chExt cx="4956876" cy="2218765"/>
            </a:xfrm>
          </p:grpSpPr>
          <p:sp>
            <p:nvSpPr>
              <p:cNvPr id="59" name="Rectangle 58">
                <a:extLst>
                  <a:ext uri="{FF2B5EF4-FFF2-40B4-BE49-F238E27FC236}">
                    <a16:creationId xmlns:a16="http://schemas.microsoft.com/office/drawing/2014/main" id="{A56C8F02-2890-4DCA-87F5-C8A2A8ADCADB}"/>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6D141B80-9564-47F3-9041-51FA2EDA1BE4}"/>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1" name="Graphic 60" descr="Lightbulb and gear with solid fill">
              <a:extLst>
                <a:ext uri="{FF2B5EF4-FFF2-40B4-BE49-F238E27FC236}">
                  <a16:creationId xmlns:a16="http://schemas.microsoft.com/office/drawing/2014/main" id="{3708E4EE-F8CD-47B8-BF44-6B599CF211F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62" name="Picture 61">
              <a:extLst>
                <a:ext uri="{FF2B5EF4-FFF2-40B4-BE49-F238E27FC236}">
                  <a16:creationId xmlns:a16="http://schemas.microsoft.com/office/drawing/2014/main" id="{B3B3AE85-7BD7-4961-AC76-4A6A09CF61CB}"/>
                </a:ext>
              </a:extLst>
            </p:cNvPr>
            <p:cNvPicPr>
              <a:picLocks noChangeAspect="1"/>
            </p:cNvPicPr>
            <p:nvPr userDrawn="1"/>
          </p:nvPicPr>
          <p:blipFill>
            <a:blip r:embed="rId3"/>
            <a:stretch>
              <a:fillRect/>
            </a:stretch>
          </p:blipFill>
          <p:spPr>
            <a:xfrm>
              <a:off x="14897490" y="5873031"/>
              <a:ext cx="2334126" cy="887527"/>
            </a:xfrm>
            <a:prstGeom prst="rect">
              <a:avLst/>
            </a:prstGeom>
          </p:spPr>
        </p:pic>
        <p:sp>
          <p:nvSpPr>
            <p:cNvPr id="63" name="Oval 62">
              <a:extLst>
                <a:ext uri="{FF2B5EF4-FFF2-40B4-BE49-F238E27FC236}">
                  <a16:creationId xmlns:a16="http://schemas.microsoft.com/office/drawing/2014/main" id="{4FA9EBC5-9174-446B-8CD3-2734C62768AE}"/>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AF43ACBA-EA78-47B5-BD0C-556C267DE770}"/>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393181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Gallery">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8AF9895B-B2A7-416B-A1B1-551F95430612}"/>
              </a:ext>
            </a:extLst>
          </p:cNvPr>
          <p:cNvSpPr>
            <a:spLocks noChangeAspect="1"/>
          </p:cNvSpPr>
          <p:nvPr userDrawn="1"/>
        </p:nvSpPr>
        <p:spPr>
          <a:xfrm rot="10800000">
            <a:off x="8952930" y="0"/>
            <a:ext cx="3239069" cy="562287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1"/>
            <a:ext cx="5466449" cy="4020878"/>
          </a:xfrm>
        </p:spPr>
        <p:txBody>
          <a:bodyPr/>
          <a:lstStyle>
            <a:lvl1pPr>
              <a:spcAft>
                <a:spcPts val="3000"/>
              </a:spcAft>
              <a:defRPr sz="1750"/>
            </a:lvl1pPr>
            <a:lvl2pPr>
              <a:defRPr sz="1750"/>
            </a:lvl2pPr>
            <a:lvl4pPr marL="231775" indent="-231775">
              <a:buClr>
                <a:schemeClr val="accent4"/>
              </a:buClr>
              <a:buSzPct val="114000"/>
              <a:buFont typeface="Wingdings" panose="05000000000000000000" pitchFamily="2" charset="2"/>
              <a:buChar char=""/>
              <a:defRPr/>
            </a:lvl4pPr>
            <a:lvl5pPr marL="230400" indent="-230400">
              <a:buClr>
                <a:schemeClr val="accent3"/>
              </a:buClr>
              <a:buFont typeface="Wingdings 2" panose="05020102010507070707" pitchFamily="18" charset="2"/>
              <a:buChar char="Â"/>
              <a:defRPr/>
            </a:lvl5pPr>
            <a:lvl6pPr marL="270000" indent="0">
              <a:buFontTx/>
              <a:buNone/>
              <a:defRPr/>
            </a:lvl6pPr>
            <a:lvl7pPr marL="450850" indent="-177800">
              <a:buFont typeface="Symbol" panose="05050102010706020507" pitchFamily="18" charset="2"/>
              <a:buChar char="-"/>
              <a:defRPr/>
            </a:lvl7pPr>
            <a:lvl8pPr marL="450850" indent="0">
              <a:buFontTx/>
              <a:buNone/>
              <a:defRPr/>
            </a:lvl8pPr>
            <a:lvl9pPr marL="450850" indent="0">
              <a:tabLst>
                <a:tab pos="450850" algn="l"/>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0C5173D1-B183-4F3B-8F91-FDC87C9733FB}"/>
              </a:ext>
            </a:extLst>
          </p:cNvPr>
          <p:cNvSpPr>
            <a:spLocks noGrp="1"/>
          </p:cNvSpPr>
          <p:nvPr>
            <p:ph type="pic" sz="quarter" idx="17"/>
          </p:nvPr>
        </p:nvSpPr>
        <p:spPr>
          <a:xfrm>
            <a:off x="6768769" y="631824"/>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18" name="Picture Placeholder 6">
            <a:extLst>
              <a:ext uri="{FF2B5EF4-FFF2-40B4-BE49-F238E27FC236}">
                <a16:creationId xmlns:a16="http://schemas.microsoft.com/office/drawing/2014/main" id="{7F1248A6-FEC3-4D19-A07C-4ABF6B5E2CE3}"/>
              </a:ext>
            </a:extLst>
          </p:cNvPr>
          <p:cNvSpPr>
            <a:spLocks noGrp="1"/>
          </p:cNvSpPr>
          <p:nvPr>
            <p:ph type="pic" sz="quarter" idx="18"/>
          </p:nvPr>
        </p:nvSpPr>
        <p:spPr>
          <a:xfrm>
            <a:off x="9208801" y="631824"/>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19" name="Picture Placeholder 6">
            <a:extLst>
              <a:ext uri="{FF2B5EF4-FFF2-40B4-BE49-F238E27FC236}">
                <a16:creationId xmlns:a16="http://schemas.microsoft.com/office/drawing/2014/main" id="{F2B62D33-092C-4952-B438-8908CB0BDE75}"/>
              </a:ext>
            </a:extLst>
          </p:cNvPr>
          <p:cNvSpPr>
            <a:spLocks noGrp="1"/>
          </p:cNvSpPr>
          <p:nvPr>
            <p:ph type="pic" sz="quarter" idx="19"/>
          </p:nvPr>
        </p:nvSpPr>
        <p:spPr>
          <a:xfrm>
            <a:off x="6768769" y="2316679"/>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0" name="Picture Placeholder 6">
            <a:extLst>
              <a:ext uri="{FF2B5EF4-FFF2-40B4-BE49-F238E27FC236}">
                <a16:creationId xmlns:a16="http://schemas.microsoft.com/office/drawing/2014/main" id="{93A3F650-654E-42DE-97FB-1458090D8A66}"/>
              </a:ext>
            </a:extLst>
          </p:cNvPr>
          <p:cNvSpPr>
            <a:spLocks noGrp="1"/>
          </p:cNvSpPr>
          <p:nvPr>
            <p:ph type="pic" sz="quarter" idx="20"/>
          </p:nvPr>
        </p:nvSpPr>
        <p:spPr>
          <a:xfrm>
            <a:off x="9208801" y="2316679"/>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1" name="Picture Placeholder 6">
            <a:extLst>
              <a:ext uri="{FF2B5EF4-FFF2-40B4-BE49-F238E27FC236}">
                <a16:creationId xmlns:a16="http://schemas.microsoft.com/office/drawing/2014/main" id="{B6D7E229-BF01-4273-B275-E9F3293E9237}"/>
              </a:ext>
            </a:extLst>
          </p:cNvPr>
          <p:cNvSpPr>
            <a:spLocks noGrp="1"/>
          </p:cNvSpPr>
          <p:nvPr>
            <p:ph type="pic" sz="quarter" idx="21"/>
          </p:nvPr>
        </p:nvSpPr>
        <p:spPr>
          <a:xfrm>
            <a:off x="6768769" y="4001535"/>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2" name="Picture Placeholder 6">
            <a:extLst>
              <a:ext uri="{FF2B5EF4-FFF2-40B4-BE49-F238E27FC236}">
                <a16:creationId xmlns:a16="http://schemas.microsoft.com/office/drawing/2014/main" id="{30F1D6F9-158C-4797-9E6F-417D0AE91879}"/>
              </a:ext>
            </a:extLst>
          </p:cNvPr>
          <p:cNvSpPr>
            <a:spLocks noGrp="1"/>
          </p:cNvSpPr>
          <p:nvPr>
            <p:ph type="pic" sz="quarter" idx="22"/>
          </p:nvPr>
        </p:nvSpPr>
        <p:spPr>
          <a:xfrm>
            <a:off x="9208801" y="4001535"/>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3" name="Footer Placeholder 2">
            <a:extLst>
              <a:ext uri="{FF2B5EF4-FFF2-40B4-BE49-F238E27FC236}">
                <a16:creationId xmlns:a16="http://schemas.microsoft.com/office/drawing/2014/main" id="{83B34229-B083-433D-89E9-629BBC1862F8}"/>
              </a:ext>
            </a:extLst>
          </p:cNvPr>
          <p:cNvSpPr>
            <a:spLocks noGrp="1"/>
          </p:cNvSpPr>
          <p:nvPr>
            <p:ph type="ftr" sz="quarter" idx="23"/>
          </p:nvPr>
        </p:nvSpPr>
        <p:spPr/>
        <p:txBody>
          <a:bodyPr/>
          <a:lstStyle/>
          <a:p>
            <a:endParaRPr lang="en-GB"/>
          </a:p>
        </p:txBody>
      </p:sp>
      <p:sp>
        <p:nvSpPr>
          <p:cNvPr id="6" name="Title 5">
            <a:extLst>
              <a:ext uri="{FF2B5EF4-FFF2-40B4-BE49-F238E27FC236}">
                <a16:creationId xmlns:a16="http://schemas.microsoft.com/office/drawing/2014/main" id="{8BEB9C45-5119-4B65-B8E0-B8D0851E6A7E}"/>
              </a:ext>
            </a:extLst>
          </p:cNvPr>
          <p:cNvSpPr>
            <a:spLocks noGrp="1"/>
          </p:cNvSpPr>
          <p:nvPr>
            <p:ph type="title"/>
          </p:nvPr>
        </p:nvSpPr>
        <p:spPr>
          <a:xfrm>
            <a:off x="630000" y="468000"/>
            <a:ext cx="5868000" cy="486000"/>
          </a:xfrm>
        </p:spPr>
        <p:txBody>
          <a:bodyPr/>
          <a:lstStyle/>
          <a:p>
            <a:r>
              <a:rPr lang="en-US"/>
              <a:t>Click to edit Master title style</a:t>
            </a:r>
            <a:endParaRPr lang="en-GB"/>
          </a:p>
        </p:txBody>
      </p:sp>
      <p:grpSp>
        <p:nvGrpSpPr>
          <p:cNvPr id="44" name="Group 43">
            <a:extLst>
              <a:ext uri="{FF2B5EF4-FFF2-40B4-BE49-F238E27FC236}">
                <a16:creationId xmlns:a16="http://schemas.microsoft.com/office/drawing/2014/main" id="{0C756123-8615-48A4-A9D4-F1D0B330B829}"/>
              </a:ext>
            </a:extLst>
          </p:cNvPr>
          <p:cNvGrpSpPr/>
          <p:nvPr userDrawn="1"/>
        </p:nvGrpSpPr>
        <p:grpSpPr>
          <a:xfrm>
            <a:off x="12539863" y="-389139"/>
            <a:ext cx="4956876" cy="7276639"/>
            <a:chOff x="12539863" y="-389139"/>
            <a:chExt cx="4956876" cy="7276639"/>
          </a:xfrm>
        </p:grpSpPr>
        <p:grpSp>
          <p:nvGrpSpPr>
            <p:cNvPr id="45" name="Group 44">
              <a:extLst>
                <a:ext uri="{FF2B5EF4-FFF2-40B4-BE49-F238E27FC236}">
                  <a16:creationId xmlns:a16="http://schemas.microsoft.com/office/drawing/2014/main" id="{D363BFE5-7EAB-4FE7-BC36-1F5D758F818D}"/>
                </a:ext>
              </a:extLst>
            </p:cNvPr>
            <p:cNvGrpSpPr/>
            <p:nvPr userDrawn="1"/>
          </p:nvGrpSpPr>
          <p:grpSpPr>
            <a:xfrm>
              <a:off x="12539863" y="19922"/>
              <a:ext cx="2526634" cy="4576167"/>
              <a:chOff x="12507857" y="-140735"/>
              <a:chExt cx="2526634" cy="4576167"/>
            </a:xfrm>
          </p:grpSpPr>
          <p:sp>
            <p:nvSpPr>
              <p:cNvPr id="61" name="Rectangle 60">
                <a:extLst>
                  <a:ext uri="{FF2B5EF4-FFF2-40B4-BE49-F238E27FC236}">
                    <a16:creationId xmlns:a16="http://schemas.microsoft.com/office/drawing/2014/main" id="{226BBD6C-416B-40D3-B9B1-32079537EDA1}"/>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810C5F2D-3B56-44CA-A05F-80B264CD8A9C}"/>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63" name="Picture 62">
                <a:extLst>
                  <a:ext uri="{FF2B5EF4-FFF2-40B4-BE49-F238E27FC236}">
                    <a16:creationId xmlns:a16="http://schemas.microsoft.com/office/drawing/2014/main" id="{84056108-9C87-4932-BDBF-4CDAD4540F52}"/>
                  </a:ext>
                </a:extLst>
              </p:cNvPr>
              <p:cNvPicPr>
                <a:picLocks noChangeAspect="1"/>
              </p:cNvPicPr>
              <p:nvPr userDrawn="1"/>
            </p:nvPicPr>
            <p:blipFill>
              <a:blip r:embed="rId2"/>
              <a:stretch>
                <a:fillRect/>
              </a:stretch>
            </p:blipFill>
            <p:spPr>
              <a:xfrm>
                <a:off x="14331275" y="199812"/>
                <a:ext cx="228787" cy="263602"/>
              </a:xfrm>
              <a:prstGeom prst="rect">
                <a:avLst/>
              </a:prstGeom>
            </p:spPr>
          </p:pic>
          <p:pic>
            <p:nvPicPr>
              <p:cNvPr id="64" name="Picture 63">
                <a:extLst>
                  <a:ext uri="{FF2B5EF4-FFF2-40B4-BE49-F238E27FC236}">
                    <a16:creationId xmlns:a16="http://schemas.microsoft.com/office/drawing/2014/main" id="{382226E9-6F7D-4102-8045-261B8D3EBF78}"/>
                  </a:ext>
                </a:extLst>
              </p:cNvPr>
              <p:cNvPicPr>
                <a:picLocks noChangeAspect="1"/>
              </p:cNvPicPr>
              <p:nvPr userDrawn="1"/>
            </p:nvPicPr>
            <p:blipFill>
              <a:blip r:embed="rId3"/>
              <a:stretch>
                <a:fillRect/>
              </a:stretch>
            </p:blipFill>
            <p:spPr>
              <a:xfrm>
                <a:off x="12568977" y="3499696"/>
                <a:ext cx="2334126" cy="887527"/>
              </a:xfrm>
              <a:prstGeom prst="rect">
                <a:avLst/>
              </a:prstGeom>
            </p:spPr>
          </p:pic>
          <p:sp>
            <p:nvSpPr>
              <p:cNvPr id="65" name="Oval 64">
                <a:extLst>
                  <a:ext uri="{FF2B5EF4-FFF2-40B4-BE49-F238E27FC236}">
                    <a16:creationId xmlns:a16="http://schemas.microsoft.com/office/drawing/2014/main" id="{F78F22AD-6038-4D38-A1E8-9CE32AF0594B}"/>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7065E7D1-4DDF-4F99-8F6D-8BC9D9A69C24}"/>
                </a:ext>
              </a:extLst>
            </p:cNvPr>
            <p:cNvGrpSpPr/>
            <p:nvPr userDrawn="1"/>
          </p:nvGrpSpPr>
          <p:grpSpPr>
            <a:xfrm>
              <a:off x="15179442" y="19922"/>
              <a:ext cx="2317297" cy="4576167"/>
              <a:chOff x="15561881" y="-140735"/>
              <a:chExt cx="2317297" cy="4415555"/>
            </a:xfrm>
          </p:grpSpPr>
          <p:sp>
            <p:nvSpPr>
              <p:cNvPr id="55" name="Rectangle 54">
                <a:extLst>
                  <a:ext uri="{FF2B5EF4-FFF2-40B4-BE49-F238E27FC236}">
                    <a16:creationId xmlns:a16="http://schemas.microsoft.com/office/drawing/2014/main" id="{131C7723-71BD-4C04-B1F7-94000438C1E7}"/>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CA753A5F-7977-4026-8711-2E1541A1B251}"/>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7" name="Picture 56">
                <a:extLst>
                  <a:ext uri="{FF2B5EF4-FFF2-40B4-BE49-F238E27FC236}">
                    <a16:creationId xmlns:a16="http://schemas.microsoft.com/office/drawing/2014/main" id="{0CC02570-12DC-4DB9-B8CB-40BAD0BEC839}"/>
                  </a:ext>
                </a:extLst>
              </p:cNvPr>
              <p:cNvPicPr>
                <a:picLocks noChangeAspect="1"/>
              </p:cNvPicPr>
              <p:nvPr userDrawn="1"/>
            </p:nvPicPr>
            <p:blipFill rotWithShape="1">
              <a:blip r:embed="rId4"/>
              <a:srcRect t="24172"/>
              <a:stretch/>
            </p:blipFill>
            <p:spPr>
              <a:xfrm>
                <a:off x="17347506" y="2876549"/>
                <a:ext cx="198962" cy="215527"/>
              </a:xfrm>
              <a:prstGeom prst="rect">
                <a:avLst/>
              </a:prstGeom>
            </p:spPr>
          </p:pic>
          <p:pic>
            <p:nvPicPr>
              <p:cNvPr id="58" name="Picture 57">
                <a:extLst>
                  <a:ext uri="{FF2B5EF4-FFF2-40B4-BE49-F238E27FC236}">
                    <a16:creationId xmlns:a16="http://schemas.microsoft.com/office/drawing/2014/main" id="{1245F589-E0FC-49D3-A5BF-5AD42C9E8D92}"/>
                  </a:ext>
                </a:extLst>
              </p:cNvPr>
              <p:cNvPicPr>
                <a:picLocks noChangeAspect="1"/>
              </p:cNvPicPr>
              <p:nvPr userDrawn="1"/>
            </p:nvPicPr>
            <p:blipFill>
              <a:blip r:embed="rId5"/>
              <a:stretch>
                <a:fillRect/>
              </a:stretch>
            </p:blipFill>
            <p:spPr>
              <a:xfrm>
                <a:off x="15912840" y="1427515"/>
                <a:ext cx="1381248" cy="634981"/>
              </a:xfrm>
              <a:prstGeom prst="rect">
                <a:avLst/>
              </a:prstGeom>
            </p:spPr>
          </p:pic>
          <p:pic>
            <p:nvPicPr>
              <p:cNvPr id="59" name="Picture 58">
                <a:extLst>
                  <a:ext uri="{FF2B5EF4-FFF2-40B4-BE49-F238E27FC236}">
                    <a16:creationId xmlns:a16="http://schemas.microsoft.com/office/drawing/2014/main" id="{1527F075-A86B-4920-B659-C0C039A663E8}"/>
                  </a:ext>
                </a:extLst>
              </p:cNvPr>
              <p:cNvPicPr>
                <a:picLocks noChangeAspect="1"/>
              </p:cNvPicPr>
              <p:nvPr userDrawn="1"/>
            </p:nvPicPr>
            <p:blipFill>
              <a:blip r:embed="rId6"/>
              <a:stretch>
                <a:fillRect/>
              </a:stretch>
            </p:blipFill>
            <p:spPr>
              <a:xfrm>
                <a:off x="16825198" y="713308"/>
                <a:ext cx="882131" cy="183777"/>
              </a:xfrm>
              <a:prstGeom prst="rect">
                <a:avLst/>
              </a:prstGeom>
            </p:spPr>
          </p:pic>
          <p:sp>
            <p:nvSpPr>
              <p:cNvPr id="60" name="Oval 59">
                <a:extLst>
                  <a:ext uri="{FF2B5EF4-FFF2-40B4-BE49-F238E27FC236}">
                    <a16:creationId xmlns:a16="http://schemas.microsoft.com/office/drawing/2014/main" id="{00A03FEF-287D-4C62-A3CF-336D42DFB3F4}"/>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46">
              <a:extLst>
                <a:ext uri="{FF2B5EF4-FFF2-40B4-BE49-F238E27FC236}">
                  <a16:creationId xmlns:a16="http://schemas.microsoft.com/office/drawing/2014/main" id="{BD22E86D-3885-4DF9-B7F6-18ECAC540CA7}"/>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8" name="Group 47">
              <a:extLst>
                <a:ext uri="{FF2B5EF4-FFF2-40B4-BE49-F238E27FC236}">
                  <a16:creationId xmlns:a16="http://schemas.microsoft.com/office/drawing/2014/main" id="{D836D3D2-8EF8-48B1-8B6E-3BC328603073}"/>
                </a:ext>
              </a:extLst>
            </p:cNvPr>
            <p:cNvGrpSpPr/>
            <p:nvPr userDrawn="1"/>
          </p:nvGrpSpPr>
          <p:grpSpPr>
            <a:xfrm>
              <a:off x="12539863" y="4668735"/>
              <a:ext cx="4956876" cy="2218765"/>
              <a:chOff x="12466017" y="-140735"/>
              <a:chExt cx="4956876" cy="2218765"/>
            </a:xfrm>
          </p:grpSpPr>
          <p:sp>
            <p:nvSpPr>
              <p:cNvPr id="53" name="Rectangle 52">
                <a:extLst>
                  <a:ext uri="{FF2B5EF4-FFF2-40B4-BE49-F238E27FC236}">
                    <a16:creationId xmlns:a16="http://schemas.microsoft.com/office/drawing/2014/main" id="{7657D34B-5EA0-43D0-91DD-CACB7E25AC99}"/>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CE5F3328-8D83-468D-A934-D194FE431A44}"/>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9" name="Graphic 48" descr="Lightbulb and gear with solid fill">
              <a:extLst>
                <a:ext uri="{FF2B5EF4-FFF2-40B4-BE49-F238E27FC236}">
                  <a16:creationId xmlns:a16="http://schemas.microsoft.com/office/drawing/2014/main" id="{ADCC8A81-24AB-48B1-ADDD-C5EDEEE75AD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50" name="Picture 49">
              <a:extLst>
                <a:ext uri="{FF2B5EF4-FFF2-40B4-BE49-F238E27FC236}">
                  <a16:creationId xmlns:a16="http://schemas.microsoft.com/office/drawing/2014/main" id="{E7875423-F20E-4C48-8486-67485356D49E}"/>
                </a:ext>
              </a:extLst>
            </p:cNvPr>
            <p:cNvPicPr>
              <a:picLocks noChangeAspect="1"/>
            </p:cNvPicPr>
            <p:nvPr userDrawn="1"/>
          </p:nvPicPr>
          <p:blipFill>
            <a:blip r:embed="rId3"/>
            <a:stretch>
              <a:fillRect/>
            </a:stretch>
          </p:blipFill>
          <p:spPr>
            <a:xfrm>
              <a:off x="14897490" y="5873031"/>
              <a:ext cx="2334126" cy="887527"/>
            </a:xfrm>
            <a:prstGeom prst="rect">
              <a:avLst/>
            </a:prstGeom>
          </p:spPr>
        </p:pic>
        <p:sp>
          <p:nvSpPr>
            <p:cNvPr id="51" name="Oval 50">
              <a:extLst>
                <a:ext uri="{FF2B5EF4-FFF2-40B4-BE49-F238E27FC236}">
                  <a16:creationId xmlns:a16="http://schemas.microsoft.com/office/drawing/2014/main" id="{C5098135-AF10-4328-9816-DCD35B822883}"/>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C5EA500D-9AC5-4CFD-82CC-344F3043DAB8}"/>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195420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text + image">
    <p:spTree>
      <p:nvGrpSpPr>
        <p:cNvPr id="1" name=""/>
        <p:cNvGrpSpPr/>
        <p:nvPr/>
      </p:nvGrpSpPr>
      <p:grpSpPr>
        <a:xfrm>
          <a:off x="0" y="0"/>
          <a:ext cx="0" cy="0"/>
          <a:chOff x="0" y="0"/>
          <a:chExt cx="0" cy="0"/>
        </a:xfrm>
      </p:grpSpPr>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a:off x="10914542" y="465600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2"/>
          </a:solidFill>
        </p:spPr>
        <p:txBody>
          <a:bodyPr wrap="square" anchor="ctr">
            <a:noAutofit/>
          </a:bodyPr>
          <a:lstStyle>
            <a:lvl1pPr algn="ctr">
              <a:defRPr>
                <a:solidFill>
                  <a:schemeClr val="bg1">
                    <a:alpha val="50000"/>
                  </a:schemeClr>
                </a:solidFill>
              </a:defRPr>
            </a:lvl1pPr>
          </a:lstStyle>
          <a:p>
            <a:r>
              <a:rPr lang="en-GB"/>
              <a:t>#</a:t>
            </a:r>
          </a:p>
        </p:txBody>
      </p:sp>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92556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49" y="1600200"/>
            <a:ext cx="3240000" cy="3619842"/>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2"/>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5AA47FD0-1AEB-4D45-91AA-4619818F1D14}"/>
              </a:ext>
            </a:extLst>
          </p:cNvPr>
          <p:cNvSpPr>
            <a:spLocks noGrp="1"/>
          </p:cNvSpPr>
          <p:nvPr>
            <p:ph type="body" sz="quarter" idx="19"/>
          </p:nvPr>
        </p:nvSpPr>
        <p:spPr>
          <a:xfrm>
            <a:off x="4261867" y="1600200"/>
            <a:ext cx="3240000" cy="3619842"/>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2"/>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8">
            <a:extLst>
              <a:ext uri="{FF2B5EF4-FFF2-40B4-BE49-F238E27FC236}">
                <a16:creationId xmlns:a16="http://schemas.microsoft.com/office/drawing/2014/main" id="{9BD6F77D-214D-4274-9878-EF480AABB513}"/>
              </a:ext>
            </a:extLst>
          </p:cNvPr>
          <p:cNvSpPr>
            <a:spLocks noGrp="1" noChangeAspect="1"/>
          </p:cNvSpPr>
          <p:nvPr>
            <p:ph type="pic" sz="quarter" idx="27" hasCustomPrompt="1"/>
          </p:nvPr>
        </p:nvSpPr>
        <p:spPr>
          <a:xfrm>
            <a:off x="11746230" y="1511537"/>
            <a:ext cx="350335" cy="303126"/>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19" name="Picture Placeholder 11">
            <a:extLst>
              <a:ext uri="{FF2B5EF4-FFF2-40B4-BE49-F238E27FC236}">
                <a16:creationId xmlns:a16="http://schemas.microsoft.com/office/drawing/2014/main" id="{04E70802-6BD6-4FA3-8940-71B5714BF710}"/>
              </a:ext>
            </a:extLst>
          </p:cNvPr>
          <p:cNvSpPr>
            <a:spLocks noGrp="1" noChangeAspect="1"/>
          </p:cNvSpPr>
          <p:nvPr>
            <p:ph type="pic" sz="quarter" idx="28" hasCustomPrompt="1"/>
          </p:nvPr>
        </p:nvSpPr>
        <p:spPr>
          <a:xfrm flipV="1">
            <a:off x="11085798" y="933913"/>
            <a:ext cx="430322" cy="372772"/>
          </a:xfrm>
          <a:prstGeom prst="triangle">
            <a:avLst/>
          </a:prstGeom>
          <a:solidFill>
            <a:schemeClr val="accent4"/>
          </a:solidFill>
          <a:ln>
            <a:noFill/>
          </a:ln>
        </p:spPr>
        <p:txBody>
          <a:bodyPr anchor="ctr"/>
          <a:lstStyle>
            <a:lvl1pPr algn="ctr">
              <a:defRPr sz="1000">
                <a:solidFill>
                  <a:schemeClr val="bg1">
                    <a:alpha val="50000"/>
                  </a:schemeClr>
                </a:solidFill>
              </a:defRPr>
            </a:lvl1pPr>
          </a:lstStyle>
          <a:p>
            <a:r>
              <a:rPr lang="en-GB"/>
              <a:t>#</a:t>
            </a:r>
          </a:p>
        </p:txBody>
      </p:sp>
      <p:sp>
        <p:nvSpPr>
          <p:cNvPr id="3" name="Footer Placeholder 2">
            <a:extLst>
              <a:ext uri="{FF2B5EF4-FFF2-40B4-BE49-F238E27FC236}">
                <a16:creationId xmlns:a16="http://schemas.microsoft.com/office/drawing/2014/main" id="{B34283D0-CCAF-4CA6-A780-740AAF28FEBF}"/>
              </a:ext>
            </a:extLst>
          </p:cNvPr>
          <p:cNvSpPr>
            <a:spLocks noGrp="1"/>
          </p:cNvSpPr>
          <p:nvPr>
            <p:ph type="ftr" sz="quarter" idx="29"/>
          </p:nvPr>
        </p:nvSpPr>
        <p:spPr/>
        <p:txBody>
          <a:bodyPr/>
          <a:lstStyle/>
          <a:p>
            <a:endParaRPr lang="en-GB"/>
          </a:p>
        </p:txBody>
      </p:sp>
      <p:sp>
        <p:nvSpPr>
          <p:cNvPr id="5" name="Title 4">
            <a:extLst>
              <a:ext uri="{FF2B5EF4-FFF2-40B4-BE49-F238E27FC236}">
                <a16:creationId xmlns:a16="http://schemas.microsoft.com/office/drawing/2014/main" id="{062D089B-6216-44E7-8DB5-0D3040B4BDD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6282BAA-EEBF-44AE-BC45-688ECC261132}"/>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41" name="Group 40">
            <a:extLst>
              <a:ext uri="{FF2B5EF4-FFF2-40B4-BE49-F238E27FC236}">
                <a16:creationId xmlns:a16="http://schemas.microsoft.com/office/drawing/2014/main" id="{62AED920-53D0-4A76-B8B4-472E187EA1BF}"/>
              </a:ext>
            </a:extLst>
          </p:cNvPr>
          <p:cNvGrpSpPr/>
          <p:nvPr userDrawn="1"/>
        </p:nvGrpSpPr>
        <p:grpSpPr>
          <a:xfrm>
            <a:off x="12539863" y="-389139"/>
            <a:ext cx="4956876" cy="7276639"/>
            <a:chOff x="12539863" y="-389139"/>
            <a:chExt cx="4956876" cy="7276639"/>
          </a:xfrm>
        </p:grpSpPr>
        <p:grpSp>
          <p:nvGrpSpPr>
            <p:cNvPr id="42" name="Group 41">
              <a:extLst>
                <a:ext uri="{FF2B5EF4-FFF2-40B4-BE49-F238E27FC236}">
                  <a16:creationId xmlns:a16="http://schemas.microsoft.com/office/drawing/2014/main" id="{4BB45C33-6C8C-4F04-BCFC-89D37D3ACC50}"/>
                </a:ext>
              </a:extLst>
            </p:cNvPr>
            <p:cNvGrpSpPr/>
            <p:nvPr userDrawn="1"/>
          </p:nvGrpSpPr>
          <p:grpSpPr>
            <a:xfrm>
              <a:off x="12539863" y="19922"/>
              <a:ext cx="2526634" cy="4576167"/>
              <a:chOff x="12507857" y="-140735"/>
              <a:chExt cx="2526634" cy="4576167"/>
            </a:xfrm>
          </p:grpSpPr>
          <p:sp>
            <p:nvSpPr>
              <p:cNvPr id="58" name="Rectangle 57">
                <a:extLst>
                  <a:ext uri="{FF2B5EF4-FFF2-40B4-BE49-F238E27FC236}">
                    <a16:creationId xmlns:a16="http://schemas.microsoft.com/office/drawing/2014/main" id="{A867064B-4A25-4F59-B799-528973347E23}"/>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8323B3F0-D245-45D9-B966-1155F2475EF9}"/>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60" name="Picture 59">
                <a:extLst>
                  <a:ext uri="{FF2B5EF4-FFF2-40B4-BE49-F238E27FC236}">
                    <a16:creationId xmlns:a16="http://schemas.microsoft.com/office/drawing/2014/main" id="{80937D22-39EF-43F8-92BE-BA5494749C41}"/>
                  </a:ext>
                </a:extLst>
              </p:cNvPr>
              <p:cNvPicPr>
                <a:picLocks noChangeAspect="1"/>
              </p:cNvPicPr>
              <p:nvPr userDrawn="1"/>
            </p:nvPicPr>
            <p:blipFill>
              <a:blip r:embed="rId2"/>
              <a:stretch>
                <a:fillRect/>
              </a:stretch>
            </p:blipFill>
            <p:spPr>
              <a:xfrm>
                <a:off x="14331275" y="199812"/>
                <a:ext cx="228787" cy="263602"/>
              </a:xfrm>
              <a:prstGeom prst="rect">
                <a:avLst/>
              </a:prstGeom>
            </p:spPr>
          </p:pic>
          <p:pic>
            <p:nvPicPr>
              <p:cNvPr id="61" name="Picture 60">
                <a:extLst>
                  <a:ext uri="{FF2B5EF4-FFF2-40B4-BE49-F238E27FC236}">
                    <a16:creationId xmlns:a16="http://schemas.microsoft.com/office/drawing/2014/main" id="{952F117E-E7EE-48B3-BFA7-7F23E1D0A85B}"/>
                  </a:ext>
                </a:extLst>
              </p:cNvPr>
              <p:cNvPicPr>
                <a:picLocks noChangeAspect="1"/>
              </p:cNvPicPr>
              <p:nvPr userDrawn="1"/>
            </p:nvPicPr>
            <p:blipFill>
              <a:blip r:embed="rId3"/>
              <a:stretch>
                <a:fillRect/>
              </a:stretch>
            </p:blipFill>
            <p:spPr>
              <a:xfrm>
                <a:off x="12568977" y="3499696"/>
                <a:ext cx="2334126" cy="887527"/>
              </a:xfrm>
              <a:prstGeom prst="rect">
                <a:avLst/>
              </a:prstGeom>
            </p:spPr>
          </p:pic>
          <p:sp>
            <p:nvSpPr>
              <p:cNvPr id="62" name="Oval 61">
                <a:extLst>
                  <a:ext uri="{FF2B5EF4-FFF2-40B4-BE49-F238E27FC236}">
                    <a16:creationId xmlns:a16="http://schemas.microsoft.com/office/drawing/2014/main" id="{F8C3B6C4-8E3F-4708-9102-09C927ADEDE0}"/>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id="{3A6DE562-F205-464F-83F0-4C075A625AD8}"/>
                </a:ext>
              </a:extLst>
            </p:cNvPr>
            <p:cNvGrpSpPr/>
            <p:nvPr userDrawn="1"/>
          </p:nvGrpSpPr>
          <p:grpSpPr>
            <a:xfrm>
              <a:off x="15179442" y="19922"/>
              <a:ext cx="2317297" cy="4576167"/>
              <a:chOff x="15561881" y="-140735"/>
              <a:chExt cx="2317297" cy="4415555"/>
            </a:xfrm>
          </p:grpSpPr>
          <p:sp>
            <p:nvSpPr>
              <p:cNvPr id="52" name="Rectangle 51">
                <a:extLst>
                  <a:ext uri="{FF2B5EF4-FFF2-40B4-BE49-F238E27FC236}">
                    <a16:creationId xmlns:a16="http://schemas.microsoft.com/office/drawing/2014/main" id="{70E0E5E5-5125-4C44-AFCF-458217366F60}"/>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04EC2FE9-191F-4F6D-8A61-07DE26CFF8D0}"/>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4" name="Picture 53">
                <a:extLst>
                  <a:ext uri="{FF2B5EF4-FFF2-40B4-BE49-F238E27FC236}">
                    <a16:creationId xmlns:a16="http://schemas.microsoft.com/office/drawing/2014/main" id="{247881AE-960F-420C-B270-A579E43FB058}"/>
                  </a:ext>
                </a:extLst>
              </p:cNvPr>
              <p:cNvPicPr>
                <a:picLocks noChangeAspect="1"/>
              </p:cNvPicPr>
              <p:nvPr userDrawn="1"/>
            </p:nvPicPr>
            <p:blipFill rotWithShape="1">
              <a:blip r:embed="rId4"/>
              <a:srcRect t="24172"/>
              <a:stretch/>
            </p:blipFill>
            <p:spPr>
              <a:xfrm>
                <a:off x="17347506" y="2876549"/>
                <a:ext cx="198962" cy="215527"/>
              </a:xfrm>
              <a:prstGeom prst="rect">
                <a:avLst/>
              </a:prstGeom>
            </p:spPr>
          </p:pic>
          <p:pic>
            <p:nvPicPr>
              <p:cNvPr id="55" name="Picture 54">
                <a:extLst>
                  <a:ext uri="{FF2B5EF4-FFF2-40B4-BE49-F238E27FC236}">
                    <a16:creationId xmlns:a16="http://schemas.microsoft.com/office/drawing/2014/main" id="{DA3F5A77-0593-40D6-AFAA-E1FDC5FD4BA1}"/>
                  </a:ext>
                </a:extLst>
              </p:cNvPr>
              <p:cNvPicPr>
                <a:picLocks noChangeAspect="1"/>
              </p:cNvPicPr>
              <p:nvPr userDrawn="1"/>
            </p:nvPicPr>
            <p:blipFill>
              <a:blip r:embed="rId5"/>
              <a:stretch>
                <a:fillRect/>
              </a:stretch>
            </p:blipFill>
            <p:spPr>
              <a:xfrm>
                <a:off x="15912840" y="1427515"/>
                <a:ext cx="1381248" cy="634981"/>
              </a:xfrm>
              <a:prstGeom prst="rect">
                <a:avLst/>
              </a:prstGeom>
            </p:spPr>
          </p:pic>
          <p:pic>
            <p:nvPicPr>
              <p:cNvPr id="56" name="Picture 55">
                <a:extLst>
                  <a:ext uri="{FF2B5EF4-FFF2-40B4-BE49-F238E27FC236}">
                    <a16:creationId xmlns:a16="http://schemas.microsoft.com/office/drawing/2014/main" id="{E6BC0ED8-9B08-45B1-BF39-C5C3C6B8407A}"/>
                  </a:ext>
                </a:extLst>
              </p:cNvPr>
              <p:cNvPicPr>
                <a:picLocks noChangeAspect="1"/>
              </p:cNvPicPr>
              <p:nvPr userDrawn="1"/>
            </p:nvPicPr>
            <p:blipFill>
              <a:blip r:embed="rId6"/>
              <a:stretch>
                <a:fillRect/>
              </a:stretch>
            </p:blipFill>
            <p:spPr>
              <a:xfrm>
                <a:off x="16825198" y="713308"/>
                <a:ext cx="882131" cy="183777"/>
              </a:xfrm>
              <a:prstGeom prst="rect">
                <a:avLst/>
              </a:prstGeom>
            </p:spPr>
          </p:pic>
          <p:sp>
            <p:nvSpPr>
              <p:cNvPr id="57" name="Oval 56">
                <a:extLst>
                  <a:ext uri="{FF2B5EF4-FFF2-40B4-BE49-F238E27FC236}">
                    <a16:creationId xmlns:a16="http://schemas.microsoft.com/office/drawing/2014/main" id="{B1D0CA94-E0C7-45A5-A7EB-CE759BD77A89}"/>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C0C9A51E-2256-42F9-B1F9-615849D0D08F}"/>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5" name="Group 44">
              <a:extLst>
                <a:ext uri="{FF2B5EF4-FFF2-40B4-BE49-F238E27FC236}">
                  <a16:creationId xmlns:a16="http://schemas.microsoft.com/office/drawing/2014/main" id="{96E22E48-D400-4890-B32A-16B6AF95C634}"/>
                </a:ext>
              </a:extLst>
            </p:cNvPr>
            <p:cNvGrpSpPr/>
            <p:nvPr userDrawn="1"/>
          </p:nvGrpSpPr>
          <p:grpSpPr>
            <a:xfrm>
              <a:off x="12539863" y="4668735"/>
              <a:ext cx="4956876" cy="2218765"/>
              <a:chOff x="12466017" y="-140735"/>
              <a:chExt cx="4956876" cy="2218765"/>
            </a:xfrm>
          </p:grpSpPr>
          <p:sp>
            <p:nvSpPr>
              <p:cNvPr id="50" name="Rectangle 49">
                <a:extLst>
                  <a:ext uri="{FF2B5EF4-FFF2-40B4-BE49-F238E27FC236}">
                    <a16:creationId xmlns:a16="http://schemas.microsoft.com/office/drawing/2014/main" id="{FF6CD853-3A8C-4817-94C9-D4FBD9B8ECEF}"/>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90D390FE-890A-4645-B335-E6509371609C}"/>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6" name="Graphic 45" descr="Lightbulb and gear with solid fill">
              <a:extLst>
                <a:ext uri="{FF2B5EF4-FFF2-40B4-BE49-F238E27FC236}">
                  <a16:creationId xmlns:a16="http://schemas.microsoft.com/office/drawing/2014/main" id="{75F97138-957E-4DC5-9DC1-6735087D623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7" name="Picture 46">
              <a:extLst>
                <a:ext uri="{FF2B5EF4-FFF2-40B4-BE49-F238E27FC236}">
                  <a16:creationId xmlns:a16="http://schemas.microsoft.com/office/drawing/2014/main" id="{F1EB5B0B-A521-4866-BA54-F32B021E1812}"/>
                </a:ext>
              </a:extLst>
            </p:cNvPr>
            <p:cNvPicPr>
              <a:picLocks noChangeAspect="1"/>
            </p:cNvPicPr>
            <p:nvPr userDrawn="1"/>
          </p:nvPicPr>
          <p:blipFill>
            <a:blip r:embed="rId3"/>
            <a:stretch>
              <a:fillRect/>
            </a:stretch>
          </p:blipFill>
          <p:spPr>
            <a:xfrm>
              <a:off x="14897490" y="5873031"/>
              <a:ext cx="2334126" cy="887527"/>
            </a:xfrm>
            <a:prstGeom prst="rect">
              <a:avLst/>
            </a:prstGeom>
          </p:spPr>
        </p:pic>
        <p:sp>
          <p:nvSpPr>
            <p:cNvPr id="48" name="Oval 47">
              <a:extLst>
                <a:ext uri="{FF2B5EF4-FFF2-40B4-BE49-F238E27FC236}">
                  <a16:creationId xmlns:a16="http://schemas.microsoft.com/office/drawing/2014/main" id="{AA196B7B-EE37-4252-8D3F-CBA733679CD8}"/>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BA0759B1-D2F8-4F89-B649-90D7F96F0542}"/>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grpSp>
        <p:nvGrpSpPr>
          <p:cNvPr id="63" name="Group 62">
            <a:extLst>
              <a:ext uri="{FF2B5EF4-FFF2-40B4-BE49-F238E27FC236}">
                <a16:creationId xmlns:a16="http://schemas.microsoft.com/office/drawing/2014/main" id="{49F254A1-7B25-485A-95CC-F15A537C2B0E}"/>
              </a:ext>
            </a:extLst>
          </p:cNvPr>
          <p:cNvGrpSpPr/>
          <p:nvPr userDrawn="1"/>
        </p:nvGrpSpPr>
        <p:grpSpPr>
          <a:xfrm>
            <a:off x="-3115693" y="223371"/>
            <a:ext cx="2861136" cy="4464743"/>
            <a:chOff x="-3115693" y="223371"/>
            <a:chExt cx="2861136" cy="4464743"/>
          </a:xfrm>
        </p:grpSpPr>
        <p:sp>
          <p:nvSpPr>
            <p:cNvPr id="64" name="Rectangle 63">
              <a:extLst>
                <a:ext uri="{FF2B5EF4-FFF2-40B4-BE49-F238E27FC236}">
                  <a16:creationId xmlns:a16="http://schemas.microsoft.com/office/drawing/2014/main" id="{D2346C23-006D-438D-895E-CEB7C397CB0C}"/>
                </a:ext>
              </a:extLst>
            </p:cNvPr>
            <p:cNvSpPr/>
            <p:nvPr userDrawn="1"/>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B9BDC6DB-3659-44E3-81EA-5A24BE6C23B5}"/>
                </a:ext>
              </a:extLst>
            </p:cNvPr>
            <p:cNvSpPr txBox="1"/>
            <p:nvPr userDrawn="1"/>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66" name="Picture 65">
              <a:extLst>
                <a:ext uri="{FF2B5EF4-FFF2-40B4-BE49-F238E27FC236}">
                  <a16:creationId xmlns:a16="http://schemas.microsoft.com/office/drawing/2014/main" id="{BCBFF21A-45C0-4257-96E9-E018373ADCBE}"/>
                </a:ext>
              </a:extLst>
            </p:cNvPr>
            <p:cNvPicPr>
              <a:picLocks noChangeAspect="1"/>
            </p:cNvPicPr>
            <p:nvPr userDrawn="1"/>
          </p:nvPicPr>
          <p:blipFill>
            <a:blip r:embed="rId9"/>
            <a:stretch>
              <a:fillRect/>
            </a:stretch>
          </p:blipFill>
          <p:spPr>
            <a:xfrm>
              <a:off x="-2966911" y="3674979"/>
              <a:ext cx="2651911" cy="803150"/>
            </a:xfrm>
            <a:prstGeom prst="rect">
              <a:avLst/>
            </a:prstGeom>
          </p:spPr>
        </p:pic>
        <p:sp>
          <p:nvSpPr>
            <p:cNvPr id="67" name="TextBox 66">
              <a:extLst>
                <a:ext uri="{FF2B5EF4-FFF2-40B4-BE49-F238E27FC236}">
                  <a16:creationId xmlns:a16="http://schemas.microsoft.com/office/drawing/2014/main" id="{7F731481-D3E9-4396-B464-3CDD01D39585}"/>
                </a:ext>
              </a:extLst>
            </p:cNvPr>
            <p:cNvSpPr txBox="1"/>
            <p:nvPr userDrawn="1"/>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68" name="TextBox 67">
              <a:extLst>
                <a:ext uri="{FF2B5EF4-FFF2-40B4-BE49-F238E27FC236}">
                  <a16:creationId xmlns:a16="http://schemas.microsoft.com/office/drawing/2014/main" id="{56DEE91A-15A2-471F-AA51-E9BF6F624CBB}"/>
                </a:ext>
              </a:extLst>
            </p:cNvPr>
            <p:cNvSpPr txBox="1"/>
            <p:nvPr userDrawn="1"/>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69" name="Rectangle: Rounded Corners 68">
              <a:extLst>
                <a:ext uri="{FF2B5EF4-FFF2-40B4-BE49-F238E27FC236}">
                  <a16:creationId xmlns:a16="http://schemas.microsoft.com/office/drawing/2014/main" id="{81AE844B-575D-4BFF-9103-9A43E54F4DEA}"/>
                </a:ext>
              </a:extLst>
            </p:cNvPr>
            <p:cNvSpPr/>
            <p:nvPr userDrawn="1"/>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AB5B54BC-BBE2-46DB-9145-59647441316A}"/>
                </a:ext>
              </a:extLst>
            </p:cNvPr>
            <p:cNvSpPr/>
            <p:nvPr userDrawn="1"/>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Connector: Elbow 70">
              <a:extLst>
                <a:ext uri="{FF2B5EF4-FFF2-40B4-BE49-F238E27FC236}">
                  <a16:creationId xmlns:a16="http://schemas.microsoft.com/office/drawing/2014/main" id="{59AA3652-F156-4C1F-9F8C-1A6B58CAFA61}"/>
                </a:ext>
              </a:extLst>
            </p:cNvPr>
            <p:cNvCxnSpPr>
              <a:cxnSpLocks/>
              <a:stCxn id="68" idx="3"/>
              <a:endCxn id="69" idx="0"/>
            </p:cNvCxnSpPr>
            <p:nvPr userDrawn="1"/>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75A20A84-F250-4678-8ABB-FE45A1705902}"/>
                </a:ext>
              </a:extLst>
            </p:cNvPr>
            <p:cNvCxnSpPr>
              <a:cxnSpLocks/>
              <a:stCxn id="67" idx="1"/>
              <a:endCxn id="70" idx="0"/>
            </p:cNvCxnSpPr>
            <p:nvPr userDrawn="1"/>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4707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icons + text">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670928"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670928" y="1602000"/>
            <a:ext cx="489051" cy="423150"/>
          </a:xfrm>
          <a:prstGeom prst="hexagon">
            <a:avLst>
              <a:gd name="adj" fmla="val 28850"/>
              <a:gd name="vf" fmla="val 115470"/>
            </a:avLst>
          </a:prstGeom>
          <a:solidFill>
            <a:schemeClr val="accent4"/>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noChangeAspect="1"/>
          </p:cNvSpPr>
          <p:nvPr>
            <p:ph type="pic" sz="quarter" idx="27" hasCustomPrompt="1"/>
          </p:nvPr>
        </p:nvSpPr>
        <p:spPr>
          <a:xfrm>
            <a:off x="3958132" y="1602000"/>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a:off x="7245336" y="1602000"/>
            <a:ext cx="489051" cy="423150"/>
          </a:xfrm>
          <a:prstGeom prst="hexagon">
            <a:avLst>
              <a:gd name="adj" fmla="val 28850"/>
              <a:gd name="vf" fmla="val 115470"/>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38" name="Picture Placeholder 8">
            <a:extLst>
              <a:ext uri="{FF2B5EF4-FFF2-40B4-BE49-F238E27FC236}">
                <a16:creationId xmlns:a16="http://schemas.microsoft.com/office/drawing/2014/main" id="{DAF87806-A52F-4993-8B5D-8C0C12A2D635}"/>
              </a:ext>
            </a:extLst>
          </p:cNvPr>
          <p:cNvSpPr>
            <a:spLocks noGrp="1" noChangeAspect="1"/>
          </p:cNvSpPr>
          <p:nvPr>
            <p:ph type="pic" sz="quarter" idx="30" hasCustomPrompt="1"/>
          </p:nvPr>
        </p:nvSpPr>
        <p:spPr>
          <a:xfrm>
            <a:off x="670928" y="4018425"/>
            <a:ext cx="489051" cy="423150"/>
          </a:xfrm>
          <a:prstGeom prst="hexagon">
            <a:avLst>
              <a:gd name="adj" fmla="val 28850"/>
              <a:gd name="vf" fmla="val 115470"/>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39" name="Picture Placeholder 8">
            <a:extLst>
              <a:ext uri="{FF2B5EF4-FFF2-40B4-BE49-F238E27FC236}">
                <a16:creationId xmlns:a16="http://schemas.microsoft.com/office/drawing/2014/main" id="{8B24C647-6A87-4E9B-9243-CCFF748EBBED}"/>
              </a:ext>
            </a:extLst>
          </p:cNvPr>
          <p:cNvSpPr>
            <a:spLocks noGrp="1" noChangeAspect="1"/>
          </p:cNvSpPr>
          <p:nvPr>
            <p:ph type="pic" sz="quarter" idx="31" hasCustomPrompt="1"/>
          </p:nvPr>
        </p:nvSpPr>
        <p:spPr>
          <a:xfrm>
            <a:off x="3958132" y="4021245"/>
            <a:ext cx="489051" cy="423150"/>
          </a:xfrm>
          <a:prstGeom prst="hexagon">
            <a:avLst>
              <a:gd name="adj" fmla="val 28850"/>
              <a:gd name="vf" fmla="val 115470"/>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40" name="Picture Placeholder 8">
            <a:extLst>
              <a:ext uri="{FF2B5EF4-FFF2-40B4-BE49-F238E27FC236}">
                <a16:creationId xmlns:a16="http://schemas.microsoft.com/office/drawing/2014/main" id="{66A9211B-682E-4A33-8CF3-693F2406656C}"/>
              </a:ext>
            </a:extLst>
          </p:cNvPr>
          <p:cNvSpPr>
            <a:spLocks noGrp="1" noChangeAspect="1"/>
          </p:cNvSpPr>
          <p:nvPr>
            <p:ph type="pic" sz="quarter" idx="32" hasCustomPrompt="1"/>
          </p:nvPr>
        </p:nvSpPr>
        <p:spPr>
          <a:xfrm>
            <a:off x="7245336" y="4021245"/>
            <a:ext cx="489051" cy="423150"/>
          </a:xfrm>
          <a:prstGeom prst="hexagon">
            <a:avLst>
              <a:gd name="adj" fmla="val 28850"/>
              <a:gd name="vf" fmla="val 115470"/>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44" name="Text Placeholder 9">
            <a:extLst>
              <a:ext uri="{FF2B5EF4-FFF2-40B4-BE49-F238E27FC236}">
                <a16:creationId xmlns:a16="http://schemas.microsoft.com/office/drawing/2014/main" id="{6600F82B-0C8C-4398-809E-DDD8011C0E12}"/>
              </a:ext>
            </a:extLst>
          </p:cNvPr>
          <p:cNvSpPr>
            <a:spLocks noGrp="1"/>
          </p:cNvSpPr>
          <p:nvPr>
            <p:ph type="body" sz="quarter" idx="33"/>
          </p:nvPr>
        </p:nvSpPr>
        <p:spPr>
          <a:xfrm>
            <a:off x="3958132"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5" name="Text Placeholder 9">
            <a:extLst>
              <a:ext uri="{FF2B5EF4-FFF2-40B4-BE49-F238E27FC236}">
                <a16:creationId xmlns:a16="http://schemas.microsoft.com/office/drawing/2014/main" id="{E628E231-0F5C-41F8-9497-E3D302032B33}"/>
              </a:ext>
            </a:extLst>
          </p:cNvPr>
          <p:cNvSpPr>
            <a:spLocks noGrp="1"/>
          </p:cNvSpPr>
          <p:nvPr>
            <p:ph type="body" sz="quarter" idx="34"/>
          </p:nvPr>
        </p:nvSpPr>
        <p:spPr>
          <a:xfrm>
            <a:off x="7245336"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6" name="Text Placeholder 9">
            <a:extLst>
              <a:ext uri="{FF2B5EF4-FFF2-40B4-BE49-F238E27FC236}">
                <a16:creationId xmlns:a16="http://schemas.microsoft.com/office/drawing/2014/main" id="{93FB49A2-A781-4E59-A3EC-38D547DB68C7}"/>
              </a:ext>
            </a:extLst>
          </p:cNvPr>
          <p:cNvSpPr>
            <a:spLocks noGrp="1"/>
          </p:cNvSpPr>
          <p:nvPr>
            <p:ph type="body" sz="quarter" idx="35"/>
          </p:nvPr>
        </p:nvSpPr>
        <p:spPr>
          <a:xfrm>
            <a:off x="670928"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7" name="Text Placeholder 9">
            <a:extLst>
              <a:ext uri="{FF2B5EF4-FFF2-40B4-BE49-F238E27FC236}">
                <a16:creationId xmlns:a16="http://schemas.microsoft.com/office/drawing/2014/main" id="{30833C96-0FC1-47DC-8C61-9B645C9D442F}"/>
              </a:ext>
            </a:extLst>
          </p:cNvPr>
          <p:cNvSpPr>
            <a:spLocks noGrp="1"/>
          </p:cNvSpPr>
          <p:nvPr>
            <p:ph type="body" sz="quarter" idx="36"/>
          </p:nvPr>
        </p:nvSpPr>
        <p:spPr>
          <a:xfrm>
            <a:off x="3958132"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8" name="Text Placeholder 9">
            <a:extLst>
              <a:ext uri="{FF2B5EF4-FFF2-40B4-BE49-F238E27FC236}">
                <a16:creationId xmlns:a16="http://schemas.microsoft.com/office/drawing/2014/main" id="{EBEDDEB9-407A-4909-96D5-485105AC3C20}"/>
              </a:ext>
            </a:extLst>
          </p:cNvPr>
          <p:cNvSpPr>
            <a:spLocks noGrp="1"/>
          </p:cNvSpPr>
          <p:nvPr>
            <p:ph type="body" sz="quarter" idx="37"/>
          </p:nvPr>
        </p:nvSpPr>
        <p:spPr>
          <a:xfrm>
            <a:off x="7245336"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F779E267-4125-4710-89F8-A919F789C514}"/>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CC603698-BD58-42C2-9FF6-31BD5F0937F7}"/>
              </a:ext>
            </a:extLst>
          </p:cNvPr>
          <p:cNvSpPr>
            <a:spLocks noGrp="1"/>
          </p:cNvSpPr>
          <p:nvPr>
            <p:ph type="sldNum" sz="quarter" idx="38"/>
          </p:nvPr>
        </p:nvSpPr>
        <p:spPr/>
        <p:txBody>
          <a:bodyPr/>
          <a:lstStyle/>
          <a:p>
            <a:fld id="{A0C40B90-2D6F-47A2-AD38-E70C3BCB3AA9}" type="slidenum">
              <a:rPr lang="en-GB" smtClean="0"/>
              <a:pPr/>
              <a:t>‹#›</a:t>
            </a:fld>
            <a:endParaRPr lang="en-GB"/>
          </a:p>
        </p:txBody>
      </p:sp>
      <p:grpSp>
        <p:nvGrpSpPr>
          <p:cNvPr id="18" name="Group 17">
            <a:extLst>
              <a:ext uri="{FF2B5EF4-FFF2-40B4-BE49-F238E27FC236}">
                <a16:creationId xmlns:a16="http://schemas.microsoft.com/office/drawing/2014/main" id="{8E0FA6C5-49DE-4995-A1C0-2431C4835BC8}"/>
              </a:ext>
            </a:extLst>
          </p:cNvPr>
          <p:cNvGrpSpPr/>
          <p:nvPr userDrawn="1"/>
        </p:nvGrpSpPr>
        <p:grpSpPr>
          <a:xfrm>
            <a:off x="12539863" y="19923"/>
            <a:ext cx="2526634" cy="3180478"/>
            <a:chOff x="12507857" y="-140734"/>
            <a:chExt cx="2526634" cy="3180478"/>
          </a:xfrm>
        </p:grpSpPr>
        <p:sp>
          <p:nvSpPr>
            <p:cNvPr id="19" name="Rectangle 18">
              <a:extLst>
                <a:ext uri="{FF2B5EF4-FFF2-40B4-BE49-F238E27FC236}">
                  <a16:creationId xmlns:a16="http://schemas.microsoft.com/office/drawing/2014/main" id="{E0F06303-2A42-4954-8BB0-DBFD5AEC0472}"/>
                </a:ext>
              </a:extLst>
            </p:cNvPr>
            <p:cNvSpPr/>
            <p:nvPr userDrawn="1"/>
          </p:nvSpPr>
          <p:spPr>
            <a:xfrm>
              <a:off x="12507857" y="-140734"/>
              <a:ext cx="2526634" cy="3180478"/>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E5A5325-451D-4B91-9800-C43C07C15C20}"/>
                </a:ext>
              </a:extLst>
            </p:cNvPr>
            <p:cNvSpPr txBox="1"/>
            <p:nvPr userDrawn="1"/>
          </p:nvSpPr>
          <p:spPr>
            <a:xfrm>
              <a:off x="12530365" y="-64065"/>
              <a:ext cx="2404419" cy="2331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Add icons to the shapes:</a:t>
              </a:r>
            </a:p>
            <a:p>
              <a:pPr marL="268288" indent="-268288">
                <a:spcBef>
                  <a:spcPts val="600"/>
                </a:spcBef>
                <a:spcAft>
                  <a:spcPts val="600"/>
                </a:spcAft>
                <a:buClr>
                  <a:schemeClr val="accent2"/>
                </a:buClr>
                <a:buFont typeface="+mj-lt"/>
                <a:buAutoNum type="arabicPeriod"/>
              </a:pPr>
              <a:r>
                <a:rPr lang="en-GB" sz="1050"/>
                <a:t>You can add icons to any page from the set available at the end of this template by cutting and pasting the relevant icons.</a:t>
              </a:r>
            </a:p>
            <a:p>
              <a:pPr marL="268288" indent="-268288">
                <a:spcBef>
                  <a:spcPts val="600"/>
                </a:spcBef>
                <a:spcAft>
                  <a:spcPts val="600"/>
                </a:spcAft>
                <a:buClr>
                  <a:schemeClr val="accent2"/>
                </a:buClr>
                <a:buFont typeface="+mj-lt"/>
                <a:buAutoNum type="arabicPeriod"/>
              </a:pPr>
              <a:r>
                <a:rPr lang="en-GB" sz="1050"/>
                <a:t>Icons are meant to only be used in black outline</a:t>
              </a:r>
            </a:p>
            <a:p>
              <a:pPr marL="268288" indent="-268288">
                <a:spcBef>
                  <a:spcPts val="600"/>
                </a:spcBef>
                <a:spcAft>
                  <a:spcPts val="600"/>
                </a:spcAft>
                <a:buClr>
                  <a:schemeClr val="accent2"/>
                </a:buClr>
                <a:buFont typeface="+mj-lt"/>
                <a:buAutoNum type="arabicPeriod"/>
              </a:pPr>
              <a:r>
                <a:rPr lang="en-GB" sz="1050"/>
                <a:t>Icons should accompany a coloured shape and be slightly off centre to the bottom right or top right side. e.g.</a:t>
              </a:r>
            </a:p>
          </p:txBody>
        </p:sp>
      </p:grpSp>
      <p:sp>
        <p:nvSpPr>
          <p:cNvPr id="34" name="TextBox 33">
            <a:extLst>
              <a:ext uri="{FF2B5EF4-FFF2-40B4-BE49-F238E27FC236}">
                <a16:creationId xmlns:a16="http://schemas.microsoft.com/office/drawing/2014/main" id="{AF850061-D29E-446E-97D8-FAEF27ABAFB8}"/>
              </a:ext>
            </a:extLst>
          </p:cNvPr>
          <p:cNvSpPr txBox="1"/>
          <p:nvPr userDrawn="1"/>
        </p:nvSpPr>
        <p:spPr>
          <a:xfrm>
            <a:off x="12539863" y="-322762"/>
            <a:ext cx="2740249"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4" name="Hexagon 3">
            <a:extLst>
              <a:ext uri="{FF2B5EF4-FFF2-40B4-BE49-F238E27FC236}">
                <a16:creationId xmlns:a16="http://schemas.microsoft.com/office/drawing/2014/main" id="{DBB12C28-579B-48E4-B79F-809481D6B12A}"/>
              </a:ext>
            </a:extLst>
          </p:cNvPr>
          <p:cNvSpPr/>
          <p:nvPr userDrawn="1"/>
        </p:nvSpPr>
        <p:spPr>
          <a:xfrm>
            <a:off x="12931140" y="2478021"/>
            <a:ext cx="477317" cy="411480"/>
          </a:xfrm>
          <a:prstGeom prst="hexagon">
            <a:avLst>
              <a:gd name="adj" fmla="val 3240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Shape&#10;&#10;Description automatically generated with low confidence">
            <a:extLst>
              <a:ext uri="{FF2B5EF4-FFF2-40B4-BE49-F238E27FC236}">
                <a16:creationId xmlns:a16="http://schemas.microsoft.com/office/drawing/2014/main" id="{3B75C21E-B956-4B48-A4C5-64C316F0EB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3144253" y="2606765"/>
            <a:ext cx="335218" cy="335218"/>
          </a:xfrm>
          <a:prstGeom prst="rect">
            <a:avLst/>
          </a:prstGeom>
        </p:spPr>
      </p:pic>
      <p:sp>
        <p:nvSpPr>
          <p:cNvPr id="41" name="Hexagon 40">
            <a:extLst>
              <a:ext uri="{FF2B5EF4-FFF2-40B4-BE49-F238E27FC236}">
                <a16:creationId xmlns:a16="http://schemas.microsoft.com/office/drawing/2014/main" id="{24D084E9-27F3-467D-89CB-62422A8FCCC8}"/>
              </a:ext>
            </a:extLst>
          </p:cNvPr>
          <p:cNvSpPr/>
          <p:nvPr userDrawn="1"/>
        </p:nvSpPr>
        <p:spPr>
          <a:xfrm>
            <a:off x="13758914" y="2478021"/>
            <a:ext cx="477317" cy="411480"/>
          </a:xfrm>
          <a:prstGeom prst="hexagon">
            <a:avLst>
              <a:gd name="adj" fmla="val 32407"/>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Shape&#10;&#10;Description automatically generated with low confidence">
            <a:extLst>
              <a:ext uri="{FF2B5EF4-FFF2-40B4-BE49-F238E27FC236}">
                <a16:creationId xmlns:a16="http://schemas.microsoft.com/office/drawing/2014/main" id="{FB4F5532-824A-40B4-85B4-661F3CB8574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3982582" y="2427999"/>
            <a:ext cx="335218" cy="335218"/>
          </a:xfrm>
          <a:prstGeom prst="rect">
            <a:avLst/>
          </a:prstGeom>
        </p:spPr>
      </p:pic>
    </p:spTree>
    <p:extLst>
      <p:ext uri="{BB962C8B-B14F-4D97-AF65-F5344CB8AC3E}">
        <p14:creationId xmlns:p14="http://schemas.microsoft.com/office/powerpoint/2010/main" val="1016046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Col + icon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2594811" y="1492355"/>
            <a:ext cx="7002379" cy="530466"/>
          </a:xfrm>
        </p:spPr>
        <p:txBody>
          <a:bodyPr/>
          <a:lstStyle>
            <a:lvl1pPr marL="0" indent="0" algn="ctr">
              <a:lnSpc>
                <a:spcPct val="100000"/>
              </a:lnSpc>
              <a:spcBef>
                <a:spcPts val="0"/>
              </a:spcBef>
              <a:spcAft>
                <a:spcPts val="0"/>
              </a:spcAft>
              <a:buFontTx/>
              <a:buNone/>
              <a:tabLst/>
              <a:defRPr sz="1500" b="0"/>
            </a:lvl1pPr>
            <a:lvl2pPr marL="0" indent="0" algn="ctr">
              <a:lnSpc>
                <a:spcPct val="100000"/>
              </a:lnSpc>
              <a:spcBef>
                <a:spcPts val="0"/>
              </a:spcBef>
              <a:spcAft>
                <a:spcPts val="0"/>
              </a:spcAft>
              <a:buFontTx/>
              <a:buNone/>
              <a:tabLst/>
              <a:defRPr sz="1500" b="0"/>
            </a:lvl2pPr>
            <a:lvl3pPr marL="0" indent="0" algn="ctr">
              <a:lnSpc>
                <a:spcPct val="100000"/>
              </a:lnSpc>
              <a:spcBef>
                <a:spcPts val="0"/>
              </a:spcBef>
              <a:spcAft>
                <a:spcPts val="0"/>
              </a:spcAft>
              <a:buFontTx/>
              <a:buNone/>
              <a:tabLst/>
              <a:defRPr sz="1500" b="0"/>
            </a:lvl3pPr>
            <a:lvl4pPr marL="0" indent="0" algn="ctr">
              <a:lnSpc>
                <a:spcPct val="100000"/>
              </a:lnSpc>
              <a:spcBef>
                <a:spcPts val="0"/>
              </a:spcBef>
              <a:spcAft>
                <a:spcPts val="0"/>
              </a:spcAft>
              <a:buClr>
                <a:schemeClr val="accent4"/>
              </a:buClr>
              <a:buSzPct val="114000"/>
              <a:buFontTx/>
              <a:buNone/>
              <a:tabLst/>
              <a:defRPr sz="1500" b="0"/>
            </a:lvl4pPr>
            <a:lvl5pPr marL="0" indent="0" algn="ctr">
              <a:lnSpc>
                <a:spcPct val="100000"/>
              </a:lnSpc>
              <a:spcBef>
                <a:spcPts val="0"/>
              </a:spcBef>
              <a:spcAft>
                <a:spcPts val="0"/>
              </a:spcAft>
              <a:buClr>
                <a:schemeClr val="accent3"/>
              </a:buClr>
              <a:buFontTx/>
              <a:buNone/>
              <a:tabLst/>
              <a:defRPr sz="1500" b="0"/>
            </a:lvl5pPr>
            <a:lvl6pPr marL="0" indent="0" algn="ctr">
              <a:lnSpc>
                <a:spcPct val="100000"/>
              </a:lnSpc>
              <a:spcBef>
                <a:spcPts val="0"/>
              </a:spcBef>
              <a:spcAft>
                <a:spcPts val="0"/>
              </a:spcAft>
              <a:buFontTx/>
              <a:buNone/>
              <a:tabLst/>
              <a:defRPr sz="1500" b="0"/>
            </a:lvl6pPr>
            <a:lvl7pPr marL="0" indent="0" algn="ctr">
              <a:lnSpc>
                <a:spcPct val="100000"/>
              </a:lnSpc>
              <a:spcBef>
                <a:spcPts val="0"/>
              </a:spcBef>
              <a:spcAft>
                <a:spcPts val="0"/>
              </a:spcAft>
              <a:buFontTx/>
              <a:buNone/>
              <a:tabLst/>
              <a:defRPr sz="1500" b="0"/>
            </a:lvl7pPr>
            <a:lvl8pPr marL="0" indent="0" algn="ctr">
              <a:lnSpc>
                <a:spcPct val="100000"/>
              </a:lnSpc>
              <a:spcBef>
                <a:spcPts val="0"/>
              </a:spcBef>
              <a:spcAft>
                <a:spcPts val="0"/>
              </a:spcAft>
              <a:buFontTx/>
              <a:buNone/>
              <a:tabLst/>
              <a:defRPr sz="1500" b="0"/>
            </a:lvl8pPr>
            <a:lvl9pPr marL="0" indent="0" algn="ctr">
              <a:lnSpc>
                <a:spcPct val="100000"/>
              </a:lnSpc>
              <a:spcBef>
                <a:spcPts val="0"/>
              </a:spcBef>
              <a:spcAft>
                <a:spcPts val="0"/>
              </a:spcAft>
              <a:buFontTx/>
              <a:buNone/>
              <a:tabLst/>
              <a:defRPr sz="1500" b="0"/>
            </a:lvl9pPr>
          </a:lstStyle>
          <a:p>
            <a:pPr lvl="0"/>
            <a:r>
              <a:rPr lang="en-US"/>
              <a:t>Click to edit Master text styles</a:t>
            </a:r>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623888" y="2847398"/>
            <a:ext cx="11088687" cy="396358"/>
          </a:xfrm>
        </p:spPr>
        <p:txBody>
          <a:bodyPr anchor="b"/>
          <a:lstStyle>
            <a:lvl1pPr marL="0" indent="0" algn="ctr">
              <a:lnSpc>
                <a:spcPct val="100000"/>
              </a:lnSpc>
              <a:spcBef>
                <a:spcPts val="0"/>
              </a:spcBef>
              <a:spcAft>
                <a:spcPts val="0"/>
              </a:spcAft>
              <a:buFontTx/>
              <a:buNone/>
              <a:tabLst/>
              <a:defRPr sz="1750" b="1"/>
            </a:lvl1pPr>
            <a:lvl2pPr marL="0" indent="0" algn="ctr">
              <a:lnSpc>
                <a:spcPct val="100000"/>
              </a:lnSpc>
              <a:spcBef>
                <a:spcPts val="0"/>
              </a:spcBef>
              <a:buFontTx/>
              <a:buNone/>
              <a:tabLst/>
              <a:defRPr sz="1750" b="1"/>
            </a:lvl2pPr>
            <a:lvl3pPr marL="0" indent="0" algn="ctr">
              <a:lnSpc>
                <a:spcPct val="100000"/>
              </a:lnSpc>
              <a:spcBef>
                <a:spcPts val="0"/>
              </a:spcBef>
              <a:buFontTx/>
              <a:buNone/>
              <a:tabLst/>
              <a:defRPr sz="1750" b="1"/>
            </a:lvl3pPr>
            <a:lvl4pPr marL="0" indent="0" algn="ctr">
              <a:lnSpc>
                <a:spcPct val="100000"/>
              </a:lnSpc>
              <a:spcBef>
                <a:spcPts val="0"/>
              </a:spcBef>
              <a:buClr>
                <a:schemeClr val="accent4"/>
              </a:buClr>
              <a:buSzPct val="114000"/>
              <a:buFontTx/>
              <a:buNone/>
              <a:tabLst/>
              <a:defRPr sz="1750" b="1"/>
            </a:lvl4pPr>
            <a:lvl5pPr marL="0" indent="0" algn="ctr">
              <a:lnSpc>
                <a:spcPct val="100000"/>
              </a:lnSpc>
              <a:spcBef>
                <a:spcPts val="0"/>
              </a:spcBef>
              <a:buClr>
                <a:schemeClr val="accent3"/>
              </a:buClr>
              <a:buFontTx/>
              <a:buNone/>
              <a:tabLst/>
              <a:defRPr sz="1750" b="1"/>
            </a:lvl5pPr>
            <a:lvl6pPr marL="0" indent="0" algn="ctr">
              <a:lnSpc>
                <a:spcPct val="100000"/>
              </a:lnSpc>
              <a:spcBef>
                <a:spcPts val="0"/>
              </a:spcBef>
              <a:buFontTx/>
              <a:buNone/>
              <a:tabLst/>
              <a:defRPr sz="1750" b="1"/>
            </a:lvl6pPr>
            <a:lvl7pPr marL="0" indent="0" algn="ctr">
              <a:lnSpc>
                <a:spcPct val="100000"/>
              </a:lnSpc>
              <a:spcBef>
                <a:spcPts val="0"/>
              </a:spcBef>
              <a:buFontTx/>
              <a:buNone/>
              <a:tabLst/>
              <a:defRPr sz="1750" b="1"/>
            </a:lvl7pPr>
            <a:lvl8pPr marL="0" indent="0" algn="ctr">
              <a:lnSpc>
                <a:spcPct val="100000"/>
              </a:lnSpc>
              <a:spcBef>
                <a:spcPts val="0"/>
              </a:spcBef>
              <a:buFontTx/>
              <a:buNone/>
              <a:tabLst/>
              <a:defRPr sz="1750" b="1"/>
            </a:lvl8pPr>
            <a:lvl9pPr marL="0" indent="0" algn="ctr">
              <a:lnSpc>
                <a:spcPct val="100000"/>
              </a:lnSpc>
              <a:spcBef>
                <a:spcPts val="0"/>
              </a:spcBef>
              <a:buFontTx/>
              <a:buNone/>
              <a:tabLst/>
              <a:defRPr sz="1750" b="0"/>
            </a:lvl9pPr>
          </a:lstStyle>
          <a:p>
            <a:pPr lvl="0"/>
            <a:r>
              <a:rPr lang="en-US"/>
              <a:t>Click to edit Master text styles</a:t>
            </a:r>
          </a:p>
        </p:txBody>
      </p:sp>
      <p:sp>
        <p:nvSpPr>
          <p:cNvPr id="15" name="Picture Placeholder 16">
            <a:extLst>
              <a:ext uri="{FF2B5EF4-FFF2-40B4-BE49-F238E27FC236}">
                <a16:creationId xmlns:a16="http://schemas.microsoft.com/office/drawing/2014/main" id="{FE562AED-9DC2-4A02-96C4-81BE63BF822D}"/>
              </a:ext>
            </a:extLst>
          </p:cNvPr>
          <p:cNvSpPr>
            <a:spLocks noGrp="1" noChangeAspect="1"/>
          </p:cNvSpPr>
          <p:nvPr>
            <p:ph type="pic" sz="quarter" idx="17" hasCustomPrompt="1"/>
          </p:nvPr>
        </p:nvSpPr>
        <p:spPr>
          <a:xfrm>
            <a:off x="0" y="-1"/>
            <a:ext cx="1345580" cy="2490537"/>
          </a:xfrm>
          <a:prstGeom prst="homePlat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17" name="Picture Placeholder 16">
            <a:extLst>
              <a:ext uri="{FF2B5EF4-FFF2-40B4-BE49-F238E27FC236}">
                <a16:creationId xmlns:a16="http://schemas.microsoft.com/office/drawing/2014/main" id="{091B1B30-34F4-468E-9AC5-BBE66E38A737}"/>
              </a:ext>
            </a:extLst>
          </p:cNvPr>
          <p:cNvSpPr>
            <a:spLocks noGrp="1" noChangeAspect="1"/>
          </p:cNvSpPr>
          <p:nvPr>
            <p:ph type="pic" sz="quarter" idx="19" hasCustomPrompt="1"/>
          </p:nvPr>
        </p:nvSpPr>
        <p:spPr>
          <a:xfrm>
            <a:off x="10190849" y="-1"/>
            <a:ext cx="1531290" cy="1501322"/>
          </a:xfrm>
          <a:custGeom>
            <a:avLst/>
            <a:gdLst>
              <a:gd name="connsiteX0" fmla="*/ 0 w 1531290"/>
              <a:gd name="connsiteY0" fmla="*/ 0 h 1501322"/>
              <a:gd name="connsiteX1" fmla="*/ 1531290 w 1531290"/>
              <a:gd name="connsiteY1" fmla="*/ 0 h 1501322"/>
              <a:gd name="connsiteX2" fmla="*/ 1510269 w 1531290"/>
              <a:gd name="connsiteY2" fmla="*/ 238232 h 1501322"/>
              <a:gd name="connsiteX3" fmla="*/ 308724 w 1531290"/>
              <a:gd name="connsiteY3" fmla="*/ 1470199 h 1501322"/>
              <a:gd name="connsiteX4" fmla="*/ 0 w 1531290"/>
              <a:gd name="connsiteY4" fmla="*/ 1501322 h 150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290" h="1501322">
                <a:moveTo>
                  <a:pt x="0" y="0"/>
                </a:moveTo>
                <a:lnTo>
                  <a:pt x="1531290" y="0"/>
                </a:lnTo>
                <a:lnTo>
                  <a:pt x="1510269" y="238232"/>
                </a:lnTo>
                <a:cubicBezTo>
                  <a:pt x="1400006" y="855525"/>
                  <a:pt x="920702" y="1344971"/>
                  <a:pt x="308724" y="1470199"/>
                </a:cubicBezTo>
                <a:lnTo>
                  <a:pt x="0" y="1501322"/>
                </a:lnTo>
                <a:close/>
              </a:path>
            </a:pathLst>
          </a:custGeom>
          <a:solidFill>
            <a:schemeClr val="accent3"/>
          </a:solidFill>
        </p:spPr>
        <p:txBody>
          <a:bodyPr wrap="square" anchor="ctr">
            <a:noAutofit/>
          </a:bodyPr>
          <a:lstStyle>
            <a:lvl1pPr algn="ctr">
              <a:defRPr>
                <a:solidFill>
                  <a:schemeClr val="bg1">
                    <a:alpha val="50000"/>
                  </a:schemeClr>
                </a:solidFill>
              </a:defRPr>
            </a:lvl1pPr>
          </a:lstStyle>
          <a:p>
            <a:r>
              <a:rPr lang="en-GB"/>
              <a:t>#</a:t>
            </a:r>
          </a:p>
        </p:txBody>
      </p:sp>
      <p:sp>
        <p:nvSpPr>
          <p:cNvPr id="19" name="Picture Placeholder 24">
            <a:extLst>
              <a:ext uri="{FF2B5EF4-FFF2-40B4-BE49-F238E27FC236}">
                <a16:creationId xmlns:a16="http://schemas.microsoft.com/office/drawing/2014/main" id="{2C18DEC1-76AE-4D38-85C9-C0C1670F81FB}"/>
              </a:ext>
            </a:extLst>
          </p:cNvPr>
          <p:cNvSpPr>
            <a:spLocks noGrp="1" noChangeAspect="1"/>
          </p:cNvSpPr>
          <p:nvPr>
            <p:ph type="pic" sz="quarter" idx="20" hasCustomPrompt="1"/>
          </p:nvPr>
        </p:nvSpPr>
        <p:spPr>
          <a:xfrm flipH="1">
            <a:off x="11887200" y="2310089"/>
            <a:ext cx="299853" cy="599918"/>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637506"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pic>
        <p:nvPicPr>
          <p:cNvPr id="26" name="Picture 25" descr="A picture containing text, clipart&#10;&#10;Description automatically generated">
            <a:extLst>
              <a:ext uri="{FF2B5EF4-FFF2-40B4-BE49-F238E27FC236}">
                <a16:creationId xmlns:a16="http://schemas.microsoft.com/office/drawing/2014/main" id="{7E73BD75-D1A8-43FD-B0E0-1548D86FCB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15800" y="2146828"/>
            <a:ext cx="1760401" cy="448618"/>
          </a:xfrm>
          <a:prstGeom prst="rect">
            <a:avLst/>
          </a:prstGeom>
        </p:spPr>
      </p:pic>
      <p:sp>
        <p:nvSpPr>
          <p:cNvPr id="27" name="Text Placeholder 9">
            <a:extLst>
              <a:ext uri="{FF2B5EF4-FFF2-40B4-BE49-F238E27FC236}">
                <a16:creationId xmlns:a16="http://schemas.microsoft.com/office/drawing/2014/main" id="{B8058662-C3DE-47BA-9CEF-F7B40E6BF604}"/>
              </a:ext>
            </a:extLst>
          </p:cNvPr>
          <p:cNvSpPr>
            <a:spLocks noGrp="1"/>
          </p:cNvSpPr>
          <p:nvPr>
            <p:ph type="body" sz="quarter" idx="22"/>
          </p:nvPr>
        </p:nvSpPr>
        <p:spPr>
          <a:xfrm>
            <a:off x="3474898"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28" name="Text Placeholder 9">
            <a:extLst>
              <a:ext uri="{FF2B5EF4-FFF2-40B4-BE49-F238E27FC236}">
                <a16:creationId xmlns:a16="http://schemas.microsoft.com/office/drawing/2014/main" id="{D5723D85-1EF1-47F3-8AF4-F7B7350B1B57}"/>
              </a:ext>
            </a:extLst>
          </p:cNvPr>
          <p:cNvSpPr>
            <a:spLocks noGrp="1"/>
          </p:cNvSpPr>
          <p:nvPr>
            <p:ph type="body" sz="quarter" idx="23"/>
          </p:nvPr>
        </p:nvSpPr>
        <p:spPr>
          <a:xfrm>
            <a:off x="6312290"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29" name="Text Placeholder 9">
            <a:extLst>
              <a:ext uri="{FF2B5EF4-FFF2-40B4-BE49-F238E27FC236}">
                <a16:creationId xmlns:a16="http://schemas.microsoft.com/office/drawing/2014/main" id="{61C611B2-5CC2-43EA-BA5B-D3EB79BA64B0}"/>
              </a:ext>
            </a:extLst>
          </p:cNvPr>
          <p:cNvSpPr>
            <a:spLocks noGrp="1"/>
          </p:cNvSpPr>
          <p:nvPr>
            <p:ph type="body" sz="quarter" idx="24"/>
          </p:nvPr>
        </p:nvSpPr>
        <p:spPr>
          <a:xfrm>
            <a:off x="9149681"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606904" y="3624195"/>
            <a:ext cx="624099" cy="540000"/>
          </a:xfrm>
          <a:prstGeom prst="hexagon">
            <a:avLst>
              <a:gd name="adj" fmla="val 28850"/>
              <a:gd name="vf" fmla="val 115470"/>
            </a:avLst>
          </a:prstGeom>
          <a:solidFill>
            <a:schemeClr val="accent4"/>
          </a:solidFill>
        </p:spPr>
        <p:txBody>
          <a:bodyPr anchor="ctr"/>
          <a:lstStyle>
            <a:lvl1pPr algn="ctr">
              <a:defRPr>
                <a:solidFill>
                  <a:schemeClr val="bg1">
                    <a:alpha val="50000"/>
                  </a:schemeClr>
                </a:solidFill>
              </a:defRPr>
            </a:lvl1pPr>
          </a:lstStyle>
          <a:p>
            <a:r>
              <a:rPr lang="en-GB"/>
              <a:t>#</a:t>
            </a:r>
          </a:p>
        </p:txBody>
      </p:sp>
      <p:sp>
        <p:nvSpPr>
          <p:cNvPr id="31" name="Picture Placeholder 8">
            <a:extLst>
              <a:ext uri="{FF2B5EF4-FFF2-40B4-BE49-F238E27FC236}">
                <a16:creationId xmlns:a16="http://schemas.microsoft.com/office/drawing/2014/main" id="{49625F97-C913-4408-A3AF-A571F4158BC9}"/>
              </a:ext>
            </a:extLst>
          </p:cNvPr>
          <p:cNvSpPr>
            <a:spLocks noGrp="1" noChangeAspect="1"/>
          </p:cNvSpPr>
          <p:nvPr>
            <p:ph type="pic" sz="quarter" idx="26" hasCustomPrompt="1"/>
          </p:nvPr>
        </p:nvSpPr>
        <p:spPr>
          <a:xfrm>
            <a:off x="4444296" y="3624195"/>
            <a:ext cx="624099" cy="54000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2" name="Picture Placeholder 8">
            <a:extLst>
              <a:ext uri="{FF2B5EF4-FFF2-40B4-BE49-F238E27FC236}">
                <a16:creationId xmlns:a16="http://schemas.microsoft.com/office/drawing/2014/main" id="{56605233-AE0B-459A-A95D-5BD3E8BEF27C}"/>
              </a:ext>
            </a:extLst>
          </p:cNvPr>
          <p:cNvSpPr>
            <a:spLocks noGrp="1" noChangeAspect="1"/>
          </p:cNvSpPr>
          <p:nvPr>
            <p:ph type="pic" sz="quarter" idx="27" hasCustomPrompt="1"/>
          </p:nvPr>
        </p:nvSpPr>
        <p:spPr>
          <a:xfrm>
            <a:off x="7281688" y="3624195"/>
            <a:ext cx="624099" cy="540000"/>
          </a:xfrm>
          <a:prstGeom prst="hexagon">
            <a:avLst>
              <a:gd name="adj" fmla="val 28850"/>
              <a:gd name="vf" fmla="val 115470"/>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33" name="Picture Placeholder 8">
            <a:extLst>
              <a:ext uri="{FF2B5EF4-FFF2-40B4-BE49-F238E27FC236}">
                <a16:creationId xmlns:a16="http://schemas.microsoft.com/office/drawing/2014/main" id="{F809AD04-2271-4FB6-95B6-51A4A2C12F8E}"/>
              </a:ext>
            </a:extLst>
          </p:cNvPr>
          <p:cNvSpPr>
            <a:spLocks noGrp="1" noChangeAspect="1"/>
          </p:cNvSpPr>
          <p:nvPr>
            <p:ph type="pic" sz="quarter" idx="28" hasCustomPrompt="1"/>
          </p:nvPr>
        </p:nvSpPr>
        <p:spPr>
          <a:xfrm>
            <a:off x="10119079" y="3624195"/>
            <a:ext cx="624099" cy="540000"/>
          </a:xfrm>
          <a:prstGeom prst="hexagon">
            <a:avLst>
              <a:gd name="adj" fmla="val 28850"/>
              <a:gd name="vf" fmla="val 115470"/>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2" name="Title 1">
            <a:extLst>
              <a:ext uri="{FF2B5EF4-FFF2-40B4-BE49-F238E27FC236}">
                <a16:creationId xmlns:a16="http://schemas.microsoft.com/office/drawing/2014/main" id="{900CD16F-1DDA-48AD-81A5-72DBBA5B1869}"/>
              </a:ext>
            </a:extLst>
          </p:cNvPr>
          <p:cNvSpPr>
            <a:spLocks noGrp="1"/>
          </p:cNvSpPr>
          <p:nvPr>
            <p:ph type="title"/>
          </p:nvPr>
        </p:nvSpPr>
        <p:spPr>
          <a:xfrm>
            <a:off x="2594811" y="468000"/>
            <a:ext cx="7002379" cy="486000"/>
          </a:xfrm>
        </p:spPr>
        <p:txBody>
          <a:bodyPr/>
          <a:lstStyle>
            <a:lvl1pPr algn="ctr">
              <a:defRPr/>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E1A0F929-2A78-42E6-9936-B0DB11AAF328}"/>
              </a:ext>
            </a:extLst>
          </p:cNvPr>
          <p:cNvSpPr>
            <a:spLocks noGrp="1"/>
          </p:cNvSpPr>
          <p:nvPr>
            <p:ph type="ftr" sz="quarter" idx="29"/>
          </p:nvPr>
        </p:nvSpPr>
        <p:spPr/>
        <p:txBody>
          <a:bodyPr/>
          <a:lstStyle/>
          <a:p>
            <a:endParaRPr lang="en-GB"/>
          </a:p>
        </p:txBody>
      </p:sp>
      <p:sp>
        <p:nvSpPr>
          <p:cNvPr id="8" name="Slide Number Placeholder 7">
            <a:extLst>
              <a:ext uri="{FF2B5EF4-FFF2-40B4-BE49-F238E27FC236}">
                <a16:creationId xmlns:a16="http://schemas.microsoft.com/office/drawing/2014/main" id="{5AE50755-02B0-4A73-AB13-FAF82C907E71}"/>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20" name="Group 19">
            <a:extLst>
              <a:ext uri="{FF2B5EF4-FFF2-40B4-BE49-F238E27FC236}">
                <a16:creationId xmlns:a16="http://schemas.microsoft.com/office/drawing/2014/main" id="{435FFEBA-7F11-432F-8C78-8BC4FA2FB81C}"/>
              </a:ext>
            </a:extLst>
          </p:cNvPr>
          <p:cNvGrpSpPr/>
          <p:nvPr userDrawn="1"/>
        </p:nvGrpSpPr>
        <p:grpSpPr>
          <a:xfrm>
            <a:off x="12539863" y="19923"/>
            <a:ext cx="2526634" cy="3180478"/>
            <a:chOff x="12507857" y="-140734"/>
            <a:chExt cx="2526634" cy="3180478"/>
          </a:xfrm>
        </p:grpSpPr>
        <p:sp>
          <p:nvSpPr>
            <p:cNvPr id="22" name="Rectangle 21">
              <a:extLst>
                <a:ext uri="{FF2B5EF4-FFF2-40B4-BE49-F238E27FC236}">
                  <a16:creationId xmlns:a16="http://schemas.microsoft.com/office/drawing/2014/main" id="{D29352EA-2912-43B2-A2A2-5632E2332BCF}"/>
                </a:ext>
              </a:extLst>
            </p:cNvPr>
            <p:cNvSpPr/>
            <p:nvPr userDrawn="1"/>
          </p:nvSpPr>
          <p:spPr>
            <a:xfrm>
              <a:off x="12507857" y="-140734"/>
              <a:ext cx="2526634" cy="3180478"/>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19F789F-EBFB-4CB3-8158-0389D3128941}"/>
                </a:ext>
              </a:extLst>
            </p:cNvPr>
            <p:cNvSpPr txBox="1"/>
            <p:nvPr userDrawn="1"/>
          </p:nvSpPr>
          <p:spPr>
            <a:xfrm>
              <a:off x="12530365" y="-64065"/>
              <a:ext cx="2404419" cy="2331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Add icons to the shapes:</a:t>
              </a:r>
            </a:p>
            <a:p>
              <a:pPr marL="268288" indent="-268288">
                <a:spcBef>
                  <a:spcPts val="600"/>
                </a:spcBef>
                <a:spcAft>
                  <a:spcPts val="600"/>
                </a:spcAft>
                <a:buClr>
                  <a:schemeClr val="accent2"/>
                </a:buClr>
                <a:buFont typeface="+mj-lt"/>
                <a:buAutoNum type="arabicPeriod"/>
              </a:pPr>
              <a:r>
                <a:rPr lang="en-GB" sz="1050"/>
                <a:t>You can add icons to any page from the set available at the end of this template by cutting and pasting the relevant icons.</a:t>
              </a:r>
            </a:p>
            <a:p>
              <a:pPr marL="268288" indent="-268288">
                <a:spcBef>
                  <a:spcPts val="600"/>
                </a:spcBef>
                <a:spcAft>
                  <a:spcPts val="600"/>
                </a:spcAft>
                <a:buClr>
                  <a:schemeClr val="accent2"/>
                </a:buClr>
                <a:buFont typeface="+mj-lt"/>
                <a:buAutoNum type="arabicPeriod"/>
              </a:pPr>
              <a:r>
                <a:rPr lang="en-GB" sz="1050"/>
                <a:t>Icons are meant to only be used in black outline</a:t>
              </a:r>
            </a:p>
            <a:p>
              <a:pPr marL="268288" indent="-268288">
                <a:spcBef>
                  <a:spcPts val="600"/>
                </a:spcBef>
                <a:spcAft>
                  <a:spcPts val="600"/>
                </a:spcAft>
                <a:buClr>
                  <a:schemeClr val="accent2"/>
                </a:buClr>
                <a:buFont typeface="+mj-lt"/>
                <a:buAutoNum type="arabicPeriod"/>
              </a:pPr>
              <a:r>
                <a:rPr lang="en-GB" sz="1050"/>
                <a:t>Icons should accompany a coloured shape and be slightly off centre to the bottom right or top right side. e.g.</a:t>
              </a:r>
            </a:p>
          </p:txBody>
        </p:sp>
      </p:grpSp>
      <p:sp>
        <p:nvSpPr>
          <p:cNvPr id="25" name="TextBox 24">
            <a:extLst>
              <a:ext uri="{FF2B5EF4-FFF2-40B4-BE49-F238E27FC236}">
                <a16:creationId xmlns:a16="http://schemas.microsoft.com/office/drawing/2014/main" id="{112303C0-8564-4767-804F-E9ADC83E4311}"/>
              </a:ext>
            </a:extLst>
          </p:cNvPr>
          <p:cNvSpPr txBox="1"/>
          <p:nvPr userDrawn="1"/>
        </p:nvSpPr>
        <p:spPr>
          <a:xfrm>
            <a:off x="12539863" y="-322762"/>
            <a:ext cx="2740249"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34" name="Hexagon 33">
            <a:extLst>
              <a:ext uri="{FF2B5EF4-FFF2-40B4-BE49-F238E27FC236}">
                <a16:creationId xmlns:a16="http://schemas.microsoft.com/office/drawing/2014/main" id="{AFA18BC6-BFDD-46CD-87CF-1889A1F025C6}"/>
              </a:ext>
            </a:extLst>
          </p:cNvPr>
          <p:cNvSpPr/>
          <p:nvPr userDrawn="1"/>
        </p:nvSpPr>
        <p:spPr>
          <a:xfrm>
            <a:off x="12931140" y="2478021"/>
            <a:ext cx="477317" cy="411480"/>
          </a:xfrm>
          <a:prstGeom prst="hexagon">
            <a:avLst>
              <a:gd name="adj" fmla="val 3240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Shape&#10;&#10;Description automatically generated with low confidence">
            <a:extLst>
              <a:ext uri="{FF2B5EF4-FFF2-40B4-BE49-F238E27FC236}">
                <a16:creationId xmlns:a16="http://schemas.microsoft.com/office/drawing/2014/main" id="{0583A4E2-008D-448D-A492-FD0FC8C8DB3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3144253" y="2606765"/>
            <a:ext cx="335218" cy="335218"/>
          </a:xfrm>
          <a:prstGeom prst="rect">
            <a:avLst/>
          </a:prstGeom>
        </p:spPr>
      </p:pic>
      <p:sp>
        <p:nvSpPr>
          <p:cNvPr id="36" name="Hexagon 35">
            <a:extLst>
              <a:ext uri="{FF2B5EF4-FFF2-40B4-BE49-F238E27FC236}">
                <a16:creationId xmlns:a16="http://schemas.microsoft.com/office/drawing/2014/main" id="{0B6E77EB-C64F-4245-A7B1-62F6B52DF886}"/>
              </a:ext>
            </a:extLst>
          </p:cNvPr>
          <p:cNvSpPr/>
          <p:nvPr userDrawn="1"/>
        </p:nvSpPr>
        <p:spPr>
          <a:xfrm>
            <a:off x="13758914" y="2478021"/>
            <a:ext cx="477317" cy="411480"/>
          </a:xfrm>
          <a:prstGeom prst="hexagon">
            <a:avLst>
              <a:gd name="adj" fmla="val 32407"/>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Shape&#10;&#10;Description automatically generated with low confidence">
            <a:extLst>
              <a:ext uri="{FF2B5EF4-FFF2-40B4-BE49-F238E27FC236}">
                <a16:creationId xmlns:a16="http://schemas.microsoft.com/office/drawing/2014/main" id="{B0862FEE-3CF5-444F-9DD6-A4F524A75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3982582" y="2427999"/>
            <a:ext cx="335218" cy="335218"/>
          </a:xfrm>
          <a:prstGeom prst="rect">
            <a:avLst/>
          </a:prstGeom>
        </p:spPr>
      </p:pic>
    </p:spTree>
    <p:extLst>
      <p:ext uri="{BB962C8B-B14F-4D97-AF65-F5344CB8AC3E}">
        <p14:creationId xmlns:p14="http://schemas.microsoft.com/office/powerpoint/2010/main" val="4160454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3" name="Picture Placeholder 2">
            <a:extLst>
              <a:ext uri="{FF2B5EF4-FFF2-40B4-BE49-F238E27FC236}">
                <a16:creationId xmlns:a16="http://schemas.microsoft.com/office/drawing/2014/main" id="{4D321E6F-CEB4-4C29-96A5-5CEBD3F247C8}"/>
              </a:ext>
            </a:extLst>
          </p:cNvPr>
          <p:cNvSpPr>
            <a:spLocks noGrp="1"/>
          </p:cNvSpPr>
          <p:nvPr>
            <p:ph type="pic" sz="quarter" idx="38"/>
          </p:nvPr>
        </p:nvSpPr>
        <p:spPr>
          <a:xfrm>
            <a:off x="1527584" y="2591943"/>
            <a:ext cx="2880000"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hasCustomPrompt="1"/>
          </p:nvPr>
        </p:nvSpPr>
        <p:spPr>
          <a:xfrm>
            <a:off x="974642" y="1467869"/>
            <a:ext cx="10242717" cy="531400"/>
          </a:xfrm>
          <a:noFill/>
          <a:ln w="3175">
            <a:noFill/>
          </a:ln>
          <a:effectLst/>
        </p:spPr>
        <p:txBody>
          <a:bodyPr lIns="0" tIns="0" rIns="0" bIns="0"/>
          <a:lstStyle>
            <a:lvl1pPr algn="ctr">
              <a:lnSpc>
                <a:spcPts val="2500"/>
              </a:lnSpc>
              <a:spcAft>
                <a:spcPts val="300"/>
              </a:spcAft>
              <a:defRPr sz="1750">
                <a:solidFill>
                  <a:schemeClr val="tx1"/>
                </a:solidFill>
              </a:defRPr>
            </a:lvl1pPr>
            <a:lvl2pPr marL="0" indent="0" algn="ctr">
              <a:spcAft>
                <a:spcPts val="600"/>
              </a:spcAft>
              <a:buFontTx/>
              <a:buNone/>
              <a:tabLst/>
              <a:defRPr sz="1200" b="0"/>
            </a:lvl2pPr>
            <a:lvl3pPr marL="0" indent="0" algn="ctr">
              <a:lnSpc>
                <a:spcPts val="1300"/>
              </a:lnSpc>
              <a:spcBef>
                <a:spcPts val="300"/>
              </a:spcBef>
              <a:spcAft>
                <a:spcPts val="600"/>
              </a:spcAft>
              <a:buFontTx/>
              <a:buNone/>
              <a:tabLst/>
              <a:defRPr sz="1200"/>
            </a:lvl3pPr>
            <a:lvl4pPr marL="0" indent="0" algn="ctr">
              <a:lnSpc>
                <a:spcPts val="1300"/>
              </a:lnSpc>
              <a:buClr>
                <a:schemeClr val="accent4"/>
              </a:buClr>
              <a:buSzPct val="114000"/>
              <a:buFontTx/>
              <a:buNone/>
              <a:tabLst/>
              <a:defRPr sz="1200"/>
            </a:lvl4pPr>
            <a:lvl5pPr marL="0" indent="0" algn="ctr">
              <a:lnSpc>
                <a:spcPts val="1300"/>
              </a:lnSpc>
              <a:buClr>
                <a:schemeClr val="accent3"/>
              </a:buClr>
              <a:buFontTx/>
              <a:buNone/>
              <a:tabLst/>
              <a:defRPr sz="1200"/>
            </a:lvl5pPr>
            <a:lvl6pPr marL="0" indent="0" algn="ctr">
              <a:lnSpc>
                <a:spcPts val="1300"/>
              </a:lnSpc>
              <a:buFontTx/>
              <a:buNone/>
              <a:tabLst/>
              <a:defRPr sz="1200"/>
            </a:lvl6pPr>
            <a:lvl7pPr marL="0" indent="0" algn="ctr">
              <a:lnSpc>
                <a:spcPts val="1300"/>
              </a:lnSpc>
              <a:buFontTx/>
              <a:buNone/>
              <a:tabLst/>
              <a:defRPr sz="1200"/>
            </a:lvl7pPr>
            <a:lvl8pPr marL="0" indent="0" algn="ctr">
              <a:lnSpc>
                <a:spcPts val="1300"/>
              </a:lnSpc>
              <a:buFontTx/>
              <a:buNone/>
              <a:tabLst/>
              <a:defRPr sz="1200"/>
            </a:lvl8pPr>
            <a:lvl9pPr marL="0" indent="0" algn="ctr">
              <a:lnSpc>
                <a:spcPts val="1300"/>
              </a:lnSpc>
              <a:buFontTx/>
              <a:buNone/>
              <a:tabLst/>
              <a:defRPr sz="1200"/>
            </a:lvl9pPr>
          </a:lstStyle>
          <a:p>
            <a:pPr lvl="0"/>
            <a:r>
              <a:rPr lang="en-US"/>
              <a:t>Subtitle</a:t>
            </a:r>
          </a:p>
          <a:p>
            <a:pPr lvl="1"/>
            <a:r>
              <a:rPr lang="en-US"/>
              <a:t>Second level</a:t>
            </a:r>
          </a:p>
        </p:txBody>
      </p:sp>
      <p:sp>
        <p:nvSpPr>
          <p:cNvPr id="23" name="Picture Placeholder 2">
            <a:extLst>
              <a:ext uri="{FF2B5EF4-FFF2-40B4-BE49-F238E27FC236}">
                <a16:creationId xmlns:a16="http://schemas.microsoft.com/office/drawing/2014/main" id="{F94D82B4-A14A-4DE2-8AF1-62C9E8FA7011}"/>
              </a:ext>
            </a:extLst>
          </p:cNvPr>
          <p:cNvSpPr>
            <a:spLocks noGrp="1"/>
          </p:cNvSpPr>
          <p:nvPr>
            <p:ph type="pic" sz="quarter" idx="39"/>
          </p:nvPr>
        </p:nvSpPr>
        <p:spPr>
          <a:xfrm>
            <a:off x="4660387" y="2591943"/>
            <a:ext cx="2880000" cy="1375757"/>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4" name="Text Placeholder 9">
            <a:extLst>
              <a:ext uri="{FF2B5EF4-FFF2-40B4-BE49-F238E27FC236}">
                <a16:creationId xmlns:a16="http://schemas.microsoft.com/office/drawing/2014/main" id="{B0BE761A-E290-400E-B54D-6AE053373044}"/>
              </a:ext>
            </a:extLst>
          </p:cNvPr>
          <p:cNvSpPr>
            <a:spLocks noGrp="1"/>
          </p:cNvSpPr>
          <p:nvPr>
            <p:ph type="body" sz="quarter" idx="40" hasCustomPrompt="1"/>
          </p:nvPr>
        </p:nvSpPr>
        <p:spPr>
          <a:xfrm>
            <a:off x="1527584" y="3967700"/>
            <a:ext cx="2880000" cy="1781093"/>
          </a:xfrm>
          <a:noFill/>
          <a:ln w="3175">
            <a:noFill/>
          </a:ln>
          <a:effectLst/>
        </p:spPr>
        <p:txBody>
          <a:bodyPr lIns="180000" tIns="180000" rIns="180000" bIns="0"/>
          <a:lstStyle>
            <a:lvl1pPr algn="l">
              <a:lnSpc>
                <a:spcPts val="1500"/>
              </a:lnSpc>
              <a:spcAft>
                <a:spcPts val="300"/>
              </a:spcAft>
              <a:defRPr sz="1300">
                <a:solidFill>
                  <a:schemeClr val="accent6"/>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6" name="Picture Placeholder 2">
            <a:extLst>
              <a:ext uri="{FF2B5EF4-FFF2-40B4-BE49-F238E27FC236}">
                <a16:creationId xmlns:a16="http://schemas.microsoft.com/office/drawing/2014/main" id="{2D599DDC-BB19-43E1-A0C6-24CA77F3FD5B}"/>
              </a:ext>
            </a:extLst>
          </p:cNvPr>
          <p:cNvSpPr>
            <a:spLocks noGrp="1"/>
          </p:cNvSpPr>
          <p:nvPr>
            <p:ph type="pic" sz="quarter" idx="41"/>
          </p:nvPr>
        </p:nvSpPr>
        <p:spPr>
          <a:xfrm>
            <a:off x="7793190" y="2591943"/>
            <a:ext cx="2880000"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274284" y="2895958"/>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p:cNvSpPr>
          <p:nvPr>
            <p:ph type="pic" sz="quarter" idx="27" hasCustomPrompt="1"/>
          </p:nvPr>
        </p:nvSpPr>
        <p:spPr>
          <a:xfrm>
            <a:off x="6429296" y="2375943"/>
            <a:ext cx="432000" cy="432000"/>
          </a:xfrm>
          <a:prstGeom prst="ellips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rot="1743067">
            <a:off x="10482463" y="3353603"/>
            <a:ext cx="540000" cy="467234"/>
          </a:xfrm>
          <a:prstGeom prst="triangl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16" name="Text Placeholder 9">
            <a:extLst>
              <a:ext uri="{FF2B5EF4-FFF2-40B4-BE49-F238E27FC236}">
                <a16:creationId xmlns:a16="http://schemas.microsoft.com/office/drawing/2014/main" id="{037A0D6E-5D26-4296-AB23-7752FEBE86CA}"/>
              </a:ext>
            </a:extLst>
          </p:cNvPr>
          <p:cNvSpPr>
            <a:spLocks noGrp="1"/>
          </p:cNvSpPr>
          <p:nvPr>
            <p:ph type="body" sz="quarter" idx="42" hasCustomPrompt="1"/>
          </p:nvPr>
        </p:nvSpPr>
        <p:spPr>
          <a:xfrm>
            <a:off x="4660387" y="3967700"/>
            <a:ext cx="2880000" cy="1781093"/>
          </a:xfrm>
          <a:noFill/>
          <a:ln w="3175">
            <a:noFill/>
          </a:ln>
          <a:effectLst/>
        </p:spPr>
        <p:txBody>
          <a:bodyPr lIns="180000" tIns="180000" rIns="180000" bIns="0"/>
          <a:lstStyle>
            <a:lvl1pPr algn="l">
              <a:lnSpc>
                <a:spcPts val="1500"/>
              </a:lnSpc>
              <a:spcAft>
                <a:spcPts val="300"/>
              </a:spcAft>
              <a:defRPr sz="1300">
                <a:solidFill>
                  <a:schemeClr val="accent2"/>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7" name="Text Placeholder 9">
            <a:extLst>
              <a:ext uri="{FF2B5EF4-FFF2-40B4-BE49-F238E27FC236}">
                <a16:creationId xmlns:a16="http://schemas.microsoft.com/office/drawing/2014/main" id="{DA29CDB1-98BA-4DEF-89BC-BF29BC4C07C0}"/>
              </a:ext>
            </a:extLst>
          </p:cNvPr>
          <p:cNvSpPr>
            <a:spLocks noGrp="1"/>
          </p:cNvSpPr>
          <p:nvPr>
            <p:ph type="body" sz="quarter" idx="43" hasCustomPrompt="1"/>
          </p:nvPr>
        </p:nvSpPr>
        <p:spPr>
          <a:xfrm>
            <a:off x="7793190" y="3967700"/>
            <a:ext cx="2880000" cy="1781093"/>
          </a:xfrm>
          <a:noFill/>
          <a:ln w="3175">
            <a:noFill/>
          </a:ln>
          <a:effectLst/>
        </p:spPr>
        <p:txBody>
          <a:bodyPr lIns="180000" tIns="180000" rIns="180000" bIns="0"/>
          <a:lstStyle>
            <a:lvl1pPr algn="l">
              <a:lnSpc>
                <a:spcPts val="1500"/>
              </a:lnSpc>
              <a:spcAft>
                <a:spcPts val="300"/>
              </a:spcAft>
              <a:defRPr sz="1300">
                <a:solidFill>
                  <a:schemeClr val="accent1"/>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5" name="Title 4">
            <a:extLst>
              <a:ext uri="{FF2B5EF4-FFF2-40B4-BE49-F238E27FC236}">
                <a16:creationId xmlns:a16="http://schemas.microsoft.com/office/drawing/2014/main" id="{79A4885E-381A-48B2-9700-B7DDD114CFBF}"/>
              </a:ext>
            </a:extLst>
          </p:cNvPr>
          <p:cNvSpPr>
            <a:spLocks noGrp="1"/>
          </p:cNvSpPr>
          <p:nvPr>
            <p:ph type="title"/>
          </p:nvPr>
        </p:nvSpPr>
        <p:spPr>
          <a:xfrm>
            <a:off x="1776000" y="468000"/>
            <a:ext cx="8640000" cy="486000"/>
          </a:xfrm>
        </p:spPr>
        <p:txBody>
          <a:bodyPr/>
          <a:lstStyle/>
          <a:p>
            <a:r>
              <a:rPr lang="en-US"/>
              <a:t>Click to edit Master title style</a:t>
            </a:r>
            <a:endParaRPr lang="en-GB"/>
          </a:p>
        </p:txBody>
      </p:sp>
      <p:grpSp>
        <p:nvGrpSpPr>
          <p:cNvPr id="27" name="Group 26">
            <a:extLst>
              <a:ext uri="{FF2B5EF4-FFF2-40B4-BE49-F238E27FC236}">
                <a16:creationId xmlns:a16="http://schemas.microsoft.com/office/drawing/2014/main" id="{A4B4A9DB-FFE9-4497-BFED-FCB4A155589C}"/>
              </a:ext>
            </a:extLst>
          </p:cNvPr>
          <p:cNvGrpSpPr/>
          <p:nvPr userDrawn="1"/>
        </p:nvGrpSpPr>
        <p:grpSpPr>
          <a:xfrm>
            <a:off x="12539863" y="-389139"/>
            <a:ext cx="4956876" cy="7276639"/>
            <a:chOff x="12539863" y="-389139"/>
            <a:chExt cx="4956876" cy="7276639"/>
          </a:xfrm>
        </p:grpSpPr>
        <p:grpSp>
          <p:nvGrpSpPr>
            <p:cNvPr id="28" name="Group 27">
              <a:extLst>
                <a:ext uri="{FF2B5EF4-FFF2-40B4-BE49-F238E27FC236}">
                  <a16:creationId xmlns:a16="http://schemas.microsoft.com/office/drawing/2014/main" id="{86F757D6-D7B3-4410-8DE8-E7751AAACFD4}"/>
                </a:ext>
              </a:extLst>
            </p:cNvPr>
            <p:cNvGrpSpPr/>
            <p:nvPr userDrawn="1"/>
          </p:nvGrpSpPr>
          <p:grpSpPr>
            <a:xfrm>
              <a:off x="12539863" y="19922"/>
              <a:ext cx="2526634" cy="4576167"/>
              <a:chOff x="12507857" y="-140735"/>
              <a:chExt cx="2526634" cy="4576167"/>
            </a:xfrm>
          </p:grpSpPr>
          <p:sp>
            <p:nvSpPr>
              <p:cNvPr id="53" name="Rectangle 52">
                <a:extLst>
                  <a:ext uri="{FF2B5EF4-FFF2-40B4-BE49-F238E27FC236}">
                    <a16:creationId xmlns:a16="http://schemas.microsoft.com/office/drawing/2014/main" id="{A34E8B55-04C4-4B7E-8F06-1F353B274475}"/>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06DB52D0-E345-4F95-87D2-FA78976DDC73}"/>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5" name="Picture 54">
                <a:extLst>
                  <a:ext uri="{FF2B5EF4-FFF2-40B4-BE49-F238E27FC236}">
                    <a16:creationId xmlns:a16="http://schemas.microsoft.com/office/drawing/2014/main" id="{D8A414FB-A093-492F-86E9-299FA7CF6877}"/>
                  </a:ext>
                </a:extLst>
              </p:cNvPr>
              <p:cNvPicPr>
                <a:picLocks noChangeAspect="1"/>
              </p:cNvPicPr>
              <p:nvPr userDrawn="1"/>
            </p:nvPicPr>
            <p:blipFill>
              <a:blip r:embed="rId2"/>
              <a:stretch>
                <a:fillRect/>
              </a:stretch>
            </p:blipFill>
            <p:spPr>
              <a:xfrm>
                <a:off x="14331275" y="199812"/>
                <a:ext cx="228787" cy="263602"/>
              </a:xfrm>
              <a:prstGeom prst="rect">
                <a:avLst/>
              </a:prstGeom>
            </p:spPr>
          </p:pic>
          <p:pic>
            <p:nvPicPr>
              <p:cNvPr id="57" name="Picture 56">
                <a:extLst>
                  <a:ext uri="{FF2B5EF4-FFF2-40B4-BE49-F238E27FC236}">
                    <a16:creationId xmlns:a16="http://schemas.microsoft.com/office/drawing/2014/main" id="{7B8B4876-21E3-46B2-AEF3-DC1B5FF0BB1F}"/>
                  </a:ext>
                </a:extLst>
              </p:cNvPr>
              <p:cNvPicPr>
                <a:picLocks noChangeAspect="1"/>
              </p:cNvPicPr>
              <p:nvPr userDrawn="1"/>
            </p:nvPicPr>
            <p:blipFill>
              <a:blip r:embed="rId3"/>
              <a:stretch>
                <a:fillRect/>
              </a:stretch>
            </p:blipFill>
            <p:spPr>
              <a:xfrm>
                <a:off x="12568977" y="3499696"/>
                <a:ext cx="2334126" cy="887527"/>
              </a:xfrm>
              <a:prstGeom prst="rect">
                <a:avLst/>
              </a:prstGeom>
            </p:spPr>
          </p:pic>
          <p:sp>
            <p:nvSpPr>
              <p:cNvPr id="58" name="Oval 57">
                <a:extLst>
                  <a:ext uri="{FF2B5EF4-FFF2-40B4-BE49-F238E27FC236}">
                    <a16:creationId xmlns:a16="http://schemas.microsoft.com/office/drawing/2014/main" id="{F670DF36-5C7C-4F35-BDB1-79CDCEE4115A}"/>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4DDBF68F-82F5-4A41-8B48-995DA6D3AD3F}"/>
                </a:ext>
              </a:extLst>
            </p:cNvPr>
            <p:cNvGrpSpPr/>
            <p:nvPr userDrawn="1"/>
          </p:nvGrpSpPr>
          <p:grpSpPr>
            <a:xfrm>
              <a:off x="15179442" y="19922"/>
              <a:ext cx="2317297" cy="4576167"/>
              <a:chOff x="15561881" y="-140735"/>
              <a:chExt cx="2317297" cy="4415555"/>
            </a:xfrm>
          </p:grpSpPr>
          <p:sp>
            <p:nvSpPr>
              <p:cNvPr id="47" name="Rectangle 46">
                <a:extLst>
                  <a:ext uri="{FF2B5EF4-FFF2-40B4-BE49-F238E27FC236}">
                    <a16:creationId xmlns:a16="http://schemas.microsoft.com/office/drawing/2014/main" id="{B893019A-D0F4-4F46-8A6F-5D577A860771}"/>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CEA5202F-D308-4CDD-80B1-594B219C63BB}"/>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49" name="Picture 48">
                <a:extLst>
                  <a:ext uri="{FF2B5EF4-FFF2-40B4-BE49-F238E27FC236}">
                    <a16:creationId xmlns:a16="http://schemas.microsoft.com/office/drawing/2014/main" id="{98C2C446-2C99-4DD1-A5F7-F32C07C5B194}"/>
                  </a:ext>
                </a:extLst>
              </p:cNvPr>
              <p:cNvPicPr>
                <a:picLocks noChangeAspect="1"/>
              </p:cNvPicPr>
              <p:nvPr userDrawn="1"/>
            </p:nvPicPr>
            <p:blipFill rotWithShape="1">
              <a:blip r:embed="rId4"/>
              <a:srcRect t="24172"/>
              <a:stretch/>
            </p:blipFill>
            <p:spPr>
              <a:xfrm>
                <a:off x="17347506" y="2876549"/>
                <a:ext cx="198962" cy="215527"/>
              </a:xfrm>
              <a:prstGeom prst="rect">
                <a:avLst/>
              </a:prstGeom>
            </p:spPr>
          </p:pic>
          <p:pic>
            <p:nvPicPr>
              <p:cNvPr id="50" name="Picture 49">
                <a:extLst>
                  <a:ext uri="{FF2B5EF4-FFF2-40B4-BE49-F238E27FC236}">
                    <a16:creationId xmlns:a16="http://schemas.microsoft.com/office/drawing/2014/main" id="{B2848D7C-1D7B-4DD0-9C65-69FA62CAA061}"/>
                  </a:ext>
                </a:extLst>
              </p:cNvPr>
              <p:cNvPicPr>
                <a:picLocks noChangeAspect="1"/>
              </p:cNvPicPr>
              <p:nvPr userDrawn="1"/>
            </p:nvPicPr>
            <p:blipFill>
              <a:blip r:embed="rId5"/>
              <a:stretch>
                <a:fillRect/>
              </a:stretch>
            </p:blipFill>
            <p:spPr>
              <a:xfrm>
                <a:off x="15912840" y="1427515"/>
                <a:ext cx="1381248" cy="634981"/>
              </a:xfrm>
              <a:prstGeom prst="rect">
                <a:avLst/>
              </a:prstGeom>
            </p:spPr>
          </p:pic>
          <p:pic>
            <p:nvPicPr>
              <p:cNvPr id="51" name="Picture 50">
                <a:extLst>
                  <a:ext uri="{FF2B5EF4-FFF2-40B4-BE49-F238E27FC236}">
                    <a16:creationId xmlns:a16="http://schemas.microsoft.com/office/drawing/2014/main" id="{8852FBEE-8173-4138-8AAF-43EF1D2D103C}"/>
                  </a:ext>
                </a:extLst>
              </p:cNvPr>
              <p:cNvPicPr>
                <a:picLocks noChangeAspect="1"/>
              </p:cNvPicPr>
              <p:nvPr userDrawn="1"/>
            </p:nvPicPr>
            <p:blipFill>
              <a:blip r:embed="rId6"/>
              <a:stretch>
                <a:fillRect/>
              </a:stretch>
            </p:blipFill>
            <p:spPr>
              <a:xfrm>
                <a:off x="16825198" y="713308"/>
                <a:ext cx="882131" cy="183777"/>
              </a:xfrm>
              <a:prstGeom prst="rect">
                <a:avLst/>
              </a:prstGeom>
            </p:spPr>
          </p:pic>
          <p:sp>
            <p:nvSpPr>
              <p:cNvPr id="52" name="Oval 51">
                <a:extLst>
                  <a:ext uri="{FF2B5EF4-FFF2-40B4-BE49-F238E27FC236}">
                    <a16:creationId xmlns:a16="http://schemas.microsoft.com/office/drawing/2014/main" id="{D662377D-3C3A-4FE0-9565-F968617A17D2}"/>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61FFE387-FAD8-4F5F-B10D-1BD19F73A031}"/>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0" name="Group 39">
              <a:extLst>
                <a:ext uri="{FF2B5EF4-FFF2-40B4-BE49-F238E27FC236}">
                  <a16:creationId xmlns:a16="http://schemas.microsoft.com/office/drawing/2014/main" id="{38C9E210-33BD-4A33-92A2-4C4A921B1AC9}"/>
                </a:ext>
              </a:extLst>
            </p:cNvPr>
            <p:cNvGrpSpPr/>
            <p:nvPr userDrawn="1"/>
          </p:nvGrpSpPr>
          <p:grpSpPr>
            <a:xfrm>
              <a:off x="12539863" y="4668735"/>
              <a:ext cx="4956876" cy="2218765"/>
              <a:chOff x="12466017" y="-140735"/>
              <a:chExt cx="4956876" cy="2218765"/>
            </a:xfrm>
          </p:grpSpPr>
          <p:sp>
            <p:nvSpPr>
              <p:cNvPr id="45" name="Rectangle 44">
                <a:extLst>
                  <a:ext uri="{FF2B5EF4-FFF2-40B4-BE49-F238E27FC236}">
                    <a16:creationId xmlns:a16="http://schemas.microsoft.com/office/drawing/2014/main" id="{2BD39C04-05EC-4BD4-9A4E-4368D5C8269D}"/>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CA2A5ADE-60C6-4AC0-B837-EF7C3483B340}"/>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1" name="Graphic 40" descr="Lightbulb and gear with solid fill">
              <a:extLst>
                <a:ext uri="{FF2B5EF4-FFF2-40B4-BE49-F238E27FC236}">
                  <a16:creationId xmlns:a16="http://schemas.microsoft.com/office/drawing/2014/main" id="{2FE8CCEB-A21D-4162-8417-C22588F0138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2" name="Picture 41">
              <a:extLst>
                <a:ext uri="{FF2B5EF4-FFF2-40B4-BE49-F238E27FC236}">
                  <a16:creationId xmlns:a16="http://schemas.microsoft.com/office/drawing/2014/main" id="{F75F2E3B-59E9-4AE8-9EE4-3ECBC585307F}"/>
                </a:ext>
              </a:extLst>
            </p:cNvPr>
            <p:cNvPicPr>
              <a:picLocks noChangeAspect="1"/>
            </p:cNvPicPr>
            <p:nvPr userDrawn="1"/>
          </p:nvPicPr>
          <p:blipFill>
            <a:blip r:embed="rId3"/>
            <a:stretch>
              <a:fillRect/>
            </a:stretch>
          </p:blipFill>
          <p:spPr>
            <a:xfrm>
              <a:off x="14897490" y="5873031"/>
              <a:ext cx="2334126" cy="887527"/>
            </a:xfrm>
            <a:prstGeom prst="rect">
              <a:avLst/>
            </a:prstGeom>
          </p:spPr>
        </p:pic>
        <p:sp>
          <p:nvSpPr>
            <p:cNvPr id="43" name="Oval 42">
              <a:extLst>
                <a:ext uri="{FF2B5EF4-FFF2-40B4-BE49-F238E27FC236}">
                  <a16:creationId xmlns:a16="http://schemas.microsoft.com/office/drawing/2014/main" id="{1D72EC91-7FD3-433F-94D5-B57EBCB256D0}"/>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6BB75D9B-A5A8-4A69-9BA6-F8E7C9B29F20}"/>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
        <p:nvSpPr>
          <p:cNvPr id="59" name="Slide Number Placeholder 1">
            <a:extLst>
              <a:ext uri="{FF2B5EF4-FFF2-40B4-BE49-F238E27FC236}">
                <a16:creationId xmlns:a16="http://schemas.microsoft.com/office/drawing/2014/main" id="{18F65CCA-1C5E-44FE-8A4D-0545AC14D749}"/>
              </a:ext>
            </a:extLst>
          </p:cNvPr>
          <p:cNvSpPr>
            <a:spLocks noGrp="1"/>
          </p:cNvSpPr>
          <p:nvPr>
            <p:ph type="sldNum" sz="quarter" idx="47"/>
          </p:nvPr>
        </p:nvSpPr>
        <p:spPr>
          <a:xfrm>
            <a:off x="11814692" y="6395076"/>
            <a:ext cx="342825" cy="360000"/>
          </a:xfrm>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3195411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3" name="Picture Placeholder 2">
            <a:extLst>
              <a:ext uri="{FF2B5EF4-FFF2-40B4-BE49-F238E27FC236}">
                <a16:creationId xmlns:a16="http://schemas.microsoft.com/office/drawing/2014/main" id="{4D321E6F-CEB4-4C29-96A5-5CEBD3F247C8}"/>
              </a:ext>
            </a:extLst>
          </p:cNvPr>
          <p:cNvSpPr>
            <a:spLocks noGrp="1"/>
          </p:cNvSpPr>
          <p:nvPr>
            <p:ph type="pic" sz="quarter" idx="38"/>
          </p:nvPr>
        </p:nvSpPr>
        <p:spPr>
          <a:xfrm>
            <a:off x="889383"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hasCustomPrompt="1"/>
          </p:nvPr>
        </p:nvSpPr>
        <p:spPr>
          <a:xfrm>
            <a:off x="974642" y="1467869"/>
            <a:ext cx="10242717" cy="531400"/>
          </a:xfrm>
          <a:noFill/>
          <a:ln w="3175">
            <a:noFill/>
          </a:ln>
          <a:effectLst/>
        </p:spPr>
        <p:txBody>
          <a:bodyPr lIns="0" tIns="0" rIns="0" bIns="0"/>
          <a:lstStyle>
            <a:lvl1pPr algn="ctr">
              <a:lnSpc>
                <a:spcPts val="2500"/>
              </a:lnSpc>
              <a:spcAft>
                <a:spcPts val="300"/>
              </a:spcAft>
              <a:defRPr sz="1750">
                <a:solidFill>
                  <a:schemeClr val="tx1"/>
                </a:solidFill>
              </a:defRPr>
            </a:lvl1pPr>
            <a:lvl2pPr marL="0" indent="0" algn="ctr">
              <a:spcAft>
                <a:spcPts val="600"/>
              </a:spcAft>
              <a:buFontTx/>
              <a:buNone/>
              <a:tabLst/>
              <a:defRPr sz="1200" b="0"/>
            </a:lvl2pPr>
            <a:lvl3pPr marL="0" indent="0" algn="ctr">
              <a:lnSpc>
                <a:spcPts val="1300"/>
              </a:lnSpc>
              <a:spcBef>
                <a:spcPts val="300"/>
              </a:spcBef>
              <a:spcAft>
                <a:spcPts val="600"/>
              </a:spcAft>
              <a:buFontTx/>
              <a:buNone/>
              <a:tabLst/>
              <a:defRPr sz="1200"/>
            </a:lvl3pPr>
            <a:lvl4pPr marL="0" indent="0" algn="ctr">
              <a:lnSpc>
                <a:spcPts val="1300"/>
              </a:lnSpc>
              <a:buClr>
                <a:schemeClr val="accent4"/>
              </a:buClr>
              <a:buSzPct val="114000"/>
              <a:buFontTx/>
              <a:buNone/>
              <a:tabLst/>
              <a:defRPr sz="1200"/>
            </a:lvl4pPr>
            <a:lvl5pPr marL="0" indent="0" algn="ctr">
              <a:lnSpc>
                <a:spcPts val="1300"/>
              </a:lnSpc>
              <a:buClr>
                <a:schemeClr val="accent3"/>
              </a:buClr>
              <a:buFontTx/>
              <a:buNone/>
              <a:tabLst/>
              <a:defRPr sz="1200"/>
            </a:lvl5pPr>
            <a:lvl6pPr marL="0" indent="0" algn="ctr">
              <a:lnSpc>
                <a:spcPts val="1300"/>
              </a:lnSpc>
              <a:buFontTx/>
              <a:buNone/>
              <a:tabLst/>
              <a:defRPr sz="1200"/>
            </a:lvl6pPr>
            <a:lvl7pPr marL="0" indent="0" algn="ctr">
              <a:lnSpc>
                <a:spcPts val="1300"/>
              </a:lnSpc>
              <a:buFontTx/>
              <a:buNone/>
              <a:tabLst/>
              <a:defRPr sz="1200"/>
            </a:lvl7pPr>
            <a:lvl8pPr marL="0" indent="0" algn="ctr">
              <a:lnSpc>
                <a:spcPts val="1300"/>
              </a:lnSpc>
              <a:buFontTx/>
              <a:buNone/>
              <a:tabLst/>
              <a:defRPr sz="1200"/>
            </a:lvl8pPr>
            <a:lvl9pPr marL="0" indent="0" algn="ctr">
              <a:lnSpc>
                <a:spcPts val="1300"/>
              </a:lnSpc>
              <a:buFontTx/>
              <a:buNone/>
              <a:tabLst/>
              <a:defRPr sz="1200"/>
            </a:lvl9pPr>
          </a:lstStyle>
          <a:p>
            <a:pPr lvl="0"/>
            <a:r>
              <a:rPr lang="en-US"/>
              <a:t>Subtitle</a:t>
            </a:r>
          </a:p>
          <a:p>
            <a:pPr lvl="1"/>
            <a:r>
              <a:rPr lang="en-US"/>
              <a:t>Second level</a:t>
            </a:r>
          </a:p>
        </p:txBody>
      </p:sp>
      <p:sp>
        <p:nvSpPr>
          <p:cNvPr id="23" name="Picture Placeholder 2">
            <a:extLst>
              <a:ext uri="{FF2B5EF4-FFF2-40B4-BE49-F238E27FC236}">
                <a16:creationId xmlns:a16="http://schemas.microsoft.com/office/drawing/2014/main" id="{F94D82B4-A14A-4DE2-8AF1-62C9E8FA7011}"/>
              </a:ext>
            </a:extLst>
          </p:cNvPr>
          <p:cNvSpPr>
            <a:spLocks noGrp="1"/>
          </p:cNvSpPr>
          <p:nvPr>
            <p:ph type="pic" sz="quarter" idx="39"/>
          </p:nvPr>
        </p:nvSpPr>
        <p:spPr>
          <a:xfrm>
            <a:off x="3567254" y="2591943"/>
            <a:ext cx="2409567" cy="1375757"/>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4" name="Text Placeholder 9">
            <a:extLst>
              <a:ext uri="{FF2B5EF4-FFF2-40B4-BE49-F238E27FC236}">
                <a16:creationId xmlns:a16="http://schemas.microsoft.com/office/drawing/2014/main" id="{B0BE761A-E290-400E-B54D-6AE053373044}"/>
              </a:ext>
            </a:extLst>
          </p:cNvPr>
          <p:cNvSpPr>
            <a:spLocks noGrp="1"/>
          </p:cNvSpPr>
          <p:nvPr>
            <p:ph type="body" sz="quarter" idx="40" hasCustomPrompt="1"/>
          </p:nvPr>
        </p:nvSpPr>
        <p:spPr>
          <a:xfrm>
            <a:off x="889383" y="3967700"/>
            <a:ext cx="2409567" cy="1781093"/>
          </a:xfrm>
          <a:noFill/>
          <a:ln w="3175">
            <a:noFill/>
          </a:ln>
          <a:effectLst/>
        </p:spPr>
        <p:txBody>
          <a:bodyPr lIns="180000" tIns="180000" rIns="180000" bIns="0"/>
          <a:lstStyle>
            <a:lvl1pPr algn="l">
              <a:lnSpc>
                <a:spcPts val="1500"/>
              </a:lnSpc>
              <a:spcAft>
                <a:spcPts val="300"/>
              </a:spcAft>
              <a:defRPr sz="1300">
                <a:solidFill>
                  <a:schemeClr val="accent6"/>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6" name="Picture Placeholder 2">
            <a:extLst>
              <a:ext uri="{FF2B5EF4-FFF2-40B4-BE49-F238E27FC236}">
                <a16:creationId xmlns:a16="http://schemas.microsoft.com/office/drawing/2014/main" id="{2D599DDC-BB19-43E1-A0C6-24CA77F3FD5B}"/>
              </a:ext>
            </a:extLst>
          </p:cNvPr>
          <p:cNvSpPr>
            <a:spLocks noGrp="1"/>
          </p:cNvSpPr>
          <p:nvPr>
            <p:ph type="pic" sz="quarter" idx="41"/>
          </p:nvPr>
        </p:nvSpPr>
        <p:spPr>
          <a:xfrm>
            <a:off x="6245125"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651072" y="2940929"/>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p:cNvSpPr>
          <p:nvPr>
            <p:ph type="pic" sz="quarter" idx="27" hasCustomPrompt="1"/>
          </p:nvPr>
        </p:nvSpPr>
        <p:spPr>
          <a:xfrm>
            <a:off x="5064628" y="2345962"/>
            <a:ext cx="432000" cy="432000"/>
          </a:xfrm>
          <a:prstGeom prst="ellips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rot="1743067">
            <a:off x="8335781" y="3293642"/>
            <a:ext cx="540000" cy="467234"/>
          </a:xfrm>
          <a:prstGeom prst="triangl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16" name="Text Placeholder 9">
            <a:extLst>
              <a:ext uri="{FF2B5EF4-FFF2-40B4-BE49-F238E27FC236}">
                <a16:creationId xmlns:a16="http://schemas.microsoft.com/office/drawing/2014/main" id="{037A0D6E-5D26-4296-AB23-7752FEBE86CA}"/>
              </a:ext>
            </a:extLst>
          </p:cNvPr>
          <p:cNvSpPr>
            <a:spLocks noGrp="1"/>
          </p:cNvSpPr>
          <p:nvPr>
            <p:ph type="body" sz="quarter" idx="42" hasCustomPrompt="1"/>
          </p:nvPr>
        </p:nvSpPr>
        <p:spPr>
          <a:xfrm>
            <a:off x="3537274" y="3967700"/>
            <a:ext cx="2409567" cy="1781093"/>
          </a:xfrm>
          <a:noFill/>
          <a:ln w="3175">
            <a:noFill/>
          </a:ln>
          <a:effectLst/>
        </p:spPr>
        <p:txBody>
          <a:bodyPr lIns="180000" tIns="180000" rIns="180000" bIns="0"/>
          <a:lstStyle>
            <a:lvl1pPr algn="l">
              <a:lnSpc>
                <a:spcPts val="1500"/>
              </a:lnSpc>
              <a:spcAft>
                <a:spcPts val="300"/>
              </a:spcAft>
              <a:defRPr sz="1300">
                <a:solidFill>
                  <a:schemeClr val="accent2"/>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7" name="Text Placeholder 9">
            <a:extLst>
              <a:ext uri="{FF2B5EF4-FFF2-40B4-BE49-F238E27FC236}">
                <a16:creationId xmlns:a16="http://schemas.microsoft.com/office/drawing/2014/main" id="{DA29CDB1-98BA-4DEF-89BC-BF29BC4C07C0}"/>
              </a:ext>
            </a:extLst>
          </p:cNvPr>
          <p:cNvSpPr>
            <a:spLocks noGrp="1"/>
          </p:cNvSpPr>
          <p:nvPr>
            <p:ph type="body" sz="quarter" idx="43" hasCustomPrompt="1"/>
          </p:nvPr>
        </p:nvSpPr>
        <p:spPr>
          <a:xfrm>
            <a:off x="6245125" y="3967700"/>
            <a:ext cx="2409567" cy="1781093"/>
          </a:xfrm>
          <a:noFill/>
          <a:ln w="3175">
            <a:noFill/>
          </a:ln>
          <a:effectLst/>
        </p:spPr>
        <p:txBody>
          <a:bodyPr lIns="180000" tIns="180000" rIns="180000" bIns="0"/>
          <a:lstStyle>
            <a:lvl1pPr algn="l">
              <a:lnSpc>
                <a:spcPts val="1500"/>
              </a:lnSpc>
              <a:spcAft>
                <a:spcPts val="300"/>
              </a:spcAft>
              <a:defRPr sz="1300">
                <a:solidFill>
                  <a:schemeClr val="accent1"/>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8" name="Picture Placeholder 2">
            <a:extLst>
              <a:ext uri="{FF2B5EF4-FFF2-40B4-BE49-F238E27FC236}">
                <a16:creationId xmlns:a16="http://schemas.microsoft.com/office/drawing/2014/main" id="{CB147ACE-1EB8-4849-987B-8CB7AB1CD595}"/>
              </a:ext>
            </a:extLst>
          </p:cNvPr>
          <p:cNvSpPr>
            <a:spLocks noGrp="1"/>
          </p:cNvSpPr>
          <p:nvPr>
            <p:ph type="pic" sz="quarter" idx="44"/>
          </p:nvPr>
        </p:nvSpPr>
        <p:spPr>
          <a:xfrm>
            <a:off x="8922997"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0" name="Text Placeholder 9">
            <a:extLst>
              <a:ext uri="{FF2B5EF4-FFF2-40B4-BE49-F238E27FC236}">
                <a16:creationId xmlns:a16="http://schemas.microsoft.com/office/drawing/2014/main" id="{88DBDF13-7C48-44D1-B10D-C5D73A94F0CE}"/>
              </a:ext>
            </a:extLst>
          </p:cNvPr>
          <p:cNvSpPr>
            <a:spLocks noGrp="1"/>
          </p:cNvSpPr>
          <p:nvPr>
            <p:ph type="body" sz="quarter" idx="46" hasCustomPrompt="1"/>
          </p:nvPr>
        </p:nvSpPr>
        <p:spPr>
          <a:xfrm>
            <a:off x="8922997" y="3967700"/>
            <a:ext cx="2409567" cy="1781093"/>
          </a:xfrm>
          <a:noFill/>
          <a:ln w="3175">
            <a:noFill/>
          </a:ln>
          <a:effectLst/>
        </p:spPr>
        <p:txBody>
          <a:bodyPr lIns="180000" tIns="180000" rIns="180000" bIns="0"/>
          <a:lstStyle>
            <a:lvl1pPr algn="l">
              <a:lnSpc>
                <a:spcPts val="1500"/>
              </a:lnSpc>
              <a:spcAft>
                <a:spcPts val="300"/>
              </a:spcAft>
              <a:defRPr sz="1300">
                <a:solidFill>
                  <a:schemeClr val="accent4"/>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2" name="Picture Placeholder 24">
            <a:extLst>
              <a:ext uri="{FF2B5EF4-FFF2-40B4-BE49-F238E27FC236}">
                <a16:creationId xmlns:a16="http://schemas.microsoft.com/office/drawing/2014/main" id="{850CA1B4-A4F1-4C45-BD2A-99AAB06A153C}"/>
              </a:ext>
            </a:extLst>
          </p:cNvPr>
          <p:cNvSpPr>
            <a:spLocks noGrp="1" noChangeAspect="1"/>
          </p:cNvSpPr>
          <p:nvPr>
            <p:ph type="pic" sz="quarter" idx="35" hasCustomPrompt="1"/>
          </p:nvPr>
        </p:nvSpPr>
        <p:spPr>
          <a:xfrm rot="19521057" flipH="1">
            <a:off x="9702029" y="3705934"/>
            <a:ext cx="233916" cy="468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4" name="Title 3">
            <a:extLst>
              <a:ext uri="{FF2B5EF4-FFF2-40B4-BE49-F238E27FC236}">
                <a16:creationId xmlns:a16="http://schemas.microsoft.com/office/drawing/2014/main" id="{06EFA4B0-EE71-4BCB-A28F-7ABBC2D88C53}"/>
              </a:ext>
            </a:extLst>
          </p:cNvPr>
          <p:cNvSpPr>
            <a:spLocks noGrp="1"/>
          </p:cNvSpPr>
          <p:nvPr>
            <p:ph type="title"/>
          </p:nvPr>
        </p:nvSpPr>
        <p:spPr>
          <a:xfrm>
            <a:off x="1776000" y="468000"/>
            <a:ext cx="8640000" cy="486000"/>
          </a:xfrm>
        </p:spPr>
        <p:txBody>
          <a:bodyPr/>
          <a:lstStyle>
            <a:lvl1pPr algn="ctr">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CAFFE90-24C5-4C0B-AC4D-AA688F73662C}"/>
              </a:ext>
            </a:extLst>
          </p:cNvPr>
          <p:cNvSpPr>
            <a:spLocks noGrp="1"/>
          </p:cNvSpPr>
          <p:nvPr>
            <p:ph type="sldNum" sz="quarter" idx="47"/>
          </p:nvPr>
        </p:nvSpPr>
        <p:spPr/>
        <p:txBody>
          <a:bodyPr/>
          <a:lstStyle/>
          <a:p>
            <a:fld id="{A0C40B90-2D6F-47A2-AD38-E70C3BCB3AA9}" type="slidenum">
              <a:rPr lang="en-GB" smtClean="0"/>
              <a:pPr/>
              <a:t>‹#›</a:t>
            </a:fld>
            <a:endParaRPr lang="en-GB"/>
          </a:p>
        </p:txBody>
      </p:sp>
      <p:grpSp>
        <p:nvGrpSpPr>
          <p:cNvPr id="27" name="Group 26">
            <a:extLst>
              <a:ext uri="{FF2B5EF4-FFF2-40B4-BE49-F238E27FC236}">
                <a16:creationId xmlns:a16="http://schemas.microsoft.com/office/drawing/2014/main" id="{49DC8A8B-47E9-458A-9BE3-8A00F92F4BF9}"/>
              </a:ext>
            </a:extLst>
          </p:cNvPr>
          <p:cNvGrpSpPr/>
          <p:nvPr userDrawn="1"/>
        </p:nvGrpSpPr>
        <p:grpSpPr>
          <a:xfrm>
            <a:off x="12539863" y="-389139"/>
            <a:ext cx="4956876" cy="7276639"/>
            <a:chOff x="12539863" y="-389139"/>
            <a:chExt cx="4956876" cy="7276639"/>
          </a:xfrm>
        </p:grpSpPr>
        <p:grpSp>
          <p:nvGrpSpPr>
            <p:cNvPr id="28" name="Group 27">
              <a:extLst>
                <a:ext uri="{FF2B5EF4-FFF2-40B4-BE49-F238E27FC236}">
                  <a16:creationId xmlns:a16="http://schemas.microsoft.com/office/drawing/2014/main" id="{96C57B7E-6D18-4E66-A16F-6274326BB3A6}"/>
                </a:ext>
              </a:extLst>
            </p:cNvPr>
            <p:cNvGrpSpPr/>
            <p:nvPr userDrawn="1"/>
          </p:nvGrpSpPr>
          <p:grpSpPr>
            <a:xfrm>
              <a:off x="12539863" y="19922"/>
              <a:ext cx="2526634" cy="4576167"/>
              <a:chOff x="12507857" y="-140735"/>
              <a:chExt cx="2526634" cy="4576167"/>
            </a:xfrm>
          </p:grpSpPr>
          <p:sp>
            <p:nvSpPr>
              <p:cNvPr id="53" name="Rectangle 52">
                <a:extLst>
                  <a:ext uri="{FF2B5EF4-FFF2-40B4-BE49-F238E27FC236}">
                    <a16:creationId xmlns:a16="http://schemas.microsoft.com/office/drawing/2014/main" id="{F2705F9E-E21E-4FFC-A3E9-8F9046BFBEB0}"/>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70D2DEC7-D8F9-4C44-9583-781B1AA9D280}"/>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5" name="Picture 54">
                <a:extLst>
                  <a:ext uri="{FF2B5EF4-FFF2-40B4-BE49-F238E27FC236}">
                    <a16:creationId xmlns:a16="http://schemas.microsoft.com/office/drawing/2014/main" id="{509BA98B-C708-4540-B44D-388C0A4F66C6}"/>
                  </a:ext>
                </a:extLst>
              </p:cNvPr>
              <p:cNvPicPr>
                <a:picLocks noChangeAspect="1"/>
              </p:cNvPicPr>
              <p:nvPr userDrawn="1"/>
            </p:nvPicPr>
            <p:blipFill>
              <a:blip r:embed="rId2"/>
              <a:stretch>
                <a:fillRect/>
              </a:stretch>
            </p:blipFill>
            <p:spPr>
              <a:xfrm>
                <a:off x="14331275" y="199812"/>
                <a:ext cx="228787" cy="263602"/>
              </a:xfrm>
              <a:prstGeom prst="rect">
                <a:avLst/>
              </a:prstGeom>
            </p:spPr>
          </p:pic>
          <p:pic>
            <p:nvPicPr>
              <p:cNvPr id="57" name="Picture 56">
                <a:extLst>
                  <a:ext uri="{FF2B5EF4-FFF2-40B4-BE49-F238E27FC236}">
                    <a16:creationId xmlns:a16="http://schemas.microsoft.com/office/drawing/2014/main" id="{EE0F3387-752C-4AF8-BFCF-380961EDE487}"/>
                  </a:ext>
                </a:extLst>
              </p:cNvPr>
              <p:cNvPicPr>
                <a:picLocks noChangeAspect="1"/>
              </p:cNvPicPr>
              <p:nvPr userDrawn="1"/>
            </p:nvPicPr>
            <p:blipFill>
              <a:blip r:embed="rId3"/>
              <a:stretch>
                <a:fillRect/>
              </a:stretch>
            </p:blipFill>
            <p:spPr>
              <a:xfrm>
                <a:off x="12568977" y="3499696"/>
                <a:ext cx="2334126" cy="887527"/>
              </a:xfrm>
              <a:prstGeom prst="rect">
                <a:avLst/>
              </a:prstGeom>
            </p:spPr>
          </p:pic>
          <p:sp>
            <p:nvSpPr>
              <p:cNvPr id="58" name="Oval 57">
                <a:extLst>
                  <a:ext uri="{FF2B5EF4-FFF2-40B4-BE49-F238E27FC236}">
                    <a16:creationId xmlns:a16="http://schemas.microsoft.com/office/drawing/2014/main" id="{159673EC-AC8F-4434-9198-A80C7C6BA7B6}"/>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FA46A3E6-6CF4-4AEA-B702-9EB3213B631B}"/>
                </a:ext>
              </a:extLst>
            </p:cNvPr>
            <p:cNvGrpSpPr/>
            <p:nvPr userDrawn="1"/>
          </p:nvGrpSpPr>
          <p:grpSpPr>
            <a:xfrm>
              <a:off x="15179442" y="19922"/>
              <a:ext cx="2317297" cy="4576167"/>
              <a:chOff x="15561881" y="-140735"/>
              <a:chExt cx="2317297" cy="4415555"/>
            </a:xfrm>
          </p:grpSpPr>
          <p:sp>
            <p:nvSpPr>
              <p:cNvPr id="47" name="Rectangle 46">
                <a:extLst>
                  <a:ext uri="{FF2B5EF4-FFF2-40B4-BE49-F238E27FC236}">
                    <a16:creationId xmlns:a16="http://schemas.microsoft.com/office/drawing/2014/main" id="{750E9133-6486-4DE4-BF47-426959F72CBF}"/>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F9CCCBF9-0BAD-4439-9576-9D0644C65507}"/>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49" name="Picture 48">
                <a:extLst>
                  <a:ext uri="{FF2B5EF4-FFF2-40B4-BE49-F238E27FC236}">
                    <a16:creationId xmlns:a16="http://schemas.microsoft.com/office/drawing/2014/main" id="{B3088147-B1DC-467A-B9BE-20EAF96DF346}"/>
                  </a:ext>
                </a:extLst>
              </p:cNvPr>
              <p:cNvPicPr>
                <a:picLocks noChangeAspect="1"/>
              </p:cNvPicPr>
              <p:nvPr userDrawn="1"/>
            </p:nvPicPr>
            <p:blipFill rotWithShape="1">
              <a:blip r:embed="rId4"/>
              <a:srcRect t="24172"/>
              <a:stretch/>
            </p:blipFill>
            <p:spPr>
              <a:xfrm>
                <a:off x="17347506" y="2876549"/>
                <a:ext cx="198962" cy="215527"/>
              </a:xfrm>
              <a:prstGeom prst="rect">
                <a:avLst/>
              </a:prstGeom>
            </p:spPr>
          </p:pic>
          <p:pic>
            <p:nvPicPr>
              <p:cNvPr id="50" name="Picture 49">
                <a:extLst>
                  <a:ext uri="{FF2B5EF4-FFF2-40B4-BE49-F238E27FC236}">
                    <a16:creationId xmlns:a16="http://schemas.microsoft.com/office/drawing/2014/main" id="{0747C47C-B951-477E-B06C-63C0EAE98354}"/>
                  </a:ext>
                </a:extLst>
              </p:cNvPr>
              <p:cNvPicPr>
                <a:picLocks noChangeAspect="1"/>
              </p:cNvPicPr>
              <p:nvPr userDrawn="1"/>
            </p:nvPicPr>
            <p:blipFill>
              <a:blip r:embed="rId5"/>
              <a:stretch>
                <a:fillRect/>
              </a:stretch>
            </p:blipFill>
            <p:spPr>
              <a:xfrm>
                <a:off x="15912840" y="1427515"/>
                <a:ext cx="1381248" cy="634981"/>
              </a:xfrm>
              <a:prstGeom prst="rect">
                <a:avLst/>
              </a:prstGeom>
            </p:spPr>
          </p:pic>
          <p:pic>
            <p:nvPicPr>
              <p:cNvPr id="51" name="Picture 50">
                <a:extLst>
                  <a:ext uri="{FF2B5EF4-FFF2-40B4-BE49-F238E27FC236}">
                    <a16:creationId xmlns:a16="http://schemas.microsoft.com/office/drawing/2014/main" id="{F720E808-BB1C-4EB9-93C2-4A83B2AD2428}"/>
                  </a:ext>
                </a:extLst>
              </p:cNvPr>
              <p:cNvPicPr>
                <a:picLocks noChangeAspect="1"/>
              </p:cNvPicPr>
              <p:nvPr userDrawn="1"/>
            </p:nvPicPr>
            <p:blipFill>
              <a:blip r:embed="rId6"/>
              <a:stretch>
                <a:fillRect/>
              </a:stretch>
            </p:blipFill>
            <p:spPr>
              <a:xfrm>
                <a:off x="16825198" y="713308"/>
                <a:ext cx="882131" cy="183777"/>
              </a:xfrm>
              <a:prstGeom prst="rect">
                <a:avLst/>
              </a:prstGeom>
            </p:spPr>
          </p:pic>
          <p:sp>
            <p:nvSpPr>
              <p:cNvPr id="52" name="Oval 51">
                <a:extLst>
                  <a:ext uri="{FF2B5EF4-FFF2-40B4-BE49-F238E27FC236}">
                    <a16:creationId xmlns:a16="http://schemas.microsoft.com/office/drawing/2014/main" id="{5CE4B4EC-9288-44CA-8F06-68E18C196931}"/>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1A53DB88-92B0-4B08-B2E6-CD348E499742}"/>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32" name="Group 31">
              <a:extLst>
                <a:ext uri="{FF2B5EF4-FFF2-40B4-BE49-F238E27FC236}">
                  <a16:creationId xmlns:a16="http://schemas.microsoft.com/office/drawing/2014/main" id="{4E780018-5DCA-4FF3-93F1-C2E80C29EB5F}"/>
                </a:ext>
              </a:extLst>
            </p:cNvPr>
            <p:cNvGrpSpPr/>
            <p:nvPr userDrawn="1"/>
          </p:nvGrpSpPr>
          <p:grpSpPr>
            <a:xfrm>
              <a:off x="12539863" y="4668735"/>
              <a:ext cx="4956876" cy="2218765"/>
              <a:chOff x="12466017" y="-140735"/>
              <a:chExt cx="4956876" cy="2218765"/>
            </a:xfrm>
          </p:grpSpPr>
          <p:sp>
            <p:nvSpPr>
              <p:cNvPr id="45" name="Rectangle 44">
                <a:extLst>
                  <a:ext uri="{FF2B5EF4-FFF2-40B4-BE49-F238E27FC236}">
                    <a16:creationId xmlns:a16="http://schemas.microsoft.com/office/drawing/2014/main" id="{BA0AA48C-1548-419B-88DA-6BCB04CD35EF}"/>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52AB063C-2E94-4286-96AF-D5B9046F038D}"/>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33" name="Graphic 32" descr="Lightbulb and gear with solid fill">
              <a:extLst>
                <a:ext uri="{FF2B5EF4-FFF2-40B4-BE49-F238E27FC236}">
                  <a16:creationId xmlns:a16="http://schemas.microsoft.com/office/drawing/2014/main" id="{68D36372-E8F0-401A-B681-2C9913ECC4B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2" name="Picture 41">
              <a:extLst>
                <a:ext uri="{FF2B5EF4-FFF2-40B4-BE49-F238E27FC236}">
                  <a16:creationId xmlns:a16="http://schemas.microsoft.com/office/drawing/2014/main" id="{1F3C9309-2A2D-4BCC-BF2C-7931BFA5F8F6}"/>
                </a:ext>
              </a:extLst>
            </p:cNvPr>
            <p:cNvPicPr>
              <a:picLocks noChangeAspect="1"/>
            </p:cNvPicPr>
            <p:nvPr userDrawn="1"/>
          </p:nvPicPr>
          <p:blipFill>
            <a:blip r:embed="rId3"/>
            <a:stretch>
              <a:fillRect/>
            </a:stretch>
          </p:blipFill>
          <p:spPr>
            <a:xfrm>
              <a:off x="14897490" y="5873031"/>
              <a:ext cx="2334126" cy="887527"/>
            </a:xfrm>
            <a:prstGeom prst="rect">
              <a:avLst/>
            </a:prstGeom>
          </p:spPr>
        </p:pic>
        <p:sp>
          <p:nvSpPr>
            <p:cNvPr id="43" name="Oval 42">
              <a:extLst>
                <a:ext uri="{FF2B5EF4-FFF2-40B4-BE49-F238E27FC236}">
                  <a16:creationId xmlns:a16="http://schemas.microsoft.com/office/drawing/2014/main" id="{528E97E9-AEB4-48CA-B7BB-FF989900493A}"/>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2DA941BF-2DD9-49BE-BA3C-C51A3112AD49}"/>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1753608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4Col + icon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91B1B30-34F4-468E-9AC5-BBE66E38A737}"/>
              </a:ext>
            </a:extLst>
          </p:cNvPr>
          <p:cNvSpPr>
            <a:spLocks noGrp="1" noChangeAspect="1"/>
          </p:cNvSpPr>
          <p:nvPr>
            <p:ph type="pic" sz="quarter" idx="19" hasCustomPrompt="1"/>
          </p:nvPr>
        </p:nvSpPr>
        <p:spPr>
          <a:xfrm>
            <a:off x="10190849" y="-1"/>
            <a:ext cx="1531290" cy="1501322"/>
          </a:xfrm>
          <a:custGeom>
            <a:avLst/>
            <a:gdLst>
              <a:gd name="connsiteX0" fmla="*/ 0 w 1531290"/>
              <a:gd name="connsiteY0" fmla="*/ 0 h 1501322"/>
              <a:gd name="connsiteX1" fmla="*/ 1531290 w 1531290"/>
              <a:gd name="connsiteY1" fmla="*/ 0 h 1501322"/>
              <a:gd name="connsiteX2" fmla="*/ 1510269 w 1531290"/>
              <a:gd name="connsiteY2" fmla="*/ 238232 h 1501322"/>
              <a:gd name="connsiteX3" fmla="*/ 308724 w 1531290"/>
              <a:gd name="connsiteY3" fmla="*/ 1470199 h 1501322"/>
              <a:gd name="connsiteX4" fmla="*/ 0 w 1531290"/>
              <a:gd name="connsiteY4" fmla="*/ 1501322 h 150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290" h="1501322">
                <a:moveTo>
                  <a:pt x="0" y="0"/>
                </a:moveTo>
                <a:lnTo>
                  <a:pt x="1531290" y="0"/>
                </a:lnTo>
                <a:lnTo>
                  <a:pt x="1510269" y="238232"/>
                </a:lnTo>
                <a:cubicBezTo>
                  <a:pt x="1400006" y="855525"/>
                  <a:pt x="920702" y="1344971"/>
                  <a:pt x="308724" y="1470199"/>
                </a:cubicBezTo>
                <a:lnTo>
                  <a:pt x="0" y="1501322"/>
                </a:lnTo>
                <a:close/>
              </a:path>
            </a:pathLst>
          </a:custGeom>
          <a:solidFill>
            <a:schemeClr val="accent3"/>
          </a:solidFill>
        </p:spPr>
        <p:txBody>
          <a:bodyPr wrap="square" anchor="ctr">
            <a:noAutofit/>
          </a:bodyPr>
          <a:lstStyle>
            <a:lvl1pPr algn="ctr">
              <a:defRPr>
                <a:solidFill>
                  <a:schemeClr val="bg1">
                    <a:alpha val="50000"/>
                  </a:schemeClr>
                </a:solidFill>
              </a:defRPr>
            </a:lvl1pPr>
          </a:lstStyle>
          <a:p>
            <a:r>
              <a:rPr lang="en-GB"/>
              <a:t>#</a:t>
            </a:r>
          </a:p>
        </p:txBody>
      </p:sp>
      <p:sp>
        <p:nvSpPr>
          <p:cNvPr id="19" name="Picture Placeholder 24">
            <a:extLst>
              <a:ext uri="{FF2B5EF4-FFF2-40B4-BE49-F238E27FC236}">
                <a16:creationId xmlns:a16="http://schemas.microsoft.com/office/drawing/2014/main" id="{2C18DEC1-76AE-4D38-85C9-C0C1670F81FB}"/>
              </a:ext>
            </a:extLst>
          </p:cNvPr>
          <p:cNvSpPr>
            <a:spLocks noGrp="1" noChangeAspect="1"/>
          </p:cNvSpPr>
          <p:nvPr>
            <p:ph type="pic" sz="quarter" idx="20" hasCustomPrompt="1"/>
          </p:nvPr>
        </p:nvSpPr>
        <p:spPr>
          <a:xfrm flipH="1">
            <a:off x="11887200" y="2310089"/>
            <a:ext cx="299853" cy="599918"/>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2433054" y="1552887"/>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235699" y="1552887"/>
            <a:ext cx="864000" cy="864000"/>
          </a:xfrm>
          <a:prstGeom prst="ellipse">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8" name="Footer Placeholder 7">
            <a:extLst>
              <a:ext uri="{FF2B5EF4-FFF2-40B4-BE49-F238E27FC236}">
                <a16:creationId xmlns:a16="http://schemas.microsoft.com/office/drawing/2014/main" id="{8FB741AD-3E5C-460A-8304-6297152BF671}"/>
              </a:ext>
            </a:extLst>
          </p:cNvPr>
          <p:cNvSpPr>
            <a:spLocks noGrp="1"/>
          </p:cNvSpPr>
          <p:nvPr>
            <p:ph type="ftr" sz="quarter" idx="29"/>
          </p:nvPr>
        </p:nvSpPr>
        <p:spPr/>
        <p:txBody>
          <a:bodyPr/>
          <a:lstStyle/>
          <a:p>
            <a:endParaRPr lang="en-GB"/>
          </a:p>
        </p:txBody>
      </p:sp>
      <p:sp>
        <p:nvSpPr>
          <p:cNvPr id="34" name="Picture Placeholder 8">
            <a:extLst>
              <a:ext uri="{FF2B5EF4-FFF2-40B4-BE49-F238E27FC236}">
                <a16:creationId xmlns:a16="http://schemas.microsoft.com/office/drawing/2014/main" id="{54591D2E-B3E3-4029-8EA0-96840002E7E5}"/>
              </a:ext>
            </a:extLst>
          </p:cNvPr>
          <p:cNvSpPr>
            <a:spLocks noGrp="1"/>
          </p:cNvSpPr>
          <p:nvPr>
            <p:ph type="pic" sz="quarter" idx="31" hasCustomPrompt="1"/>
          </p:nvPr>
        </p:nvSpPr>
        <p:spPr>
          <a:xfrm>
            <a:off x="1168421" y="2780068"/>
            <a:ext cx="998556" cy="864000"/>
          </a:xfrm>
          <a:prstGeom prst="flowChartExtract">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5" name="Picture Placeholder 8">
            <a:extLst>
              <a:ext uri="{FF2B5EF4-FFF2-40B4-BE49-F238E27FC236}">
                <a16:creationId xmlns:a16="http://schemas.microsoft.com/office/drawing/2014/main" id="{A9B35461-BAAA-4EE7-B432-1213ABF5837F}"/>
              </a:ext>
            </a:extLst>
          </p:cNvPr>
          <p:cNvSpPr>
            <a:spLocks noGrp="1" noChangeAspect="1"/>
          </p:cNvSpPr>
          <p:nvPr>
            <p:ph type="pic" sz="quarter" idx="32" hasCustomPrompt="1"/>
          </p:nvPr>
        </p:nvSpPr>
        <p:spPr>
          <a:xfrm>
            <a:off x="1168421" y="4007249"/>
            <a:ext cx="998556" cy="86400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9" name="Picture Placeholder 16">
            <a:extLst>
              <a:ext uri="{FF2B5EF4-FFF2-40B4-BE49-F238E27FC236}">
                <a16:creationId xmlns:a16="http://schemas.microsoft.com/office/drawing/2014/main" id="{577F17BD-2F41-4935-A715-3494BD33D374}"/>
              </a:ext>
            </a:extLst>
          </p:cNvPr>
          <p:cNvSpPr>
            <a:spLocks noGrp="1" noChangeAspect="1"/>
          </p:cNvSpPr>
          <p:nvPr>
            <p:ph type="pic" sz="quarter" idx="34" hasCustomPrompt="1"/>
          </p:nvPr>
        </p:nvSpPr>
        <p:spPr>
          <a:xfrm>
            <a:off x="1667699" y="5130000"/>
            <a:ext cx="466799" cy="864000"/>
          </a:xfrm>
          <a:prstGeom prst="homePlat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40" name="Picture Placeholder 24">
            <a:extLst>
              <a:ext uri="{FF2B5EF4-FFF2-40B4-BE49-F238E27FC236}">
                <a16:creationId xmlns:a16="http://schemas.microsoft.com/office/drawing/2014/main" id="{BDEE741B-A0B7-485C-B971-9B64C21CA975}"/>
              </a:ext>
            </a:extLst>
          </p:cNvPr>
          <p:cNvSpPr>
            <a:spLocks noGrp="1" noChangeAspect="1"/>
          </p:cNvSpPr>
          <p:nvPr>
            <p:ph type="pic" sz="quarter" idx="35" hasCustomPrompt="1"/>
          </p:nvPr>
        </p:nvSpPr>
        <p:spPr>
          <a:xfrm flipH="1">
            <a:off x="1145975" y="5130000"/>
            <a:ext cx="431847" cy="864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1"/>
          </a:solidFill>
        </p:spPr>
        <p:txBody>
          <a:bodyPr wrap="square" anchor="ctr">
            <a:noAutofit/>
          </a:bodyPr>
          <a:lstStyle>
            <a:lvl1pPr algn="ctr">
              <a:defRPr>
                <a:solidFill>
                  <a:schemeClr val="bg1">
                    <a:alpha val="50000"/>
                  </a:schemeClr>
                </a:solidFill>
              </a:defRPr>
            </a:lvl1pPr>
          </a:lstStyle>
          <a:p>
            <a:r>
              <a:rPr lang="en-GB"/>
              <a:t>#</a:t>
            </a:r>
          </a:p>
        </p:txBody>
      </p:sp>
      <p:sp>
        <p:nvSpPr>
          <p:cNvPr id="47" name="Text Placeholder 9">
            <a:extLst>
              <a:ext uri="{FF2B5EF4-FFF2-40B4-BE49-F238E27FC236}">
                <a16:creationId xmlns:a16="http://schemas.microsoft.com/office/drawing/2014/main" id="{22949C45-A097-492C-BBC4-B683F598D487}"/>
              </a:ext>
            </a:extLst>
          </p:cNvPr>
          <p:cNvSpPr>
            <a:spLocks noGrp="1"/>
          </p:cNvSpPr>
          <p:nvPr>
            <p:ph type="body" sz="quarter" idx="36"/>
          </p:nvPr>
        </p:nvSpPr>
        <p:spPr>
          <a:xfrm>
            <a:off x="2433054" y="2745258"/>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8" name="Text Placeholder 9">
            <a:extLst>
              <a:ext uri="{FF2B5EF4-FFF2-40B4-BE49-F238E27FC236}">
                <a16:creationId xmlns:a16="http://schemas.microsoft.com/office/drawing/2014/main" id="{184C6A18-6649-4474-8F05-32E6058DEDEF}"/>
              </a:ext>
            </a:extLst>
          </p:cNvPr>
          <p:cNvSpPr>
            <a:spLocks noGrp="1"/>
          </p:cNvSpPr>
          <p:nvPr>
            <p:ph type="body" sz="quarter" idx="37"/>
          </p:nvPr>
        </p:nvSpPr>
        <p:spPr>
          <a:xfrm>
            <a:off x="2433054" y="3937629"/>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9" name="Text Placeholder 9">
            <a:extLst>
              <a:ext uri="{FF2B5EF4-FFF2-40B4-BE49-F238E27FC236}">
                <a16:creationId xmlns:a16="http://schemas.microsoft.com/office/drawing/2014/main" id="{8A6ED24C-4BDA-458C-8CDC-E99E003EC0C3}"/>
              </a:ext>
            </a:extLst>
          </p:cNvPr>
          <p:cNvSpPr>
            <a:spLocks noGrp="1"/>
          </p:cNvSpPr>
          <p:nvPr>
            <p:ph type="body" sz="quarter" idx="38"/>
          </p:nvPr>
        </p:nvSpPr>
        <p:spPr>
          <a:xfrm>
            <a:off x="2433054" y="5129999"/>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BFA62B96-2A40-4EAB-B70B-745189820A61}"/>
              </a:ext>
            </a:extLst>
          </p:cNvPr>
          <p:cNvSpPr>
            <a:spLocks noGrp="1"/>
          </p:cNvSpPr>
          <p:nvPr>
            <p:ph type="title"/>
          </p:nvPr>
        </p:nvSpPr>
        <p:spPr>
          <a:xfrm>
            <a:off x="1145975" y="468000"/>
            <a:ext cx="8664118" cy="486000"/>
          </a:xfrm>
        </p:spPr>
        <p:txBody>
          <a:bodyPr/>
          <a:lstStyle>
            <a:lvl1pPr algn="ctr">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A912A3E-46D2-4294-8899-768596FE4FF6}"/>
              </a:ext>
            </a:extLst>
          </p:cNvPr>
          <p:cNvSpPr>
            <a:spLocks noGrp="1"/>
          </p:cNvSpPr>
          <p:nvPr>
            <p:ph type="sldNum" sz="quarter" idx="39"/>
          </p:nvPr>
        </p:nvSpPr>
        <p:spPr/>
        <p:txBody>
          <a:bodyPr/>
          <a:lstStyle/>
          <a:p>
            <a:fld id="{A0C40B90-2D6F-47A2-AD38-E70C3BCB3AA9}" type="slidenum">
              <a:rPr lang="en-GB" smtClean="0"/>
              <a:pPr/>
              <a:t>‹#›</a:t>
            </a:fld>
            <a:endParaRPr lang="en-GB"/>
          </a:p>
        </p:txBody>
      </p:sp>
      <p:sp>
        <p:nvSpPr>
          <p:cNvPr id="16" name="Rectangle 15">
            <a:extLst>
              <a:ext uri="{FF2B5EF4-FFF2-40B4-BE49-F238E27FC236}">
                <a16:creationId xmlns:a16="http://schemas.microsoft.com/office/drawing/2014/main" id="{1DC03F04-69DF-47A6-81A3-BAE842877C94}"/>
              </a:ext>
            </a:extLst>
          </p:cNvPr>
          <p:cNvSpPr/>
          <p:nvPr userDrawn="1"/>
        </p:nvSpPr>
        <p:spPr>
          <a:xfrm>
            <a:off x="12496320" y="0"/>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B0E0645-510B-451A-AE13-68D971607BAC}"/>
              </a:ext>
            </a:extLst>
          </p:cNvPr>
          <p:cNvSpPr txBox="1"/>
          <p:nvPr userDrawn="1"/>
        </p:nvSpPr>
        <p:spPr>
          <a:xfrm>
            <a:off x="12560668" y="76670"/>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pic>
        <p:nvPicPr>
          <p:cNvPr id="20" name="Graphic 19" descr="Lightbulb and gear with solid fill">
            <a:extLst>
              <a:ext uri="{FF2B5EF4-FFF2-40B4-BE49-F238E27FC236}">
                <a16:creationId xmlns:a16="http://schemas.microsoft.com/office/drawing/2014/main" id="{8C4FFB8A-6DAB-4277-95D2-4C595DD086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50304" y="970181"/>
            <a:ext cx="484615" cy="484615"/>
          </a:xfrm>
          <a:prstGeom prst="rect">
            <a:avLst/>
          </a:prstGeom>
        </p:spPr>
      </p:pic>
      <p:pic>
        <p:nvPicPr>
          <p:cNvPr id="22" name="Picture 21">
            <a:extLst>
              <a:ext uri="{FF2B5EF4-FFF2-40B4-BE49-F238E27FC236}">
                <a16:creationId xmlns:a16="http://schemas.microsoft.com/office/drawing/2014/main" id="{DBD17557-37B4-437E-9B8C-EBDA429BB5AC}"/>
              </a:ext>
            </a:extLst>
          </p:cNvPr>
          <p:cNvPicPr>
            <a:picLocks noChangeAspect="1"/>
          </p:cNvPicPr>
          <p:nvPr userDrawn="1"/>
        </p:nvPicPr>
        <p:blipFill>
          <a:blip r:embed="rId4"/>
          <a:stretch>
            <a:fillRect/>
          </a:stretch>
        </p:blipFill>
        <p:spPr>
          <a:xfrm>
            <a:off x="14853947" y="1204296"/>
            <a:ext cx="2334126" cy="887527"/>
          </a:xfrm>
          <a:prstGeom prst="rect">
            <a:avLst/>
          </a:prstGeom>
        </p:spPr>
      </p:pic>
      <p:sp>
        <p:nvSpPr>
          <p:cNvPr id="23" name="Oval 22">
            <a:extLst>
              <a:ext uri="{FF2B5EF4-FFF2-40B4-BE49-F238E27FC236}">
                <a16:creationId xmlns:a16="http://schemas.microsoft.com/office/drawing/2014/main" id="{D4CAD112-D7C5-43F1-993A-8F561E291FF8}"/>
              </a:ext>
            </a:extLst>
          </p:cNvPr>
          <p:cNvSpPr/>
          <p:nvPr userDrawn="1"/>
        </p:nvSpPr>
        <p:spPr>
          <a:xfrm>
            <a:off x="16556779" y="1590523"/>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BDEDAE7-909C-434B-9C3F-9A1904990594}"/>
              </a:ext>
            </a:extLst>
          </p:cNvPr>
          <p:cNvSpPr txBox="1"/>
          <p:nvPr userDrawn="1"/>
        </p:nvSpPr>
        <p:spPr>
          <a:xfrm>
            <a:off x="12637151" y="1415945"/>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317508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2E3BC2-876C-4BD1-8D6A-BB7D3E683EBB}"/>
              </a:ext>
            </a:extLst>
          </p:cNvPr>
          <p:cNvSpPr/>
          <p:nvPr userDrawn="1"/>
        </p:nvSpPr>
        <p:spPr>
          <a:xfrm>
            <a:off x="-3115827" y="-1"/>
            <a:ext cx="2906577" cy="6858001"/>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E698C138-CF00-44AC-97A7-4D10BC83E238}"/>
              </a:ext>
            </a:extLst>
          </p:cNvPr>
          <p:cNvSpPr txBox="1"/>
          <p:nvPr userDrawn="1"/>
        </p:nvSpPr>
        <p:spPr>
          <a:xfrm>
            <a:off x="-3059536" y="19922"/>
            <a:ext cx="2671669" cy="26391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the feature underline</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You can you use a feature underline on a section of your heading.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The feature underline is comprised of two rectangles, one black and above it a transparent one that serves as a spacer (shown with white fill here).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GB" sz="105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Align the shape so that the top aligns with the bottom of the heading text.</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Size width to suit.</a:t>
            </a:r>
          </a:p>
        </p:txBody>
      </p:sp>
      <p:pic>
        <p:nvPicPr>
          <p:cNvPr id="31" name="Graphic 30">
            <a:extLst>
              <a:ext uri="{FF2B5EF4-FFF2-40B4-BE49-F238E27FC236}">
                <a16:creationId xmlns:a16="http://schemas.microsoft.com/office/drawing/2014/main" id="{0B876910-4A4E-42A3-B1A4-9E514F9DA96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66" t="20619" r="6972" b="23270"/>
          <a:stretch/>
        </p:blipFill>
        <p:spPr>
          <a:xfrm>
            <a:off x="415520" y="222649"/>
            <a:ext cx="3422554" cy="983743"/>
          </a:xfrm>
          <a:prstGeom prst="rect">
            <a:avLst/>
          </a:prstGeom>
        </p:spPr>
      </p:pic>
      <p:sp>
        <p:nvSpPr>
          <p:cNvPr id="9" name="Right Triangle 8">
            <a:extLst>
              <a:ext uri="{FF2B5EF4-FFF2-40B4-BE49-F238E27FC236}">
                <a16:creationId xmlns:a16="http://schemas.microsoft.com/office/drawing/2014/main" id="{A240FB9D-6C2C-411F-B277-386FC8CE4712}"/>
              </a:ext>
            </a:extLst>
          </p:cNvPr>
          <p:cNvSpPr/>
          <p:nvPr userDrawn="1"/>
        </p:nvSpPr>
        <p:spPr>
          <a:xfrm rot="10800000">
            <a:off x="9246358" y="0"/>
            <a:ext cx="2945642" cy="5168766"/>
          </a:xfrm>
          <a:prstGeom prst="rtTriangle">
            <a:avLst/>
          </a:pr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8FE0656-008D-40FC-B303-AC55D2C7D141}"/>
              </a:ext>
            </a:extLst>
          </p:cNvPr>
          <p:cNvSpPr/>
          <p:nvPr userDrawn="1"/>
        </p:nvSpPr>
        <p:spPr>
          <a:xfrm>
            <a:off x="9047747" y="3582787"/>
            <a:ext cx="3144252" cy="3275213"/>
          </a:xfrm>
          <a:custGeom>
            <a:avLst/>
            <a:gdLst>
              <a:gd name="connsiteX0" fmla="*/ 1872114 w 3144252"/>
              <a:gd name="connsiteY0" fmla="*/ 0 h 3275213"/>
              <a:gd name="connsiteX1" fmla="*/ 3144252 w 3144252"/>
              <a:gd name="connsiteY1" fmla="*/ 2225571 h 3275213"/>
              <a:gd name="connsiteX2" fmla="*/ 3144252 w 3144252"/>
              <a:gd name="connsiteY2" fmla="*/ 3275213 h 3275213"/>
              <a:gd name="connsiteX3" fmla="*/ 0 w 3144252"/>
              <a:gd name="connsiteY3" fmla="*/ 3275213 h 3275213"/>
            </a:gdLst>
            <a:ahLst/>
            <a:cxnLst>
              <a:cxn ang="0">
                <a:pos x="connsiteX0" y="connsiteY0"/>
              </a:cxn>
              <a:cxn ang="0">
                <a:pos x="connsiteX1" y="connsiteY1"/>
              </a:cxn>
              <a:cxn ang="0">
                <a:pos x="connsiteX2" y="connsiteY2"/>
              </a:cxn>
              <a:cxn ang="0">
                <a:pos x="connsiteX3" y="connsiteY3"/>
              </a:cxn>
            </a:cxnLst>
            <a:rect l="l" t="t" r="r" b="b"/>
            <a:pathLst>
              <a:path w="3144252" h="3275213">
                <a:moveTo>
                  <a:pt x="1872114" y="0"/>
                </a:moveTo>
                <a:lnTo>
                  <a:pt x="3144252" y="2225571"/>
                </a:lnTo>
                <a:lnTo>
                  <a:pt x="3144252" y="3275213"/>
                </a:lnTo>
                <a:lnTo>
                  <a:pt x="0" y="3275213"/>
                </a:lnTo>
                <a:close/>
              </a:path>
            </a:pathLst>
          </a:cu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7AF90-5731-4406-AC05-24681F278185}"/>
              </a:ext>
            </a:extLst>
          </p:cNvPr>
          <p:cNvSpPr>
            <a:spLocks noGrp="1"/>
          </p:cNvSpPr>
          <p:nvPr>
            <p:ph type="ctrTitle" hasCustomPrompt="1"/>
          </p:nvPr>
        </p:nvSpPr>
        <p:spPr>
          <a:xfrm>
            <a:off x="629551" y="1323831"/>
            <a:ext cx="5400000" cy="1473959"/>
          </a:xfrm>
          <a:prstGeom prst="rect">
            <a:avLst/>
          </a:prstGeom>
        </p:spPr>
        <p:txBody>
          <a:bodyPr anchor="b"/>
          <a:lstStyle>
            <a:lvl1pPr algn="l">
              <a:lnSpc>
                <a:spcPts val="4100"/>
              </a:lnSpc>
              <a:defRPr sz="3750">
                <a:latin typeface="Arial Black" panose="020B0A04020102020204" pitchFamily="34" charset="0"/>
              </a:defRPr>
            </a:lvl1pPr>
          </a:lstStyle>
          <a:p>
            <a:r>
              <a:rPr lang="en-US"/>
              <a:t>Presentation long title goes on here</a:t>
            </a:r>
            <a:endParaRPr lang="en-GB"/>
          </a:p>
        </p:txBody>
      </p:sp>
      <p:sp>
        <p:nvSpPr>
          <p:cNvPr id="3" name="Subtitle 2">
            <a:extLst>
              <a:ext uri="{FF2B5EF4-FFF2-40B4-BE49-F238E27FC236}">
                <a16:creationId xmlns:a16="http://schemas.microsoft.com/office/drawing/2014/main" id="{F3FF98CA-D557-47CC-BBA1-B3D4A1814A27}"/>
              </a:ext>
            </a:extLst>
          </p:cNvPr>
          <p:cNvSpPr>
            <a:spLocks noGrp="1"/>
          </p:cNvSpPr>
          <p:nvPr>
            <p:ph type="subTitle" idx="1"/>
          </p:nvPr>
        </p:nvSpPr>
        <p:spPr>
          <a:xfrm>
            <a:off x="649477" y="3007895"/>
            <a:ext cx="5400000" cy="2286000"/>
          </a:xfrm>
        </p:spPr>
        <p:txBody>
          <a:bodyPr/>
          <a:lstStyle>
            <a:lvl1pPr marL="0" indent="0" algn="l">
              <a:spcAft>
                <a:spcPts val="3000"/>
              </a:spcAft>
              <a:buNone/>
              <a:defRPr sz="2000"/>
            </a:lvl1pPr>
            <a:lvl2pPr marL="0" indent="0" algn="l">
              <a:lnSpc>
                <a:spcPts val="1600"/>
              </a:lnSpc>
              <a:buNone/>
              <a:tabLst/>
              <a:defRPr sz="1500" b="0"/>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pPr lvl="0"/>
            <a:r>
              <a:rPr lang="en-US"/>
              <a:t>Click to edit Master subtitle style</a:t>
            </a:r>
            <a:endParaRPr lang="en-GB"/>
          </a:p>
        </p:txBody>
      </p:sp>
      <p:sp>
        <p:nvSpPr>
          <p:cNvPr id="10" name="Picture Placeholder 9">
            <a:extLst>
              <a:ext uri="{FF2B5EF4-FFF2-40B4-BE49-F238E27FC236}">
                <a16:creationId xmlns:a16="http://schemas.microsoft.com/office/drawing/2014/main" id="{E73AB54C-ACF2-4E91-A5F0-D25C17145E8B}"/>
              </a:ext>
            </a:extLst>
          </p:cNvPr>
          <p:cNvSpPr>
            <a:spLocks noGrp="1"/>
          </p:cNvSpPr>
          <p:nvPr>
            <p:ph type="pic" sz="quarter" idx="13" hasCustomPrompt="1"/>
          </p:nvPr>
        </p:nvSpPr>
        <p:spPr>
          <a:xfrm>
            <a:off x="6342256" y="1206392"/>
            <a:ext cx="4767021" cy="4141788"/>
          </a:xfrm>
          <a:prstGeom prst="hexagon">
            <a:avLst>
              <a:gd name="adj" fmla="val 28690"/>
              <a:gd name="vf" fmla="val 115470"/>
            </a:avLst>
          </a:prstGeom>
          <a:solidFill>
            <a:schemeClr val="bg1">
              <a:lumMod val="95000"/>
            </a:schemeClr>
          </a:solidFill>
          <a:ln>
            <a:noFill/>
          </a:ln>
        </p:spPr>
        <p:txBody>
          <a:bodyPr anchor="ctr"/>
          <a:lstStyle>
            <a:lvl1pPr algn="ctr">
              <a:defRPr sz="1100">
                <a:solidFill>
                  <a:schemeClr val="accent2"/>
                </a:solidFill>
              </a:defRPr>
            </a:lvl1pPr>
          </a:lstStyle>
          <a:p>
            <a:r>
              <a:rPr lang="en-GB"/>
              <a:t>Click here</a:t>
            </a:r>
          </a:p>
        </p:txBody>
      </p:sp>
      <p:sp>
        <p:nvSpPr>
          <p:cNvPr id="13" name="Picture Placeholder 12">
            <a:extLst>
              <a:ext uri="{FF2B5EF4-FFF2-40B4-BE49-F238E27FC236}">
                <a16:creationId xmlns:a16="http://schemas.microsoft.com/office/drawing/2014/main" id="{D32294A0-3D30-485A-8E9B-EAB139BFBB8F}"/>
              </a:ext>
            </a:extLst>
          </p:cNvPr>
          <p:cNvSpPr>
            <a:spLocks noGrp="1" noChangeAspect="1"/>
          </p:cNvSpPr>
          <p:nvPr>
            <p:ph type="pic" sz="quarter" idx="14" hasCustomPrompt="1"/>
          </p:nvPr>
        </p:nvSpPr>
        <p:spPr>
          <a:xfrm rot="3600000">
            <a:off x="9837920" y="218462"/>
            <a:ext cx="1872000" cy="1630800"/>
          </a:xfrm>
          <a:prstGeom prst="triangle">
            <a:avLst/>
          </a:prstGeom>
          <a:solidFill>
            <a:schemeClr val="accent1"/>
          </a:solidFill>
        </p:spPr>
        <p:txBody>
          <a:bodyPr/>
          <a:lstStyle>
            <a:lvl1pPr algn="ctr">
              <a:defRPr sz="900">
                <a:solidFill>
                  <a:schemeClr val="bg1">
                    <a:alpha val="50000"/>
                  </a:schemeClr>
                </a:solidFill>
              </a:defRPr>
            </a:lvl1pPr>
          </a:lstStyle>
          <a:p>
            <a:r>
              <a:rPr lang="en-GB"/>
              <a:t>#</a:t>
            </a:r>
          </a:p>
        </p:txBody>
      </p:sp>
      <p:sp>
        <p:nvSpPr>
          <p:cNvPr id="25" name="Picture Placeholder 24">
            <a:extLst>
              <a:ext uri="{FF2B5EF4-FFF2-40B4-BE49-F238E27FC236}">
                <a16:creationId xmlns:a16="http://schemas.microsoft.com/office/drawing/2014/main" id="{6D265F6C-A893-4BBC-A4E2-494B3B828F01}"/>
              </a:ext>
            </a:extLst>
          </p:cNvPr>
          <p:cNvSpPr>
            <a:spLocks noGrp="1" noChangeAspect="1"/>
          </p:cNvSpPr>
          <p:nvPr>
            <p:ph type="pic" sz="quarter" idx="15" hasCustomPrompt="1"/>
          </p:nvPr>
        </p:nvSpPr>
        <p:spPr>
          <a:xfrm>
            <a:off x="7188653" y="4596089"/>
            <a:ext cx="642969" cy="128639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63" name="TextBox 62">
            <a:extLst>
              <a:ext uri="{FF2B5EF4-FFF2-40B4-BE49-F238E27FC236}">
                <a16:creationId xmlns:a16="http://schemas.microsoft.com/office/drawing/2014/main" id="{2143F65B-BBA7-4906-BD8D-71A1857584E4}"/>
              </a:ext>
            </a:extLst>
          </p:cNvPr>
          <p:cNvSpPr txBox="1"/>
          <p:nvPr userDrawn="1"/>
        </p:nvSpPr>
        <p:spPr>
          <a:xfrm>
            <a:off x="-3059536" y="2719828"/>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64" name="Picture 63">
            <a:extLst>
              <a:ext uri="{FF2B5EF4-FFF2-40B4-BE49-F238E27FC236}">
                <a16:creationId xmlns:a16="http://schemas.microsoft.com/office/drawing/2014/main" id="{2289B22C-F2DA-4AD4-9657-8FBFAF7F6A14}"/>
              </a:ext>
            </a:extLst>
          </p:cNvPr>
          <p:cNvPicPr>
            <a:picLocks noChangeAspect="1"/>
          </p:cNvPicPr>
          <p:nvPr userDrawn="1"/>
        </p:nvPicPr>
        <p:blipFill>
          <a:blip r:embed="rId4"/>
          <a:stretch>
            <a:fillRect/>
          </a:stretch>
        </p:blipFill>
        <p:spPr>
          <a:xfrm>
            <a:off x="-2971198" y="5970050"/>
            <a:ext cx="2651911" cy="803150"/>
          </a:xfrm>
          <a:prstGeom prst="rect">
            <a:avLst/>
          </a:prstGeom>
        </p:spPr>
      </p:pic>
      <p:sp>
        <p:nvSpPr>
          <p:cNvPr id="65" name="TextBox 64">
            <a:extLst>
              <a:ext uri="{FF2B5EF4-FFF2-40B4-BE49-F238E27FC236}">
                <a16:creationId xmlns:a16="http://schemas.microsoft.com/office/drawing/2014/main" id="{A148FDC1-81B9-426E-A080-8F8A05010EF1}"/>
              </a:ext>
            </a:extLst>
          </p:cNvPr>
          <p:cNvSpPr txBox="1"/>
          <p:nvPr userDrawn="1"/>
        </p:nvSpPr>
        <p:spPr>
          <a:xfrm>
            <a:off x="-1777396" y="5717655"/>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66" name="TextBox 65">
            <a:extLst>
              <a:ext uri="{FF2B5EF4-FFF2-40B4-BE49-F238E27FC236}">
                <a16:creationId xmlns:a16="http://schemas.microsoft.com/office/drawing/2014/main" id="{FA6E96B9-D950-43FB-BF5A-9161893206E9}"/>
              </a:ext>
            </a:extLst>
          </p:cNvPr>
          <p:cNvSpPr txBox="1"/>
          <p:nvPr userDrawn="1"/>
        </p:nvSpPr>
        <p:spPr>
          <a:xfrm>
            <a:off x="-2971199" y="5705697"/>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67" name="Rectangle: Rounded Corners 66">
            <a:extLst>
              <a:ext uri="{FF2B5EF4-FFF2-40B4-BE49-F238E27FC236}">
                <a16:creationId xmlns:a16="http://schemas.microsoft.com/office/drawing/2014/main" id="{97D9BADC-99CD-4849-9B43-3B28752C0592}"/>
              </a:ext>
            </a:extLst>
          </p:cNvPr>
          <p:cNvSpPr/>
          <p:nvPr userDrawn="1"/>
        </p:nvSpPr>
        <p:spPr>
          <a:xfrm>
            <a:off x="-2325283" y="5982312"/>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793B68CB-83AD-49C6-BA15-56D8DDA709F0}"/>
              </a:ext>
            </a:extLst>
          </p:cNvPr>
          <p:cNvSpPr/>
          <p:nvPr userDrawn="1"/>
        </p:nvSpPr>
        <p:spPr>
          <a:xfrm>
            <a:off x="-2066402" y="5986829"/>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Connector: Elbow 68">
            <a:extLst>
              <a:ext uri="{FF2B5EF4-FFF2-40B4-BE49-F238E27FC236}">
                <a16:creationId xmlns:a16="http://schemas.microsoft.com/office/drawing/2014/main" id="{C9FC86D3-73C6-418D-8C87-E326E366F600}"/>
              </a:ext>
            </a:extLst>
          </p:cNvPr>
          <p:cNvCxnSpPr>
            <a:cxnSpLocks/>
            <a:stCxn id="66" idx="3"/>
            <a:endCxn id="67" idx="0"/>
          </p:cNvCxnSpPr>
          <p:nvPr userDrawn="1"/>
        </p:nvCxnSpPr>
        <p:spPr>
          <a:xfrm>
            <a:off x="-2312584" y="5802599"/>
            <a:ext cx="101554" cy="1797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683016D8-F0B1-4D1C-A8EC-E9A327700E8A}"/>
              </a:ext>
            </a:extLst>
          </p:cNvPr>
          <p:cNvCxnSpPr>
            <a:cxnSpLocks/>
            <a:stCxn id="65" idx="1"/>
            <a:endCxn id="68" idx="0"/>
          </p:cNvCxnSpPr>
          <p:nvPr userDrawn="1"/>
        </p:nvCxnSpPr>
        <p:spPr>
          <a:xfrm rot="10800000" flipV="1">
            <a:off x="-1952148" y="5814557"/>
            <a:ext cx="174753" cy="172272"/>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8E048BFB-562D-4F94-B135-AD9C9EFADF85}"/>
              </a:ext>
            </a:extLst>
          </p:cNvPr>
          <p:cNvGrpSpPr/>
          <p:nvPr userDrawn="1"/>
        </p:nvGrpSpPr>
        <p:grpSpPr>
          <a:xfrm>
            <a:off x="-2778865" y="1550204"/>
            <a:ext cx="2208117" cy="194801"/>
            <a:chOff x="5160000" y="921714"/>
            <a:chExt cx="1872000" cy="173560"/>
          </a:xfrm>
        </p:grpSpPr>
        <p:sp>
          <p:nvSpPr>
            <p:cNvPr id="72" name="Rectangle 71">
              <a:extLst>
                <a:ext uri="{FF2B5EF4-FFF2-40B4-BE49-F238E27FC236}">
                  <a16:creationId xmlns:a16="http://schemas.microsoft.com/office/drawing/2014/main" id="{9732E0DD-60C8-4BD9-9EF8-0509C74D0523}"/>
                </a:ext>
              </a:extLst>
            </p:cNvPr>
            <p:cNvSpPr/>
            <p:nvPr/>
          </p:nvSpPr>
          <p:spPr>
            <a:xfrm>
              <a:off x="5160000" y="921714"/>
              <a:ext cx="1872000" cy="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E3D9ABA-2FEA-4199-99AC-3F57253B8C49}"/>
                </a:ext>
              </a:extLst>
            </p:cNvPr>
            <p:cNvSpPr/>
            <p:nvPr/>
          </p:nvSpPr>
          <p:spPr>
            <a:xfrm>
              <a:off x="5160000" y="987274"/>
              <a:ext cx="187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EE165931-B83A-4AF8-85C8-D889E3E81F01}"/>
              </a:ext>
            </a:extLst>
          </p:cNvPr>
          <p:cNvGrpSpPr/>
          <p:nvPr userDrawn="1"/>
        </p:nvGrpSpPr>
        <p:grpSpPr>
          <a:xfrm>
            <a:off x="12539863" y="19922"/>
            <a:ext cx="2526634" cy="4576167"/>
            <a:chOff x="12507857" y="-140735"/>
            <a:chExt cx="2526634" cy="4576167"/>
          </a:xfrm>
        </p:grpSpPr>
        <p:sp>
          <p:nvSpPr>
            <p:cNvPr id="4" name="Rectangle 3">
              <a:extLst>
                <a:ext uri="{FF2B5EF4-FFF2-40B4-BE49-F238E27FC236}">
                  <a16:creationId xmlns:a16="http://schemas.microsoft.com/office/drawing/2014/main" id="{2C5EF805-1E4E-4E48-A4F5-F6DE7F0906FA}"/>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C8F1F5B4-538B-4A16-9DAC-C2C86C6A1A5B}"/>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36" name="Picture 35">
              <a:extLst>
                <a:ext uri="{FF2B5EF4-FFF2-40B4-BE49-F238E27FC236}">
                  <a16:creationId xmlns:a16="http://schemas.microsoft.com/office/drawing/2014/main" id="{0B9D3B3A-9D48-402F-B323-9BBA270C8C97}"/>
                </a:ext>
              </a:extLst>
            </p:cNvPr>
            <p:cNvPicPr>
              <a:picLocks noChangeAspect="1"/>
            </p:cNvPicPr>
            <p:nvPr userDrawn="1"/>
          </p:nvPicPr>
          <p:blipFill>
            <a:blip r:embed="rId5"/>
            <a:stretch>
              <a:fillRect/>
            </a:stretch>
          </p:blipFill>
          <p:spPr>
            <a:xfrm>
              <a:off x="14331275" y="199812"/>
              <a:ext cx="228787" cy="263602"/>
            </a:xfrm>
            <a:prstGeom prst="rect">
              <a:avLst/>
            </a:prstGeom>
          </p:spPr>
        </p:pic>
        <p:pic>
          <p:nvPicPr>
            <p:cNvPr id="38" name="Picture 37">
              <a:extLst>
                <a:ext uri="{FF2B5EF4-FFF2-40B4-BE49-F238E27FC236}">
                  <a16:creationId xmlns:a16="http://schemas.microsoft.com/office/drawing/2014/main" id="{E0DF8F4F-7B6B-4034-AAB3-FFEC76E42F21}"/>
                </a:ext>
              </a:extLst>
            </p:cNvPr>
            <p:cNvPicPr>
              <a:picLocks noChangeAspect="1"/>
            </p:cNvPicPr>
            <p:nvPr userDrawn="1"/>
          </p:nvPicPr>
          <p:blipFill>
            <a:blip r:embed="rId6"/>
            <a:stretch>
              <a:fillRect/>
            </a:stretch>
          </p:blipFill>
          <p:spPr>
            <a:xfrm>
              <a:off x="12568977" y="3499696"/>
              <a:ext cx="2334126" cy="887527"/>
            </a:xfrm>
            <a:prstGeom prst="rect">
              <a:avLst/>
            </a:prstGeom>
          </p:spPr>
        </p:pic>
        <p:sp>
          <p:nvSpPr>
            <p:cNvPr id="5" name="Oval 4">
              <a:extLst>
                <a:ext uri="{FF2B5EF4-FFF2-40B4-BE49-F238E27FC236}">
                  <a16:creationId xmlns:a16="http://schemas.microsoft.com/office/drawing/2014/main" id="{F0F4B8A3-F32C-470A-9B5C-37A6C6E2F472}"/>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6D08F7CB-5109-4A5F-AE60-D1562978A423}"/>
              </a:ext>
            </a:extLst>
          </p:cNvPr>
          <p:cNvGrpSpPr/>
          <p:nvPr userDrawn="1"/>
        </p:nvGrpSpPr>
        <p:grpSpPr>
          <a:xfrm>
            <a:off x="15179442" y="19922"/>
            <a:ext cx="2317297" cy="4576167"/>
            <a:chOff x="15561881" y="-140735"/>
            <a:chExt cx="2317297" cy="4415555"/>
          </a:xfrm>
        </p:grpSpPr>
        <p:sp>
          <p:nvSpPr>
            <p:cNvPr id="32" name="Rectangle 31">
              <a:extLst>
                <a:ext uri="{FF2B5EF4-FFF2-40B4-BE49-F238E27FC236}">
                  <a16:creationId xmlns:a16="http://schemas.microsoft.com/office/drawing/2014/main" id="{F2457C0F-0E4E-412F-8E24-20577C7F7E1B}"/>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93D59137-CB3F-456C-A2B5-3ADCE4F313E9}"/>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26" name="Picture 25">
              <a:extLst>
                <a:ext uri="{FF2B5EF4-FFF2-40B4-BE49-F238E27FC236}">
                  <a16:creationId xmlns:a16="http://schemas.microsoft.com/office/drawing/2014/main" id="{966C4D14-E9F4-4085-8041-55AF954B67ED}"/>
                </a:ext>
              </a:extLst>
            </p:cNvPr>
            <p:cNvPicPr>
              <a:picLocks noChangeAspect="1"/>
            </p:cNvPicPr>
            <p:nvPr userDrawn="1"/>
          </p:nvPicPr>
          <p:blipFill rotWithShape="1">
            <a:blip r:embed="rId7"/>
            <a:srcRect t="24172"/>
            <a:stretch/>
          </p:blipFill>
          <p:spPr>
            <a:xfrm>
              <a:off x="17347506" y="2876549"/>
              <a:ext cx="198962" cy="215527"/>
            </a:xfrm>
            <a:prstGeom prst="rect">
              <a:avLst/>
            </a:prstGeom>
          </p:spPr>
        </p:pic>
        <p:pic>
          <p:nvPicPr>
            <p:cNvPr id="28" name="Picture 27">
              <a:extLst>
                <a:ext uri="{FF2B5EF4-FFF2-40B4-BE49-F238E27FC236}">
                  <a16:creationId xmlns:a16="http://schemas.microsoft.com/office/drawing/2014/main" id="{2EB2BB67-867E-453F-B4B9-4BD3CE2DF158}"/>
                </a:ext>
              </a:extLst>
            </p:cNvPr>
            <p:cNvPicPr>
              <a:picLocks noChangeAspect="1"/>
            </p:cNvPicPr>
            <p:nvPr userDrawn="1"/>
          </p:nvPicPr>
          <p:blipFill>
            <a:blip r:embed="rId8"/>
            <a:stretch>
              <a:fillRect/>
            </a:stretch>
          </p:blipFill>
          <p:spPr>
            <a:xfrm>
              <a:off x="15912840" y="1427515"/>
              <a:ext cx="1381248" cy="634981"/>
            </a:xfrm>
            <a:prstGeom prst="rect">
              <a:avLst/>
            </a:prstGeom>
          </p:spPr>
        </p:pic>
        <p:pic>
          <p:nvPicPr>
            <p:cNvPr id="29" name="Picture 28">
              <a:extLst>
                <a:ext uri="{FF2B5EF4-FFF2-40B4-BE49-F238E27FC236}">
                  <a16:creationId xmlns:a16="http://schemas.microsoft.com/office/drawing/2014/main" id="{076DFBB8-6409-4439-95CB-288D0CD2DF7D}"/>
                </a:ext>
              </a:extLst>
            </p:cNvPr>
            <p:cNvPicPr>
              <a:picLocks noChangeAspect="1"/>
            </p:cNvPicPr>
            <p:nvPr userDrawn="1"/>
          </p:nvPicPr>
          <p:blipFill>
            <a:blip r:embed="rId9"/>
            <a:stretch>
              <a:fillRect/>
            </a:stretch>
          </p:blipFill>
          <p:spPr>
            <a:xfrm>
              <a:off x="16825198" y="713308"/>
              <a:ext cx="882131" cy="183777"/>
            </a:xfrm>
            <a:prstGeom prst="rect">
              <a:avLst/>
            </a:prstGeom>
          </p:spPr>
        </p:pic>
        <p:sp>
          <p:nvSpPr>
            <p:cNvPr id="33" name="Oval 32">
              <a:extLst>
                <a:ext uri="{FF2B5EF4-FFF2-40B4-BE49-F238E27FC236}">
                  <a16:creationId xmlns:a16="http://schemas.microsoft.com/office/drawing/2014/main" id="{3A64133F-1F7A-40B9-980A-923CF2D3DDCF}"/>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4513E613-1CC7-4D07-946C-790059EA25F6}"/>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79" name="TextBox 78">
            <a:extLst>
              <a:ext uri="{FF2B5EF4-FFF2-40B4-BE49-F238E27FC236}">
                <a16:creationId xmlns:a16="http://schemas.microsoft.com/office/drawing/2014/main" id="{94C95FB6-9147-4390-93D3-469A9C9189A3}"/>
              </a:ext>
            </a:extLst>
          </p:cNvPr>
          <p:cNvSpPr txBox="1"/>
          <p:nvPr userDrawn="1"/>
        </p:nvSpPr>
        <p:spPr>
          <a:xfrm>
            <a:off x="-4177177" y="-423610"/>
            <a:ext cx="1966147" cy="369332"/>
          </a:xfrm>
          <a:prstGeom prst="rect">
            <a:avLst/>
          </a:prstGeom>
          <a:noFill/>
        </p:spPr>
        <p:txBody>
          <a:bodyPr wrap="square" rtlCol="0">
            <a:spAutoFit/>
          </a:bodyPr>
          <a:lstStyle/>
          <a:p>
            <a:pPr algn="ctr"/>
            <a:r>
              <a:rPr lang="en-GB" b="1">
                <a:latin typeface="Arial Black" panose="020B0A04020102020204" pitchFamily="34" charset="0"/>
              </a:rPr>
              <a:t>Instructions</a:t>
            </a:r>
          </a:p>
        </p:txBody>
      </p:sp>
      <p:grpSp>
        <p:nvGrpSpPr>
          <p:cNvPr id="80" name="Group 79">
            <a:extLst>
              <a:ext uri="{FF2B5EF4-FFF2-40B4-BE49-F238E27FC236}">
                <a16:creationId xmlns:a16="http://schemas.microsoft.com/office/drawing/2014/main" id="{4377ACDA-AE17-4122-9638-BD9EFF69A29A}"/>
              </a:ext>
            </a:extLst>
          </p:cNvPr>
          <p:cNvGrpSpPr/>
          <p:nvPr userDrawn="1"/>
        </p:nvGrpSpPr>
        <p:grpSpPr>
          <a:xfrm>
            <a:off x="12539863" y="4668735"/>
            <a:ext cx="4956876" cy="2218765"/>
            <a:chOff x="12466017" y="-140735"/>
            <a:chExt cx="4956876" cy="2218765"/>
          </a:xfrm>
        </p:grpSpPr>
        <p:sp>
          <p:nvSpPr>
            <p:cNvPr id="81" name="Rectangle 80">
              <a:extLst>
                <a:ext uri="{FF2B5EF4-FFF2-40B4-BE49-F238E27FC236}">
                  <a16:creationId xmlns:a16="http://schemas.microsoft.com/office/drawing/2014/main" id="{67A774FB-5167-4C44-8382-9C041D3DFA05}"/>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D5CA6599-F297-4A7A-97EF-8D3FC06AEB1D}"/>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86" name="Graphic 85" descr="Lightbulb and gear with solid fill">
            <a:extLst>
              <a:ext uri="{FF2B5EF4-FFF2-40B4-BE49-F238E27FC236}">
                <a16:creationId xmlns:a16="http://schemas.microsoft.com/office/drawing/2014/main" id="{B9F011D2-8CB7-4875-8AD2-E5F994FB422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993847" y="5638916"/>
            <a:ext cx="484615" cy="484615"/>
          </a:xfrm>
          <a:prstGeom prst="rect">
            <a:avLst/>
          </a:prstGeom>
        </p:spPr>
      </p:pic>
      <p:pic>
        <p:nvPicPr>
          <p:cNvPr id="87" name="Picture 86">
            <a:extLst>
              <a:ext uri="{FF2B5EF4-FFF2-40B4-BE49-F238E27FC236}">
                <a16:creationId xmlns:a16="http://schemas.microsoft.com/office/drawing/2014/main" id="{FA078FBB-EEE2-45A8-A759-02E34A7407E4}"/>
              </a:ext>
            </a:extLst>
          </p:cNvPr>
          <p:cNvPicPr>
            <a:picLocks noChangeAspect="1"/>
          </p:cNvPicPr>
          <p:nvPr userDrawn="1"/>
        </p:nvPicPr>
        <p:blipFill>
          <a:blip r:embed="rId6"/>
          <a:stretch>
            <a:fillRect/>
          </a:stretch>
        </p:blipFill>
        <p:spPr>
          <a:xfrm>
            <a:off x="14897490" y="5873031"/>
            <a:ext cx="2334126" cy="887527"/>
          </a:xfrm>
          <a:prstGeom prst="rect">
            <a:avLst/>
          </a:prstGeom>
        </p:spPr>
      </p:pic>
      <p:sp>
        <p:nvSpPr>
          <p:cNvPr id="88" name="Oval 87">
            <a:extLst>
              <a:ext uri="{FF2B5EF4-FFF2-40B4-BE49-F238E27FC236}">
                <a16:creationId xmlns:a16="http://schemas.microsoft.com/office/drawing/2014/main" id="{78E75D5A-8CC4-4934-B8A6-F69D1F3D8249}"/>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847752D5-D8F3-467D-8F5B-1EEADFBB1D8E}"/>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nvGrpSpPr>
          <p:cNvPr id="57" name="Group 56">
            <a:extLst>
              <a:ext uri="{FF2B5EF4-FFF2-40B4-BE49-F238E27FC236}">
                <a16:creationId xmlns:a16="http://schemas.microsoft.com/office/drawing/2014/main" id="{185EEB37-3DD1-4A8B-9A69-D9E24EB5D2E1}"/>
              </a:ext>
            </a:extLst>
          </p:cNvPr>
          <p:cNvGrpSpPr/>
          <p:nvPr userDrawn="1"/>
        </p:nvGrpSpPr>
        <p:grpSpPr>
          <a:xfrm>
            <a:off x="-6214344" y="-5479"/>
            <a:ext cx="2906577" cy="6863479"/>
            <a:chOff x="-6214344" y="-5479"/>
            <a:chExt cx="2906577" cy="6863479"/>
          </a:xfrm>
        </p:grpSpPr>
        <p:grpSp>
          <p:nvGrpSpPr>
            <p:cNvPr id="51" name="Group 50">
              <a:extLst>
                <a:ext uri="{FF2B5EF4-FFF2-40B4-BE49-F238E27FC236}">
                  <a16:creationId xmlns:a16="http://schemas.microsoft.com/office/drawing/2014/main" id="{0B599969-8ED3-4E13-BFA8-E3A1FC2890FA}"/>
                </a:ext>
              </a:extLst>
            </p:cNvPr>
            <p:cNvGrpSpPr/>
            <p:nvPr userDrawn="1"/>
          </p:nvGrpSpPr>
          <p:grpSpPr>
            <a:xfrm>
              <a:off x="-6214344" y="-5479"/>
              <a:ext cx="2906577" cy="6863479"/>
              <a:chOff x="-6214344" y="-5479"/>
              <a:chExt cx="2906577" cy="6863479"/>
            </a:xfrm>
          </p:grpSpPr>
          <p:sp>
            <p:nvSpPr>
              <p:cNvPr id="78" name="Rectangle 77">
                <a:extLst>
                  <a:ext uri="{FF2B5EF4-FFF2-40B4-BE49-F238E27FC236}">
                    <a16:creationId xmlns:a16="http://schemas.microsoft.com/office/drawing/2014/main" id="{99BC718A-4027-4AC9-86C6-6CC49C2773D0}"/>
                  </a:ext>
                </a:extLst>
              </p:cNvPr>
              <p:cNvSpPr/>
              <p:nvPr userDrawn="1"/>
            </p:nvSpPr>
            <p:spPr>
              <a:xfrm>
                <a:off x="-6214344" y="-5479"/>
                <a:ext cx="2906577" cy="686347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a:extLst>
                  <a:ext uri="{FF2B5EF4-FFF2-40B4-BE49-F238E27FC236}">
                    <a16:creationId xmlns:a16="http://schemas.microsoft.com/office/drawing/2014/main" id="{292286E4-FE93-4377-9ACB-0856B4975A70}"/>
                  </a:ext>
                </a:extLst>
              </p:cNvPr>
              <p:cNvPicPr>
                <a:picLocks noChangeAspect="1"/>
              </p:cNvPicPr>
              <p:nvPr userDrawn="1"/>
            </p:nvPicPr>
            <p:blipFill>
              <a:blip r:embed="rId12"/>
              <a:stretch>
                <a:fillRect/>
              </a:stretch>
            </p:blipFill>
            <p:spPr>
              <a:xfrm>
                <a:off x="-6066874" y="2785677"/>
                <a:ext cx="2747953" cy="2237619"/>
              </a:xfrm>
              <a:prstGeom prst="rect">
                <a:avLst/>
              </a:prstGeom>
            </p:spPr>
          </p:pic>
          <p:sp>
            <p:nvSpPr>
              <p:cNvPr id="60" name="TextBox 59">
                <a:extLst>
                  <a:ext uri="{FF2B5EF4-FFF2-40B4-BE49-F238E27FC236}">
                    <a16:creationId xmlns:a16="http://schemas.microsoft.com/office/drawing/2014/main" id="{1EBCC4F0-0E17-4212-B2D7-0FAB4D9988F4}"/>
                  </a:ext>
                </a:extLst>
              </p:cNvPr>
              <p:cNvSpPr txBox="1"/>
              <p:nvPr userDrawn="1"/>
            </p:nvSpPr>
            <p:spPr>
              <a:xfrm>
                <a:off x="-6118080" y="106167"/>
                <a:ext cx="2742687" cy="3131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inset footers and page numbers</a:t>
                </a:r>
              </a:p>
              <a:p>
                <a:pPr marL="342900" indent="-342900">
                  <a:spcBef>
                    <a:spcPts val="600"/>
                  </a:spcBef>
                  <a:spcAft>
                    <a:spcPts val="0"/>
                  </a:spcAft>
                  <a:buAutoNum type="arabicPeriod"/>
                </a:pPr>
                <a:r>
                  <a:rPr lang="en-GB" sz="1050"/>
                  <a:t>Click on the </a:t>
                </a:r>
                <a:r>
                  <a:rPr lang="en-GB" sz="1050" i="1"/>
                  <a:t>Insert </a:t>
                </a:r>
                <a:r>
                  <a:rPr lang="en-GB" sz="1050"/>
                  <a:t>tab</a:t>
                </a:r>
              </a:p>
              <a:p>
                <a:pPr marL="342900" indent="-342900">
                  <a:spcBef>
                    <a:spcPts val="600"/>
                  </a:spcBef>
                  <a:spcAft>
                    <a:spcPts val="0"/>
                  </a:spcAft>
                  <a:buAutoNum type="arabicPeriod"/>
                </a:pPr>
                <a:r>
                  <a:rPr lang="en-GB" sz="1050"/>
                  <a:t>Click on </a:t>
                </a:r>
                <a:r>
                  <a:rPr lang="en-GB" sz="1050" i="1"/>
                  <a:t>Header</a:t>
                </a:r>
                <a:r>
                  <a:rPr lang="en-GB" sz="1050"/>
                  <a:t> &amp; </a:t>
                </a:r>
                <a:r>
                  <a:rPr lang="en-GB" sz="1050" i="1" u="none"/>
                  <a:t>Footer</a:t>
                </a:r>
                <a:r>
                  <a:rPr lang="en-GB" sz="1050"/>
                  <a:t> icon</a:t>
                </a:r>
              </a:p>
              <a:p>
                <a:pPr marL="342900" indent="-342900">
                  <a:spcBef>
                    <a:spcPts val="600"/>
                  </a:spcBef>
                  <a:spcAft>
                    <a:spcPts val="0"/>
                  </a:spcAft>
                  <a:buAutoNum type="arabicPeriod"/>
                </a:pPr>
                <a:r>
                  <a:rPr lang="en-GB" sz="1050"/>
                  <a:t>Check the slide number box</a:t>
                </a:r>
              </a:p>
              <a:p>
                <a:pPr marL="342900" indent="-342900">
                  <a:spcBef>
                    <a:spcPts val="600"/>
                  </a:spcBef>
                  <a:spcAft>
                    <a:spcPts val="0"/>
                  </a:spcAft>
                  <a:buAutoNum type="arabicPeriod"/>
                </a:pPr>
                <a:r>
                  <a:rPr lang="en-GB" sz="1050"/>
                  <a:t>Check the Footer box and update the text here if required</a:t>
                </a:r>
              </a:p>
              <a:p>
                <a:pPr marL="342900" indent="-342900">
                  <a:spcBef>
                    <a:spcPts val="600"/>
                  </a:spcBef>
                  <a:spcAft>
                    <a:spcPts val="0"/>
                  </a:spcAft>
                  <a:buAutoNum type="arabicPeriod"/>
                </a:pPr>
                <a:r>
                  <a:rPr lang="en-GB" sz="1050"/>
                  <a:t>Click </a:t>
                </a:r>
                <a:r>
                  <a:rPr lang="en-GB" sz="1050" i="1"/>
                  <a:t>Apply</a:t>
                </a:r>
                <a:r>
                  <a:rPr lang="en-GB" sz="1050"/>
                  <a:t> if only for current slide or </a:t>
                </a:r>
                <a:br>
                  <a:rPr lang="en-GB" sz="1050"/>
                </a:br>
                <a:r>
                  <a:rPr lang="en-GB" sz="1050" i="1"/>
                  <a:t>Apply</a:t>
                </a:r>
                <a:r>
                  <a:rPr lang="en-GB" sz="1050"/>
                  <a:t> to </a:t>
                </a:r>
                <a:r>
                  <a:rPr lang="en-GB" sz="1050" i="1"/>
                  <a:t>All</a:t>
                </a:r>
                <a:r>
                  <a:rPr lang="en-GB" sz="1050"/>
                  <a:t> for entire deck </a:t>
                </a:r>
                <a:br>
                  <a:rPr lang="en-GB" sz="1050"/>
                </a:br>
                <a:r>
                  <a:rPr lang="en-GB" sz="1050" i="1"/>
                  <a:t>(note: there are no numbers on covers/dividers)</a:t>
                </a:r>
              </a:p>
              <a:p>
                <a:pPr marL="342900" indent="-342900">
                  <a:spcBef>
                    <a:spcPts val="600"/>
                  </a:spcBef>
                  <a:spcAft>
                    <a:spcPts val="0"/>
                  </a:spcAft>
                  <a:buAutoNum type="arabicPeriod"/>
                </a:pPr>
                <a:r>
                  <a:rPr lang="en-GB" sz="1050" i="0"/>
                  <a:t>To remove footer and/or page numbers, uncheck the relevant box and select </a:t>
                </a:r>
                <a:r>
                  <a:rPr lang="en-GB" sz="1050" i="1"/>
                  <a:t>Apply</a:t>
                </a:r>
                <a:r>
                  <a:rPr lang="en-GB" sz="1050" i="0"/>
                  <a:t> to All</a:t>
                </a:r>
              </a:p>
              <a:p>
                <a:pPr marL="342900" indent="-342900">
                  <a:spcBef>
                    <a:spcPts val="600"/>
                  </a:spcBef>
                  <a:spcAft>
                    <a:spcPts val="0"/>
                  </a:spcAft>
                  <a:buAutoNum type="arabicPeriod"/>
                </a:pPr>
                <a:endParaRPr lang="en-GB" sz="1050"/>
              </a:p>
              <a:p>
                <a:endParaRPr lang="en-GB" sz="1050"/>
              </a:p>
            </p:txBody>
          </p:sp>
          <p:grpSp>
            <p:nvGrpSpPr>
              <p:cNvPr id="48" name="Group 47">
                <a:extLst>
                  <a:ext uri="{FF2B5EF4-FFF2-40B4-BE49-F238E27FC236}">
                    <a16:creationId xmlns:a16="http://schemas.microsoft.com/office/drawing/2014/main" id="{B5D9DE74-15D2-43AF-AA93-289E2307C6E3}"/>
                  </a:ext>
                </a:extLst>
              </p:cNvPr>
              <p:cNvGrpSpPr/>
              <p:nvPr userDrawn="1"/>
            </p:nvGrpSpPr>
            <p:grpSpPr>
              <a:xfrm>
                <a:off x="-6128166" y="1017139"/>
                <a:ext cx="184355" cy="3423074"/>
                <a:chOff x="-6586119" y="734125"/>
                <a:chExt cx="184355" cy="3672000"/>
              </a:xfrm>
            </p:grpSpPr>
            <p:cxnSp>
              <p:nvCxnSpPr>
                <p:cNvPr id="62" name="Connector: Elbow 61">
                  <a:extLst>
                    <a:ext uri="{FF2B5EF4-FFF2-40B4-BE49-F238E27FC236}">
                      <a16:creationId xmlns:a16="http://schemas.microsoft.com/office/drawing/2014/main" id="{5CC54820-D0C4-4A8B-8AF2-11581CE0CE64}"/>
                    </a:ext>
                  </a:extLst>
                </p:cNvPr>
                <p:cNvCxnSpPr>
                  <a:cxnSpLocks/>
                </p:cNvCxnSpPr>
                <p:nvPr userDrawn="1"/>
              </p:nvCxnSpPr>
              <p:spPr>
                <a:xfrm rot="16200000" flipH="1">
                  <a:off x="-8095941" y="2556254"/>
                  <a:ext cx="3204000" cy="184355"/>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7F70D3A-FFEA-42CF-B8AE-8D3814A4250E}"/>
                    </a:ext>
                  </a:extLst>
                </p:cNvPr>
                <p:cNvCxnSpPr>
                  <a:cxnSpLocks/>
                </p:cNvCxnSpPr>
                <p:nvPr userDrawn="1"/>
              </p:nvCxnSpPr>
              <p:spPr>
                <a:xfrm rot="16200000" flipH="1">
                  <a:off x="-8329941" y="2477947"/>
                  <a:ext cx="3672000" cy="184355"/>
                </a:xfrm>
                <a:prstGeom prst="bentConnector2">
                  <a:avLst/>
                </a:prstGeom>
                <a:ln>
                  <a:headEnd type="oval"/>
                  <a:tailEnd type="stealth"/>
                </a:ln>
              </p:spPr>
              <p:style>
                <a:lnRef idx="1">
                  <a:schemeClr val="accent1"/>
                </a:lnRef>
                <a:fillRef idx="0">
                  <a:schemeClr val="accent1"/>
                </a:fillRef>
                <a:effectRef idx="0">
                  <a:schemeClr val="accent1"/>
                </a:effectRef>
                <a:fontRef idx="minor">
                  <a:schemeClr val="tx1"/>
                </a:fontRef>
              </p:style>
            </p:cxnSp>
          </p:grpSp>
          <p:sp>
            <p:nvSpPr>
              <p:cNvPr id="76" name="TextBox 75">
                <a:extLst>
                  <a:ext uri="{FF2B5EF4-FFF2-40B4-BE49-F238E27FC236}">
                    <a16:creationId xmlns:a16="http://schemas.microsoft.com/office/drawing/2014/main" id="{989602E1-741C-4B5F-BC00-E7B7AB4D23D3}"/>
                  </a:ext>
                </a:extLst>
              </p:cNvPr>
              <p:cNvSpPr txBox="1"/>
              <p:nvPr userDrawn="1"/>
            </p:nvSpPr>
            <p:spPr>
              <a:xfrm>
                <a:off x="-6072731" y="5274846"/>
                <a:ext cx="2706488" cy="738664"/>
              </a:xfrm>
              <a:prstGeom prst="rect">
                <a:avLst/>
              </a:prstGeom>
              <a:noFill/>
            </p:spPr>
            <p:txBody>
              <a:bodyPr wrap="square" rtlCol="0">
                <a:spAutoFit/>
              </a:bodyPr>
              <a:lstStyle/>
              <a:p>
                <a:r>
                  <a:rPr lang="en-GB" sz="1050" b="1" i="1" kern="1200">
                    <a:solidFill>
                      <a:schemeClr val="tx1"/>
                    </a:solidFill>
                    <a:latin typeface="+mn-lt"/>
                    <a:ea typeface="+mn-ea"/>
                    <a:cs typeface="+mn-cs"/>
                  </a:rPr>
                  <a:t>Note: </a:t>
                </a:r>
                <a:r>
                  <a:rPr lang="en-GB" sz="1050" i="1" kern="1200">
                    <a:solidFill>
                      <a:schemeClr val="tx1"/>
                    </a:solidFill>
                    <a:latin typeface="+mn-lt"/>
                    <a:ea typeface="+mn-ea"/>
                    <a:cs typeface="+mn-cs"/>
                  </a:rPr>
                  <a:t>Footer text should have a double-space and ‘|’ spacer after to create a vertical line spacer before the page number e.g. socialvalueportal.com  |</a:t>
                </a:r>
              </a:p>
            </p:txBody>
          </p:sp>
          <p:pic>
            <p:nvPicPr>
              <p:cNvPr id="77" name="Graphic 76" descr="Comment Add with solid fill">
                <a:extLst>
                  <a:ext uri="{FF2B5EF4-FFF2-40B4-BE49-F238E27FC236}">
                    <a16:creationId xmlns:a16="http://schemas.microsoft.com/office/drawing/2014/main" id="{40DAA571-A30F-41B7-8778-F109B374842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083885" y="4966757"/>
                <a:ext cx="411573" cy="411573"/>
              </a:xfrm>
              <a:prstGeom prst="rect">
                <a:avLst/>
              </a:prstGeom>
            </p:spPr>
          </p:pic>
        </p:grpSp>
        <p:pic>
          <p:nvPicPr>
            <p:cNvPr id="91" name="Picture 90">
              <a:extLst>
                <a:ext uri="{FF2B5EF4-FFF2-40B4-BE49-F238E27FC236}">
                  <a16:creationId xmlns:a16="http://schemas.microsoft.com/office/drawing/2014/main" id="{5E738169-BB05-4BD2-A401-98C7E513504F}"/>
                </a:ext>
              </a:extLst>
            </p:cNvPr>
            <p:cNvPicPr>
              <a:picLocks noChangeAspect="1"/>
            </p:cNvPicPr>
            <p:nvPr userDrawn="1"/>
          </p:nvPicPr>
          <p:blipFill rotWithShape="1">
            <a:blip r:embed="rId15"/>
            <a:srcRect t="3890" r="12697" b="14819"/>
            <a:stretch/>
          </p:blipFill>
          <p:spPr>
            <a:xfrm>
              <a:off x="-5993495" y="6028950"/>
              <a:ext cx="1860766" cy="716191"/>
            </a:xfrm>
            <a:prstGeom prst="rect">
              <a:avLst/>
            </a:prstGeom>
          </p:spPr>
        </p:pic>
      </p:grpSp>
    </p:spTree>
    <p:extLst>
      <p:ext uri="{BB962C8B-B14F-4D97-AF65-F5344CB8AC3E}">
        <p14:creationId xmlns:p14="http://schemas.microsoft.com/office/powerpoint/2010/main" val="629082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F16B67-AA51-4414-99CB-ED422BD6BDB4}"/>
              </a:ext>
            </a:extLst>
          </p:cNvPr>
          <p:cNvSpPr>
            <a:spLocks noGrp="1"/>
          </p:cNvSpPr>
          <p:nvPr>
            <p:ph type="ftr" sz="quarter" idx="11"/>
          </p:nvPr>
        </p:nvSpPr>
        <p:spPr/>
        <p:txBody>
          <a:bodyPr/>
          <a:lstStyle/>
          <a:p>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noChangeAspect="1"/>
          </p:cNvSpPr>
          <p:nvPr>
            <p:ph type="body" sz="quarter" idx="14" hasCustomPrompt="1"/>
          </p:nvPr>
        </p:nvSpPr>
        <p:spPr>
          <a:xfrm>
            <a:off x="610239" y="1491052"/>
            <a:ext cx="2638800" cy="2638800"/>
          </a:xfrm>
          <a:prstGeom prst="ellipse">
            <a:avLst/>
          </a:prstGeom>
          <a:solidFill>
            <a:schemeClr val="accent6"/>
          </a:solidFill>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12" name="Text Placeholder 9">
            <a:extLst>
              <a:ext uri="{FF2B5EF4-FFF2-40B4-BE49-F238E27FC236}">
                <a16:creationId xmlns:a16="http://schemas.microsoft.com/office/drawing/2014/main" id="{7619CFCA-CD92-462B-8583-5FE36178716F}"/>
              </a:ext>
            </a:extLst>
          </p:cNvPr>
          <p:cNvSpPr>
            <a:spLocks noGrp="1" noChangeAspect="1"/>
          </p:cNvSpPr>
          <p:nvPr>
            <p:ph type="body" sz="quarter" idx="15" hasCustomPrompt="1"/>
          </p:nvPr>
        </p:nvSpPr>
        <p:spPr>
          <a:xfrm>
            <a:off x="4421980" y="1481528"/>
            <a:ext cx="3052763" cy="2638800"/>
          </a:xfrm>
          <a:prstGeom prst="hexagon">
            <a:avLst>
              <a:gd name="adj" fmla="val 28989"/>
              <a:gd name="vf" fmla="val 115470"/>
            </a:avLst>
          </a:prstGeom>
          <a:solidFill>
            <a:schemeClr val="accent1"/>
          </a:solidFill>
          <a:ln>
            <a:noFill/>
          </a:ln>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13" name="Text Placeholder 9">
            <a:extLst>
              <a:ext uri="{FF2B5EF4-FFF2-40B4-BE49-F238E27FC236}">
                <a16:creationId xmlns:a16="http://schemas.microsoft.com/office/drawing/2014/main" id="{FE035089-D2CF-46AA-83BE-D4889DAB4545}"/>
              </a:ext>
            </a:extLst>
          </p:cNvPr>
          <p:cNvSpPr>
            <a:spLocks noGrp="1" noChangeAspect="1"/>
          </p:cNvSpPr>
          <p:nvPr>
            <p:ph type="body" sz="quarter" idx="16" hasCustomPrompt="1"/>
          </p:nvPr>
        </p:nvSpPr>
        <p:spPr>
          <a:xfrm>
            <a:off x="8393374" y="1491052"/>
            <a:ext cx="2638800" cy="2638800"/>
          </a:xfrm>
          <a:prstGeom prst="ellipse">
            <a:avLst/>
          </a:prstGeom>
          <a:solidFill>
            <a:schemeClr val="accent3"/>
          </a:solidFill>
          <a:ln>
            <a:noFill/>
          </a:ln>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23" name="Text Placeholder 22">
            <a:extLst>
              <a:ext uri="{FF2B5EF4-FFF2-40B4-BE49-F238E27FC236}">
                <a16:creationId xmlns:a16="http://schemas.microsoft.com/office/drawing/2014/main" id="{36F842BE-CC41-4B6C-AC5F-CA84E2805774}"/>
              </a:ext>
            </a:extLst>
          </p:cNvPr>
          <p:cNvSpPr>
            <a:spLocks noGrp="1" noChangeAspect="1"/>
          </p:cNvSpPr>
          <p:nvPr>
            <p:ph type="body" sz="quarter" idx="17" hasCustomPrompt="1"/>
          </p:nvPr>
        </p:nvSpPr>
        <p:spPr>
          <a:xfrm>
            <a:off x="1951955"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2"/>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26" name="Text Placeholder 25">
            <a:extLst>
              <a:ext uri="{FF2B5EF4-FFF2-40B4-BE49-F238E27FC236}">
                <a16:creationId xmlns:a16="http://schemas.microsoft.com/office/drawing/2014/main" id="{9AF43883-F543-4FFA-85FB-012596BA6D85}"/>
              </a:ext>
            </a:extLst>
          </p:cNvPr>
          <p:cNvSpPr>
            <a:spLocks noGrp="1" noChangeAspect="1"/>
          </p:cNvSpPr>
          <p:nvPr>
            <p:ph type="body" sz="quarter" idx="18" hasCustomPrompt="1"/>
          </p:nvPr>
        </p:nvSpPr>
        <p:spPr>
          <a:xfrm>
            <a:off x="5948361"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4"/>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29" name="Text Placeholder 28">
            <a:extLst>
              <a:ext uri="{FF2B5EF4-FFF2-40B4-BE49-F238E27FC236}">
                <a16:creationId xmlns:a16="http://schemas.microsoft.com/office/drawing/2014/main" id="{2E1E2C50-6E84-452A-BD85-45E73A040543}"/>
              </a:ext>
            </a:extLst>
          </p:cNvPr>
          <p:cNvSpPr>
            <a:spLocks noGrp="1" noChangeAspect="1"/>
          </p:cNvSpPr>
          <p:nvPr>
            <p:ph type="body" sz="quarter" idx="19" hasCustomPrompt="1"/>
          </p:nvPr>
        </p:nvSpPr>
        <p:spPr>
          <a:xfrm>
            <a:off x="9702083"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6"/>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31" name="Text Placeholder 30">
            <a:extLst>
              <a:ext uri="{FF2B5EF4-FFF2-40B4-BE49-F238E27FC236}">
                <a16:creationId xmlns:a16="http://schemas.microsoft.com/office/drawing/2014/main" id="{4BD64695-9A6E-4487-A98B-75BFCE245C5A}"/>
              </a:ext>
            </a:extLst>
          </p:cNvPr>
          <p:cNvSpPr>
            <a:spLocks noGrp="1"/>
          </p:cNvSpPr>
          <p:nvPr>
            <p:ph type="body" sz="quarter" idx="20"/>
          </p:nvPr>
        </p:nvSpPr>
        <p:spPr>
          <a:xfrm>
            <a:off x="610239"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6"/>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2" name="Text Placeholder 30">
            <a:extLst>
              <a:ext uri="{FF2B5EF4-FFF2-40B4-BE49-F238E27FC236}">
                <a16:creationId xmlns:a16="http://schemas.microsoft.com/office/drawing/2014/main" id="{F47D794F-7F76-469D-B1C8-6073569D1979}"/>
              </a:ext>
            </a:extLst>
          </p:cNvPr>
          <p:cNvSpPr>
            <a:spLocks noGrp="1"/>
          </p:cNvSpPr>
          <p:nvPr>
            <p:ph type="body" sz="quarter" idx="21"/>
          </p:nvPr>
        </p:nvSpPr>
        <p:spPr>
          <a:xfrm>
            <a:off x="4421980"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1"/>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3" name="Text Placeholder 30">
            <a:extLst>
              <a:ext uri="{FF2B5EF4-FFF2-40B4-BE49-F238E27FC236}">
                <a16:creationId xmlns:a16="http://schemas.microsoft.com/office/drawing/2014/main" id="{EDA19B40-45F0-4AF8-8C12-35A9D73E5E69}"/>
              </a:ext>
            </a:extLst>
          </p:cNvPr>
          <p:cNvSpPr>
            <a:spLocks noGrp="1"/>
          </p:cNvSpPr>
          <p:nvPr>
            <p:ph type="body" sz="quarter" idx="22"/>
          </p:nvPr>
        </p:nvSpPr>
        <p:spPr>
          <a:xfrm>
            <a:off x="8393374"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3"/>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8FCD10FD-3D2B-4C3B-B5ED-44ECFE00D4D3}"/>
              </a:ext>
            </a:extLst>
          </p:cNvPr>
          <p:cNvSpPr>
            <a:spLocks noGrp="1"/>
          </p:cNvSpPr>
          <p:nvPr>
            <p:ph type="title"/>
          </p:nvPr>
        </p:nvSpPr>
        <p:spPr>
          <a:xfrm>
            <a:off x="1776000" y="468000"/>
            <a:ext cx="8640000" cy="486000"/>
          </a:xfrm>
        </p:spPr>
        <p:txBody>
          <a:bodyPr/>
          <a:lstStyle>
            <a:lvl1pPr algn="ctr">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38C1BFB9-F8A9-4ED0-9526-3A1D5B164C69}"/>
              </a:ext>
            </a:extLst>
          </p:cNvPr>
          <p:cNvSpPr>
            <a:spLocks noGrp="1"/>
          </p:cNvSpPr>
          <p:nvPr>
            <p:ph type="sldNum" sz="quarter" idx="23"/>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7B9F3719-0539-4CB0-A686-54DEEFB1C057}"/>
              </a:ext>
            </a:extLst>
          </p:cNvPr>
          <p:cNvGrpSpPr/>
          <p:nvPr userDrawn="1"/>
        </p:nvGrpSpPr>
        <p:grpSpPr>
          <a:xfrm>
            <a:off x="12496320" y="0"/>
            <a:ext cx="4956876" cy="2218765"/>
            <a:chOff x="12496320" y="0"/>
            <a:chExt cx="4956876" cy="2218765"/>
          </a:xfrm>
        </p:grpSpPr>
        <p:sp>
          <p:nvSpPr>
            <p:cNvPr id="14" name="Rectangle 13">
              <a:extLst>
                <a:ext uri="{FF2B5EF4-FFF2-40B4-BE49-F238E27FC236}">
                  <a16:creationId xmlns:a16="http://schemas.microsoft.com/office/drawing/2014/main" id="{4A4DA4A1-C606-4618-9242-3C31B68110C8}"/>
                </a:ext>
              </a:extLst>
            </p:cNvPr>
            <p:cNvSpPr/>
            <p:nvPr userDrawn="1"/>
          </p:nvSpPr>
          <p:spPr>
            <a:xfrm>
              <a:off x="12496320" y="0"/>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F34849D-CFA8-469D-90CD-4DB574E4BBBE}"/>
                </a:ext>
              </a:extLst>
            </p:cNvPr>
            <p:cNvSpPr txBox="1"/>
            <p:nvPr userDrawn="1"/>
          </p:nvSpPr>
          <p:spPr>
            <a:xfrm>
              <a:off x="12560668" y="76670"/>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pic>
          <p:nvPicPr>
            <p:cNvPr id="16" name="Graphic 15" descr="Lightbulb and gear with solid fill">
              <a:extLst>
                <a:ext uri="{FF2B5EF4-FFF2-40B4-BE49-F238E27FC236}">
                  <a16:creationId xmlns:a16="http://schemas.microsoft.com/office/drawing/2014/main" id="{DEC6955C-7B46-42DB-98F9-50DD02EBBD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50304" y="970181"/>
              <a:ext cx="484615" cy="484615"/>
            </a:xfrm>
            <a:prstGeom prst="rect">
              <a:avLst/>
            </a:prstGeom>
          </p:spPr>
        </p:pic>
        <p:pic>
          <p:nvPicPr>
            <p:cNvPr id="17" name="Picture 16">
              <a:extLst>
                <a:ext uri="{FF2B5EF4-FFF2-40B4-BE49-F238E27FC236}">
                  <a16:creationId xmlns:a16="http://schemas.microsoft.com/office/drawing/2014/main" id="{2645D06D-FAA6-42A8-B7E2-DBE72A35646E}"/>
                </a:ext>
              </a:extLst>
            </p:cNvPr>
            <p:cNvPicPr>
              <a:picLocks noChangeAspect="1"/>
            </p:cNvPicPr>
            <p:nvPr userDrawn="1"/>
          </p:nvPicPr>
          <p:blipFill>
            <a:blip r:embed="rId4"/>
            <a:stretch>
              <a:fillRect/>
            </a:stretch>
          </p:blipFill>
          <p:spPr>
            <a:xfrm>
              <a:off x="14853947" y="1204296"/>
              <a:ext cx="2334126" cy="887527"/>
            </a:xfrm>
            <a:prstGeom prst="rect">
              <a:avLst/>
            </a:prstGeom>
          </p:spPr>
        </p:pic>
        <p:sp>
          <p:nvSpPr>
            <p:cNvPr id="18" name="Oval 17">
              <a:extLst>
                <a:ext uri="{FF2B5EF4-FFF2-40B4-BE49-F238E27FC236}">
                  <a16:creationId xmlns:a16="http://schemas.microsoft.com/office/drawing/2014/main" id="{BF595599-0517-4E81-884E-F9671DCEE3CD}"/>
                </a:ext>
              </a:extLst>
            </p:cNvPr>
            <p:cNvSpPr/>
            <p:nvPr userDrawn="1"/>
          </p:nvSpPr>
          <p:spPr>
            <a:xfrm>
              <a:off x="16556779" y="1590523"/>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8556E25-E9CF-46AB-856B-AAFF484A514D}"/>
                </a:ext>
              </a:extLst>
            </p:cNvPr>
            <p:cNvSpPr txBox="1"/>
            <p:nvPr userDrawn="1"/>
          </p:nvSpPr>
          <p:spPr>
            <a:xfrm>
              <a:off x="12637151" y="1415945"/>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2074486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hasCustomPrompt="1"/>
          </p:nvPr>
        </p:nvSpPr>
        <p:spPr>
          <a:xfrm>
            <a:off x="5143408" y="1075312"/>
            <a:ext cx="1281455" cy="879382"/>
          </a:xfrm>
        </p:spPr>
        <p:txBody>
          <a:bodyPr/>
          <a:lstStyle>
            <a:lvl1pPr marL="0" indent="0">
              <a:spcBef>
                <a:spcPts val="0"/>
              </a:spcBef>
              <a:spcAft>
                <a:spcPts val="0"/>
              </a:spcAft>
              <a:buFontTx/>
              <a:buNone/>
              <a:tabLst/>
              <a:defRPr sz="166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5" name="Picture Placeholder 9">
            <a:extLst>
              <a:ext uri="{FF2B5EF4-FFF2-40B4-BE49-F238E27FC236}">
                <a16:creationId xmlns:a16="http://schemas.microsoft.com/office/drawing/2014/main" id="{B0940837-F4AD-4CAE-9DEE-939A862D325F}"/>
              </a:ext>
            </a:extLst>
          </p:cNvPr>
          <p:cNvSpPr>
            <a:spLocks noGrp="1" noChangeAspect="1"/>
          </p:cNvSpPr>
          <p:nvPr>
            <p:ph type="pic" sz="quarter" idx="13"/>
          </p:nvPr>
        </p:nvSpPr>
        <p:spPr>
          <a:xfrm>
            <a:off x="577517" y="2009094"/>
            <a:ext cx="4066674" cy="3537463"/>
          </a:xfrm>
          <a:prstGeom prst="hexagon">
            <a:avLst>
              <a:gd name="adj" fmla="val 28690"/>
              <a:gd name="vf" fmla="val 115470"/>
            </a:avLst>
          </a:prstGeom>
          <a:solidFill>
            <a:schemeClr val="bg1">
              <a:lumMod val="95000"/>
            </a:schemeClr>
          </a:solidFill>
          <a:ln>
            <a:noFill/>
          </a:ln>
        </p:spPr>
        <p:txBody>
          <a:bodyPr anchor="ctr"/>
          <a:lstStyle>
            <a:lvl1pPr algn="ctr">
              <a:defRPr/>
            </a:lvl1pPr>
          </a:lstStyle>
          <a:p>
            <a:r>
              <a:rPr lang="en-US"/>
              <a:t>Click icon to add picture</a:t>
            </a:r>
            <a:endParaRPr lang="en-GB"/>
          </a:p>
        </p:txBody>
      </p:sp>
      <p:sp>
        <p:nvSpPr>
          <p:cNvPr id="17" name="Picture Placeholder 16">
            <a:extLst>
              <a:ext uri="{FF2B5EF4-FFF2-40B4-BE49-F238E27FC236}">
                <a16:creationId xmlns:a16="http://schemas.microsoft.com/office/drawing/2014/main" id="{01033DC2-0D4D-439E-9E09-BD59B32EE27A}"/>
              </a:ext>
            </a:extLst>
          </p:cNvPr>
          <p:cNvSpPr>
            <a:spLocks noGrp="1" noChangeAspect="1"/>
          </p:cNvSpPr>
          <p:nvPr>
            <p:ph type="pic" sz="quarter" idx="18" hasCustomPrompt="1"/>
          </p:nvPr>
        </p:nvSpPr>
        <p:spPr>
          <a:xfrm flipH="1">
            <a:off x="3470943" y="5102132"/>
            <a:ext cx="557802" cy="1116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13" name="Text Placeholder 9">
            <a:extLst>
              <a:ext uri="{FF2B5EF4-FFF2-40B4-BE49-F238E27FC236}">
                <a16:creationId xmlns:a16="http://schemas.microsoft.com/office/drawing/2014/main" id="{26434F93-0F58-40D9-BFDD-47538801B335}"/>
              </a:ext>
            </a:extLst>
          </p:cNvPr>
          <p:cNvSpPr>
            <a:spLocks noGrp="1"/>
          </p:cNvSpPr>
          <p:nvPr>
            <p:ph type="body" sz="quarter" idx="19"/>
          </p:nvPr>
        </p:nvSpPr>
        <p:spPr>
          <a:xfrm>
            <a:off x="5263723" y="2610313"/>
            <a:ext cx="5312035" cy="1769181"/>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14" name="Text Placeholder 9">
            <a:extLst>
              <a:ext uri="{FF2B5EF4-FFF2-40B4-BE49-F238E27FC236}">
                <a16:creationId xmlns:a16="http://schemas.microsoft.com/office/drawing/2014/main" id="{E35EF230-ADE4-4E68-B690-E055179A775F}"/>
              </a:ext>
            </a:extLst>
          </p:cNvPr>
          <p:cNvSpPr>
            <a:spLocks noGrp="1"/>
          </p:cNvSpPr>
          <p:nvPr>
            <p:ph type="body" sz="quarter" idx="20"/>
          </p:nvPr>
        </p:nvSpPr>
        <p:spPr>
          <a:xfrm>
            <a:off x="5263723" y="4900552"/>
            <a:ext cx="5312035" cy="430184"/>
          </a:xfrm>
        </p:spPr>
        <p:txBody>
          <a:bodyPr/>
          <a:lstStyle>
            <a:lvl1pPr marL="0" indent="0">
              <a:spcBef>
                <a:spcPts val="0"/>
              </a:spcBef>
              <a:spcAft>
                <a:spcPts val="0"/>
              </a:spcAft>
              <a:buFontTx/>
              <a:buNone/>
              <a:tabLst/>
              <a:defRPr sz="1500" b="0"/>
            </a:lvl1pPr>
            <a:lvl2pPr marL="0" indent="0">
              <a:spcBef>
                <a:spcPts val="0"/>
              </a:spcBef>
              <a:spcAft>
                <a:spcPts val="0"/>
              </a:spcAft>
              <a:buFontTx/>
              <a:buNone/>
              <a:tabLst/>
              <a:defRPr sz="1500" b="0"/>
            </a:lvl2pPr>
            <a:lvl3pPr marL="0" indent="0">
              <a:spcBef>
                <a:spcPts val="0"/>
              </a:spcBef>
              <a:spcAft>
                <a:spcPts val="0"/>
              </a:spcAft>
              <a:buFontTx/>
              <a:buNone/>
              <a:tabLst/>
              <a:defRPr sz="1500" b="0"/>
            </a:lvl3pPr>
            <a:lvl4pPr marL="0" indent="0">
              <a:spcBef>
                <a:spcPts val="0"/>
              </a:spcBef>
              <a:spcAft>
                <a:spcPts val="0"/>
              </a:spcAft>
              <a:buClr>
                <a:schemeClr val="accent4"/>
              </a:buClr>
              <a:buFontTx/>
              <a:buNone/>
              <a:tabLst/>
              <a:defRPr sz="1500" b="0"/>
            </a:lvl4pPr>
            <a:lvl5pPr marL="0" indent="0">
              <a:spcBef>
                <a:spcPts val="0"/>
              </a:spcBef>
              <a:spcAft>
                <a:spcPts val="0"/>
              </a:spcAft>
              <a:buClr>
                <a:schemeClr val="accent3"/>
              </a:buClr>
              <a:buFontTx/>
              <a:buNone/>
              <a:tabLst/>
              <a:defRPr sz="1500" b="0"/>
            </a:lvl5pPr>
            <a:lvl6pPr marL="0" indent="0">
              <a:spcBef>
                <a:spcPts val="0"/>
              </a:spcBef>
              <a:spcAft>
                <a:spcPts val="0"/>
              </a:spcAft>
              <a:buFontTx/>
              <a:buNone/>
              <a:tabLst/>
              <a:defRPr sz="1500" b="0"/>
            </a:lvl6pPr>
            <a:lvl7pPr marL="0" indent="0">
              <a:spcBef>
                <a:spcPts val="0"/>
              </a:spcBef>
              <a:spcAft>
                <a:spcPts val="0"/>
              </a:spcAft>
              <a:buFontTx/>
              <a:buNone/>
              <a:tabLst/>
              <a:defRPr sz="1500" b="0"/>
            </a:lvl7pPr>
            <a:lvl8pPr marL="0" indent="0">
              <a:spcBef>
                <a:spcPts val="0"/>
              </a:spcBef>
              <a:spcAft>
                <a:spcPts val="0"/>
              </a:spcAft>
              <a:buFontTx/>
              <a:buNone/>
              <a:tabLst/>
              <a:defRPr sz="1500" b="0"/>
            </a:lvl8pPr>
            <a:lvl9pPr marL="0" indent="0">
              <a:spcBef>
                <a:spcPts val="0"/>
              </a:spcBef>
              <a:spcAft>
                <a:spcPts val="0"/>
              </a:spcAft>
              <a:buFontTx/>
              <a:buNone/>
              <a:tabLst/>
              <a:defRPr sz="1500" b="0"/>
            </a:lvl9pPr>
          </a:lstStyle>
          <a:p>
            <a:pPr lvl="0"/>
            <a:r>
              <a:rPr lang="en-US"/>
              <a:t>Click to edit Master text styles</a:t>
            </a:r>
          </a:p>
        </p:txBody>
      </p:sp>
      <p:sp>
        <p:nvSpPr>
          <p:cNvPr id="16" name="Picture Placeholder 12">
            <a:extLst>
              <a:ext uri="{FF2B5EF4-FFF2-40B4-BE49-F238E27FC236}">
                <a16:creationId xmlns:a16="http://schemas.microsoft.com/office/drawing/2014/main" id="{07B77467-946E-452D-8B54-F1396DEFB872}"/>
              </a:ext>
            </a:extLst>
          </p:cNvPr>
          <p:cNvSpPr>
            <a:spLocks noGrp="1" noChangeAspect="1"/>
          </p:cNvSpPr>
          <p:nvPr>
            <p:ph type="pic" sz="quarter" idx="17" hasCustomPrompt="1"/>
          </p:nvPr>
        </p:nvSpPr>
        <p:spPr>
          <a:xfrm rot="3600000">
            <a:off x="865208" y="1227685"/>
            <a:ext cx="1651031" cy="1438302"/>
          </a:xfrm>
          <a:prstGeom prst="triangle">
            <a:avLst/>
          </a:prstGeom>
          <a:solidFill>
            <a:schemeClr val="accent2"/>
          </a:solidFill>
          <a:ln>
            <a:noFill/>
          </a:ln>
        </p:spPr>
        <p:txBody>
          <a:bodyPr/>
          <a:lstStyle>
            <a:lvl1pPr algn="ctr">
              <a:defRPr sz="900">
                <a:solidFill>
                  <a:schemeClr val="bg1">
                    <a:alpha val="50000"/>
                  </a:schemeClr>
                </a:solidFill>
              </a:defRPr>
            </a:lvl1pPr>
          </a:lstStyle>
          <a:p>
            <a:r>
              <a:rPr lang="en-GB"/>
              <a:t>#</a:t>
            </a:r>
          </a:p>
        </p:txBody>
      </p:sp>
      <p:sp>
        <p:nvSpPr>
          <p:cNvPr id="2" name="Slide Number Placeholder 1">
            <a:extLst>
              <a:ext uri="{FF2B5EF4-FFF2-40B4-BE49-F238E27FC236}">
                <a16:creationId xmlns:a16="http://schemas.microsoft.com/office/drawing/2014/main" id="{52750FAD-37A0-4A49-A99B-BC4331364A41}"/>
              </a:ext>
            </a:extLst>
          </p:cNvPr>
          <p:cNvSpPr>
            <a:spLocks noGrp="1"/>
          </p:cNvSpPr>
          <p:nvPr>
            <p:ph type="sldNum" sz="quarter" idx="21"/>
          </p:nvPr>
        </p:nvSpPr>
        <p:spPr/>
        <p:txBody>
          <a:bodyPr/>
          <a:lstStyle/>
          <a:p>
            <a:fld id="{A0C40B90-2D6F-47A2-AD38-E70C3BCB3AA9}" type="slidenum">
              <a:rPr lang="en-GB" smtClean="0"/>
              <a:pPr/>
              <a:t>‹#›</a:t>
            </a:fld>
            <a:endParaRPr lang="en-GB"/>
          </a:p>
        </p:txBody>
      </p:sp>
      <p:grpSp>
        <p:nvGrpSpPr>
          <p:cNvPr id="18" name="Group 17">
            <a:extLst>
              <a:ext uri="{FF2B5EF4-FFF2-40B4-BE49-F238E27FC236}">
                <a16:creationId xmlns:a16="http://schemas.microsoft.com/office/drawing/2014/main" id="{1DF71380-C0E9-4EAF-B51A-6A0C2384DABD}"/>
              </a:ext>
            </a:extLst>
          </p:cNvPr>
          <p:cNvGrpSpPr/>
          <p:nvPr userDrawn="1"/>
        </p:nvGrpSpPr>
        <p:grpSpPr>
          <a:xfrm>
            <a:off x="12539863" y="-389139"/>
            <a:ext cx="4956876" cy="7276639"/>
            <a:chOff x="12539863" y="-389139"/>
            <a:chExt cx="4956876" cy="7276639"/>
          </a:xfrm>
        </p:grpSpPr>
        <p:grpSp>
          <p:nvGrpSpPr>
            <p:cNvPr id="19" name="Group 18">
              <a:extLst>
                <a:ext uri="{FF2B5EF4-FFF2-40B4-BE49-F238E27FC236}">
                  <a16:creationId xmlns:a16="http://schemas.microsoft.com/office/drawing/2014/main" id="{A7C8B40A-69EB-43BD-B111-087AC74EE856}"/>
                </a:ext>
              </a:extLst>
            </p:cNvPr>
            <p:cNvGrpSpPr/>
            <p:nvPr userDrawn="1"/>
          </p:nvGrpSpPr>
          <p:grpSpPr>
            <a:xfrm>
              <a:off x="12539863" y="19922"/>
              <a:ext cx="2526634" cy="4576167"/>
              <a:chOff x="12507857" y="-140735"/>
              <a:chExt cx="2526634" cy="4576167"/>
            </a:xfrm>
          </p:grpSpPr>
          <p:sp>
            <p:nvSpPr>
              <p:cNvPr id="42" name="Rectangle 41">
                <a:extLst>
                  <a:ext uri="{FF2B5EF4-FFF2-40B4-BE49-F238E27FC236}">
                    <a16:creationId xmlns:a16="http://schemas.microsoft.com/office/drawing/2014/main" id="{DAA77200-A9B2-41EF-B39D-84086EF2823D}"/>
                  </a:ext>
                </a:extLst>
              </p:cNvPr>
              <p:cNvSpPr/>
              <p:nvPr userDrawn="1"/>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BCD0359-D9D6-42C3-94B4-4475FFD677AB}"/>
                  </a:ext>
                </a:extLst>
              </p:cNvPr>
              <p:cNvSpPr txBox="1"/>
              <p:nvPr userDrawn="1"/>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4" name="Picture 43">
                <a:extLst>
                  <a:ext uri="{FF2B5EF4-FFF2-40B4-BE49-F238E27FC236}">
                    <a16:creationId xmlns:a16="http://schemas.microsoft.com/office/drawing/2014/main" id="{2BDA4961-59B0-4796-A251-A653D6F8AD5E}"/>
                  </a:ext>
                </a:extLst>
              </p:cNvPr>
              <p:cNvPicPr>
                <a:picLocks noChangeAspect="1"/>
              </p:cNvPicPr>
              <p:nvPr userDrawn="1"/>
            </p:nvPicPr>
            <p:blipFill>
              <a:blip r:embed="rId2"/>
              <a:stretch>
                <a:fillRect/>
              </a:stretch>
            </p:blipFill>
            <p:spPr>
              <a:xfrm>
                <a:off x="14331275" y="199812"/>
                <a:ext cx="228787" cy="263602"/>
              </a:xfrm>
              <a:prstGeom prst="rect">
                <a:avLst/>
              </a:prstGeom>
            </p:spPr>
          </p:pic>
          <p:pic>
            <p:nvPicPr>
              <p:cNvPr id="45" name="Picture 44">
                <a:extLst>
                  <a:ext uri="{FF2B5EF4-FFF2-40B4-BE49-F238E27FC236}">
                    <a16:creationId xmlns:a16="http://schemas.microsoft.com/office/drawing/2014/main" id="{5A471801-27A5-4A91-9D32-962CB6567AB8}"/>
                  </a:ext>
                </a:extLst>
              </p:cNvPr>
              <p:cNvPicPr>
                <a:picLocks noChangeAspect="1"/>
              </p:cNvPicPr>
              <p:nvPr userDrawn="1"/>
            </p:nvPicPr>
            <p:blipFill>
              <a:blip r:embed="rId3"/>
              <a:stretch>
                <a:fillRect/>
              </a:stretch>
            </p:blipFill>
            <p:spPr>
              <a:xfrm>
                <a:off x="12568977" y="3499696"/>
                <a:ext cx="2334126" cy="887527"/>
              </a:xfrm>
              <a:prstGeom prst="rect">
                <a:avLst/>
              </a:prstGeom>
            </p:spPr>
          </p:pic>
          <p:sp>
            <p:nvSpPr>
              <p:cNvPr id="46" name="Oval 45">
                <a:extLst>
                  <a:ext uri="{FF2B5EF4-FFF2-40B4-BE49-F238E27FC236}">
                    <a16:creationId xmlns:a16="http://schemas.microsoft.com/office/drawing/2014/main" id="{6E47654A-E5DC-4B44-88D9-78DAB0E08DAB}"/>
                  </a:ext>
                </a:extLst>
              </p:cNvPr>
              <p:cNvSpPr/>
              <p:nvPr userDrawn="1"/>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5E547B47-9F55-4E56-BC14-31696A084031}"/>
                </a:ext>
              </a:extLst>
            </p:cNvPr>
            <p:cNvGrpSpPr/>
            <p:nvPr userDrawn="1"/>
          </p:nvGrpSpPr>
          <p:grpSpPr>
            <a:xfrm>
              <a:off x="15179442" y="19922"/>
              <a:ext cx="2317297" cy="4576167"/>
              <a:chOff x="15561881" y="-140735"/>
              <a:chExt cx="2317297" cy="4415555"/>
            </a:xfrm>
          </p:grpSpPr>
          <p:sp>
            <p:nvSpPr>
              <p:cNvPr id="36" name="Rectangle 35">
                <a:extLst>
                  <a:ext uri="{FF2B5EF4-FFF2-40B4-BE49-F238E27FC236}">
                    <a16:creationId xmlns:a16="http://schemas.microsoft.com/office/drawing/2014/main" id="{D2F6C046-7348-47A7-8184-4B7FB0DFC3CF}"/>
                  </a:ext>
                </a:extLst>
              </p:cNvPr>
              <p:cNvSpPr/>
              <p:nvPr userDrawn="1"/>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52D29310-5F9E-4BE0-BF5A-D90F17D18EF1}"/>
                  </a:ext>
                </a:extLst>
              </p:cNvPr>
              <p:cNvSpPr txBox="1"/>
              <p:nvPr userDrawn="1"/>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38" name="Picture 37">
                <a:extLst>
                  <a:ext uri="{FF2B5EF4-FFF2-40B4-BE49-F238E27FC236}">
                    <a16:creationId xmlns:a16="http://schemas.microsoft.com/office/drawing/2014/main" id="{6B5E93A8-279F-4C82-A201-B5932B64A542}"/>
                  </a:ext>
                </a:extLst>
              </p:cNvPr>
              <p:cNvPicPr>
                <a:picLocks noChangeAspect="1"/>
              </p:cNvPicPr>
              <p:nvPr userDrawn="1"/>
            </p:nvPicPr>
            <p:blipFill rotWithShape="1">
              <a:blip r:embed="rId4"/>
              <a:srcRect t="24172"/>
              <a:stretch/>
            </p:blipFill>
            <p:spPr>
              <a:xfrm>
                <a:off x="17347506" y="2876549"/>
                <a:ext cx="198962" cy="215527"/>
              </a:xfrm>
              <a:prstGeom prst="rect">
                <a:avLst/>
              </a:prstGeom>
            </p:spPr>
          </p:pic>
          <p:pic>
            <p:nvPicPr>
              <p:cNvPr id="39" name="Picture 38">
                <a:extLst>
                  <a:ext uri="{FF2B5EF4-FFF2-40B4-BE49-F238E27FC236}">
                    <a16:creationId xmlns:a16="http://schemas.microsoft.com/office/drawing/2014/main" id="{1A13D5B8-004B-4572-9578-A0AC779DABB8}"/>
                  </a:ext>
                </a:extLst>
              </p:cNvPr>
              <p:cNvPicPr>
                <a:picLocks noChangeAspect="1"/>
              </p:cNvPicPr>
              <p:nvPr userDrawn="1"/>
            </p:nvPicPr>
            <p:blipFill>
              <a:blip r:embed="rId5"/>
              <a:stretch>
                <a:fillRect/>
              </a:stretch>
            </p:blipFill>
            <p:spPr>
              <a:xfrm>
                <a:off x="15912840" y="1427515"/>
                <a:ext cx="1381248" cy="634981"/>
              </a:xfrm>
              <a:prstGeom prst="rect">
                <a:avLst/>
              </a:prstGeom>
            </p:spPr>
          </p:pic>
          <p:pic>
            <p:nvPicPr>
              <p:cNvPr id="40" name="Picture 39">
                <a:extLst>
                  <a:ext uri="{FF2B5EF4-FFF2-40B4-BE49-F238E27FC236}">
                    <a16:creationId xmlns:a16="http://schemas.microsoft.com/office/drawing/2014/main" id="{51CA2443-A237-4C6C-8F8A-2E66EED63F33}"/>
                  </a:ext>
                </a:extLst>
              </p:cNvPr>
              <p:cNvPicPr>
                <a:picLocks noChangeAspect="1"/>
              </p:cNvPicPr>
              <p:nvPr userDrawn="1"/>
            </p:nvPicPr>
            <p:blipFill>
              <a:blip r:embed="rId6"/>
              <a:stretch>
                <a:fillRect/>
              </a:stretch>
            </p:blipFill>
            <p:spPr>
              <a:xfrm>
                <a:off x="16825198" y="713308"/>
                <a:ext cx="882131" cy="183777"/>
              </a:xfrm>
              <a:prstGeom prst="rect">
                <a:avLst/>
              </a:prstGeom>
            </p:spPr>
          </p:pic>
          <p:sp>
            <p:nvSpPr>
              <p:cNvPr id="41" name="Oval 40">
                <a:extLst>
                  <a:ext uri="{FF2B5EF4-FFF2-40B4-BE49-F238E27FC236}">
                    <a16:creationId xmlns:a16="http://schemas.microsoft.com/office/drawing/2014/main" id="{70713ABA-794F-4026-8422-31A54C65CEE6}"/>
                  </a:ext>
                </a:extLst>
              </p:cNvPr>
              <p:cNvSpPr/>
              <p:nvPr userDrawn="1"/>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E0036259-832F-4BED-BB16-1D0995941DFA}"/>
                </a:ext>
              </a:extLst>
            </p:cNvPr>
            <p:cNvSpPr txBox="1"/>
            <p:nvPr userDrawn="1"/>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22" name="Group 21">
              <a:extLst>
                <a:ext uri="{FF2B5EF4-FFF2-40B4-BE49-F238E27FC236}">
                  <a16:creationId xmlns:a16="http://schemas.microsoft.com/office/drawing/2014/main" id="{482D8B1D-D591-4B19-8FA8-66B70E83BD93}"/>
                </a:ext>
              </a:extLst>
            </p:cNvPr>
            <p:cNvGrpSpPr/>
            <p:nvPr userDrawn="1"/>
          </p:nvGrpSpPr>
          <p:grpSpPr>
            <a:xfrm>
              <a:off x="12539863" y="4668735"/>
              <a:ext cx="4956876" cy="2218765"/>
              <a:chOff x="12466017" y="-140735"/>
              <a:chExt cx="4956876" cy="2218765"/>
            </a:xfrm>
          </p:grpSpPr>
          <p:sp>
            <p:nvSpPr>
              <p:cNvPr id="34" name="Rectangle 33">
                <a:extLst>
                  <a:ext uri="{FF2B5EF4-FFF2-40B4-BE49-F238E27FC236}">
                    <a16:creationId xmlns:a16="http://schemas.microsoft.com/office/drawing/2014/main" id="{EA78A566-10C5-47E2-8A11-A6076549AB46}"/>
                  </a:ext>
                </a:extLst>
              </p:cNvPr>
              <p:cNvSpPr/>
              <p:nvPr userDrawn="1"/>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6272B14-9950-4EA2-8CAD-18328AC82A98}"/>
                  </a:ext>
                </a:extLst>
              </p:cNvPr>
              <p:cNvSpPr txBox="1"/>
              <p:nvPr userDrawn="1"/>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23" name="Graphic 22" descr="Lightbulb and gear with solid fill">
              <a:extLst>
                <a:ext uri="{FF2B5EF4-FFF2-40B4-BE49-F238E27FC236}">
                  <a16:creationId xmlns:a16="http://schemas.microsoft.com/office/drawing/2014/main" id="{11832A02-810B-48F6-9C5C-5C655ABEEA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31" name="Picture 30">
              <a:extLst>
                <a:ext uri="{FF2B5EF4-FFF2-40B4-BE49-F238E27FC236}">
                  <a16:creationId xmlns:a16="http://schemas.microsoft.com/office/drawing/2014/main" id="{21AC2690-39A2-4D68-AEB3-5AB7A5FFE1B4}"/>
                </a:ext>
              </a:extLst>
            </p:cNvPr>
            <p:cNvPicPr>
              <a:picLocks noChangeAspect="1"/>
            </p:cNvPicPr>
            <p:nvPr userDrawn="1"/>
          </p:nvPicPr>
          <p:blipFill>
            <a:blip r:embed="rId3"/>
            <a:stretch>
              <a:fillRect/>
            </a:stretch>
          </p:blipFill>
          <p:spPr>
            <a:xfrm>
              <a:off x="14897490" y="5873031"/>
              <a:ext cx="2334126" cy="887527"/>
            </a:xfrm>
            <a:prstGeom prst="rect">
              <a:avLst/>
            </a:prstGeom>
          </p:spPr>
        </p:pic>
        <p:sp>
          <p:nvSpPr>
            <p:cNvPr id="32" name="Oval 31">
              <a:extLst>
                <a:ext uri="{FF2B5EF4-FFF2-40B4-BE49-F238E27FC236}">
                  <a16:creationId xmlns:a16="http://schemas.microsoft.com/office/drawing/2014/main" id="{E8F872F1-403F-4B38-94B7-A86CB4047EBE}"/>
                </a:ext>
              </a:extLst>
            </p:cNvPr>
            <p:cNvSpPr/>
            <p:nvPr userDrawn="1"/>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77C520F-26BC-4F0F-97BC-B773340E5438}"/>
                </a:ext>
              </a:extLst>
            </p:cNvPr>
            <p:cNvSpPr txBox="1"/>
            <p:nvPr userDrawn="1"/>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2833036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Large">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3" name="Text Placeholder 9">
            <a:extLst>
              <a:ext uri="{FF2B5EF4-FFF2-40B4-BE49-F238E27FC236}">
                <a16:creationId xmlns:a16="http://schemas.microsoft.com/office/drawing/2014/main" id="{F5E55119-E93A-454E-BF8D-6AED4EBEC548}"/>
              </a:ext>
            </a:extLst>
          </p:cNvPr>
          <p:cNvSpPr>
            <a:spLocks noGrp="1"/>
          </p:cNvSpPr>
          <p:nvPr>
            <p:ph type="body" sz="quarter" idx="18" hasCustomPrompt="1"/>
          </p:nvPr>
        </p:nvSpPr>
        <p:spPr>
          <a:xfrm>
            <a:off x="549680" y="1311960"/>
            <a:ext cx="1281455" cy="784800"/>
          </a:xfrm>
        </p:spPr>
        <p:txBody>
          <a:bodyPr/>
          <a:lstStyle>
            <a:lvl1pPr marL="0" indent="0">
              <a:spcBef>
                <a:spcPts val="0"/>
              </a:spcBef>
              <a:spcAft>
                <a:spcPts val="0"/>
              </a:spcAft>
              <a:buFontTx/>
              <a:buNone/>
              <a:tabLst/>
              <a:defRPr sz="240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2426603" y="1911224"/>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15" name="Text Placeholder 9">
            <a:extLst>
              <a:ext uri="{FF2B5EF4-FFF2-40B4-BE49-F238E27FC236}">
                <a16:creationId xmlns:a16="http://schemas.microsoft.com/office/drawing/2014/main" id="{19E1EB72-E6D9-4218-965E-A32BFDF097BA}"/>
              </a:ext>
            </a:extLst>
          </p:cNvPr>
          <p:cNvSpPr>
            <a:spLocks noGrp="1"/>
          </p:cNvSpPr>
          <p:nvPr>
            <p:ph type="body" sz="quarter" idx="20"/>
          </p:nvPr>
        </p:nvSpPr>
        <p:spPr>
          <a:xfrm>
            <a:off x="2426604" y="5214487"/>
            <a:ext cx="5312035" cy="430184"/>
          </a:xfrm>
        </p:spPr>
        <p:txBody>
          <a:bodyPr/>
          <a:lstStyle>
            <a:lvl1pPr marL="0" indent="0">
              <a:spcBef>
                <a:spcPts val="0"/>
              </a:spcBef>
              <a:spcAft>
                <a:spcPts val="0"/>
              </a:spcAft>
              <a:buFontTx/>
              <a:buNone/>
              <a:tabLst/>
              <a:defRPr sz="1500" b="0"/>
            </a:lvl1pPr>
            <a:lvl2pPr marL="0" indent="0">
              <a:spcBef>
                <a:spcPts val="0"/>
              </a:spcBef>
              <a:spcAft>
                <a:spcPts val="0"/>
              </a:spcAft>
              <a:buFontTx/>
              <a:buNone/>
              <a:tabLst/>
              <a:defRPr sz="1500" b="0"/>
            </a:lvl2pPr>
            <a:lvl3pPr marL="0" indent="0">
              <a:spcBef>
                <a:spcPts val="0"/>
              </a:spcBef>
              <a:spcAft>
                <a:spcPts val="0"/>
              </a:spcAft>
              <a:buFontTx/>
              <a:buNone/>
              <a:tabLst/>
              <a:defRPr sz="1500" b="0"/>
            </a:lvl3pPr>
            <a:lvl4pPr marL="0" indent="0">
              <a:spcBef>
                <a:spcPts val="0"/>
              </a:spcBef>
              <a:spcAft>
                <a:spcPts val="0"/>
              </a:spcAft>
              <a:buClr>
                <a:schemeClr val="accent4"/>
              </a:buClr>
              <a:buFontTx/>
              <a:buNone/>
              <a:tabLst/>
              <a:defRPr sz="1500" b="0"/>
            </a:lvl4pPr>
            <a:lvl5pPr marL="0" indent="0">
              <a:spcBef>
                <a:spcPts val="0"/>
              </a:spcBef>
              <a:spcAft>
                <a:spcPts val="0"/>
              </a:spcAft>
              <a:buClr>
                <a:schemeClr val="accent3"/>
              </a:buClr>
              <a:buFontTx/>
              <a:buNone/>
              <a:tabLst/>
              <a:defRPr sz="1500" b="0"/>
            </a:lvl5pPr>
            <a:lvl6pPr marL="0" indent="0">
              <a:spcBef>
                <a:spcPts val="0"/>
              </a:spcBef>
              <a:spcAft>
                <a:spcPts val="0"/>
              </a:spcAft>
              <a:buFontTx/>
              <a:buNone/>
              <a:tabLst/>
              <a:defRPr sz="1500" b="0"/>
            </a:lvl6pPr>
            <a:lvl7pPr marL="0" indent="0">
              <a:spcBef>
                <a:spcPts val="0"/>
              </a:spcBef>
              <a:spcAft>
                <a:spcPts val="0"/>
              </a:spcAft>
              <a:buFontTx/>
              <a:buNone/>
              <a:tabLst/>
              <a:defRPr sz="1500" b="0"/>
            </a:lvl7pPr>
            <a:lvl8pPr marL="0" indent="0">
              <a:spcBef>
                <a:spcPts val="0"/>
              </a:spcBef>
              <a:spcAft>
                <a:spcPts val="0"/>
              </a:spcAft>
              <a:buFontTx/>
              <a:buNone/>
              <a:tabLst/>
              <a:defRPr sz="1500" b="0"/>
            </a:lvl8pPr>
            <a:lvl9pPr marL="0" indent="0">
              <a:spcBef>
                <a:spcPts val="0"/>
              </a:spcBef>
              <a:spcAft>
                <a:spcPts val="0"/>
              </a:spcAft>
              <a:buFontTx/>
              <a:buNone/>
              <a:tabLst/>
              <a:defRPr sz="1500" b="0"/>
            </a:lvl9pPr>
          </a:lstStyle>
          <a:p>
            <a:pPr lvl="0"/>
            <a:r>
              <a:rPr lang="en-US"/>
              <a:t>Click to edit Master text styles</a:t>
            </a:r>
          </a:p>
        </p:txBody>
      </p:sp>
      <p:sp>
        <p:nvSpPr>
          <p:cNvPr id="17" name="Text Placeholder 9">
            <a:extLst>
              <a:ext uri="{FF2B5EF4-FFF2-40B4-BE49-F238E27FC236}">
                <a16:creationId xmlns:a16="http://schemas.microsoft.com/office/drawing/2014/main" id="{8E5FC15E-4100-4E8D-950C-DA23ECABC3EA}"/>
              </a:ext>
            </a:extLst>
          </p:cNvPr>
          <p:cNvSpPr>
            <a:spLocks noGrp="1"/>
          </p:cNvSpPr>
          <p:nvPr>
            <p:ph type="body" sz="quarter" idx="21"/>
          </p:nvPr>
        </p:nvSpPr>
        <p:spPr>
          <a:xfrm>
            <a:off x="2426603" y="3604826"/>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2" name="Slide Number Placeholder 1">
            <a:extLst>
              <a:ext uri="{FF2B5EF4-FFF2-40B4-BE49-F238E27FC236}">
                <a16:creationId xmlns:a16="http://schemas.microsoft.com/office/drawing/2014/main" id="{09CE11CA-6738-4BC1-8E73-C48827D572DA}"/>
              </a:ext>
            </a:extLst>
          </p:cNvPr>
          <p:cNvSpPr>
            <a:spLocks noGrp="1"/>
          </p:cNvSpPr>
          <p:nvPr>
            <p:ph type="sldNum" sz="quarter" idx="22"/>
          </p:nvPr>
        </p:nvSpPr>
        <p:spPr/>
        <p:txBody>
          <a:bodyPr/>
          <a:lstStyle/>
          <a:p>
            <a:fld id="{A0C40B90-2D6F-47A2-AD38-E70C3BCB3AA9}" type="slidenum">
              <a:rPr lang="en-GB" smtClean="0"/>
              <a:pPr/>
              <a:t>‹#›</a:t>
            </a:fld>
            <a:endParaRPr lang="en-GB"/>
          </a:p>
        </p:txBody>
      </p:sp>
      <p:sp>
        <p:nvSpPr>
          <p:cNvPr id="8" name="Rectangle 7">
            <a:extLst>
              <a:ext uri="{FF2B5EF4-FFF2-40B4-BE49-F238E27FC236}">
                <a16:creationId xmlns:a16="http://schemas.microsoft.com/office/drawing/2014/main" id="{FC2F1DEE-C10A-4789-907F-B59A6C370CFA}"/>
              </a:ext>
            </a:extLst>
          </p:cNvPr>
          <p:cNvSpPr/>
          <p:nvPr userDrawn="1"/>
        </p:nvSpPr>
        <p:spPr>
          <a:xfrm>
            <a:off x="12512448" y="0"/>
            <a:ext cx="2478438" cy="2096760"/>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D24B092-4D39-4438-A08D-1A4AFD3BE11E}"/>
              </a:ext>
            </a:extLst>
          </p:cNvPr>
          <p:cNvSpPr txBox="1"/>
          <p:nvPr userDrawn="1"/>
        </p:nvSpPr>
        <p:spPr>
          <a:xfrm>
            <a:off x="12560669" y="76670"/>
            <a:ext cx="2323914" cy="1054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quote marks: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Quote marks are text. Select the text box and change the colour in font colour options from the branded colour palette</a:t>
            </a:r>
          </a:p>
        </p:txBody>
      </p:sp>
      <p:pic>
        <p:nvPicPr>
          <p:cNvPr id="4" name="Picture 3">
            <a:extLst>
              <a:ext uri="{FF2B5EF4-FFF2-40B4-BE49-F238E27FC236}">
                <a16:creationId xmlns:a16="http://schemas.microsoft.com/office/drawing/2014/main" id="{8CA52D28-4539-4471-8CF7-440736252C28}"/>
              </a:ext>
            </a:extLst>
          </p:cNvPr>
          <p:cNvPicPr>
            <a:picLocks noChangeAspect="1"/>
          </p:cNvPicPr>
          <p:nvPr userDrawn="1"/>
        </p:nvPicPr>
        <p:blipFill>
          <a:blip r:embed="rId2"/>
          <a:stretch>
            <a:fillRect/>
          </a:stretch>
        </p:blipFill>
        <p:spPr>
          <a:xfrm>
            <a:off x="12666971" y="1207475"/>
            <a:ext cx="2217612" cy="762066"/>
          </a:xfrm>
          <a:prstGeom prst="rect">
            <a:avLst/>
          </a:prstGeom>
        </p:spPr>
      </p:pic>
      <p:sp>
        <p:nvSpPr>
          <p:cNvPr id="19" name="Oval 18">
            <a:extLst>
              <a:ext uri="{FF2B5EF4-FFF2-40B4-BE49-F238E27FC236}">
                <a16:creationId xmlns:a16="http://schemas.microsoft.com/office/drawing/2014/main" id="{343131B5-0BBE-462E-9985-3B1EB3211040}"/>
              </a:ext>
            </a:extLst>
          </p:cNvPr>
          <p:cNvSpPr/>
          <p:nvPr userDrawn="1"/>
        </p:nvSpPr>
        <p:spPr>
          <a:xfrm>
            <a:off x="14424575" y="1521069"/>
            <a:ext cx="460007" cy="344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4637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userDrawn="1"/>
        </p:nvSpPr>
        <p:spPr>
          <a:xfrm>
            <a:off x="1482725" y="1905506"/>
            <a:ext cx="9226550" cy="3046988"/>
          </a:xfrm>
          <a:prstGeom prst="rect">
            <a:avLst/>
          </a:prstGeom>
          <a:noFill/>
        </p:spPr>
        <p:txBody>
          <a:bodyPr wrap="square" rtlCol="0">
            <a:spAutoFit/>
          </a:bodyPr>
          <a:lstStyle/>
          <a:p>
            <a:pPr algn="ctr"/>
            <a:r>
              <a:rPr lang="en-GB" sz="9600">
                <a:solidFill>
                  <a:schemeClr val="bg1"/>
                </a:solidFill>
              </a:rPr>
              <a:t>THANK YOU </a:t>
            </a:r>
          </a:p>
          <a:p>
            <a:pPr algn="ctr"/>
            <a:r>
              <a:rPr lang="en-GB" sz="9600">
                <a:solidFill>
                  <a:schemeClr val="bg1"/>
                </a:solidFill>
              </a:rPr>
              <a:t>CLOSING</a:t>
            </a:r>
          </a:p>
        </p:txBody>
      </p:sp>
    </p:spTree>
    <p:extLst>
      <p:ext uri="{BB962C8B-B14F-4D97-AF65-F5344CB8AC3E}">
        <p14:creationId xmlns:p14="http://schemas.microsoft.com/office/powerpoint/2010/main" val="230026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56EB7CB-10FB-4376-AAED-119CE75EACE3}"/>
              </a:ext>
            </a:extLst>
          </p:cNvPr>
          <p:cNvSpPr>
            <a:spLocks noGrp="1" noChangeAspect="1"/>
          </p:cNvSpPr>
          <p:nvPr>
            <p:ph type="pic" sz="quarter" idx="18" hasCustomPrompt="1"/>
          </p:nvPr>
        </p:nvSpPr>
        <p:spPr>
          <a:xfrm rot="16200000" flipH="1">
            <a:off x="1760203" y="1948928"/>
            <a:ext cx="2232000" cy="4465573"/>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5"/>
          </a:solidFill>
        </p:spPr>
        <p:txBody>
          <a:bodyPr wrap="square" anchor="ctr">
            <a:noAutofit/>
          </a:bodyPr>
          <a:lstStyle>
            <a:lvl1pPr algn="ctr">
              <a:defRPr>
                <a:solidFill>
                  <a:schemeClr val="bg1">
                    <a:alpha val="50000"/>
                  </a:schemeClr>
                </a:solidFill>
              </a:defRPr>
            </a:lvl1pPr>
          </a:lstStyle>
          <a:p>
            <a:r>
              <a:rPr lang="en-GB"/>
              <a:t>#</a:t>
            </a:r>
          </a:p>
        </p:txBody>
      </p:sp>
      <p:sp>
        <p:nvSpPr>
          <p:cNvPr id="26" name="Picture Placeholder 11">
            <a:extLst>
              <a:ext uri="{FF2B5EF4-FFF2-40B4-BE49-F238E27FC236}">
                <a16:creationId xmlns:a16="http://schemas.microsoft.com/office/drawing/2014/main" id="{664CA61C-CDA4-4BEC-9832-7DF61269DAD9}"/>
              </a:ext>
            </a:extLst>
          </p:cNvPr>
          <p:cNvSpPr>
            <a:spLocks noGrp="1" noChangeAspect="1"/>
          </p:cNvSpPr>
          <p:nvPr>
            <p:ph type="pic" sz="quarter" idx="17" hasCustomPrompt="1"/>
          </p:nvPr>
        </p:nvSpPr>
        <p:spPr>
          <a:xfrm>
            <a:off x="5838613" y="1741834"/>
            <a:ext cx="864000" cy="864000"/>
          </a:xfrm>
          <a:prstGeom prst="ellipse">
            <a:avLst/>
          </a:prstGeom>
          <a:solidFill>
            <a:schemeClr val="accent4"/>
          </a:solidFill>
          <a:ln>
            <a:noFill/>
          </a:ln>
        </p:spPr>
        <p:txBody>
          <a:bodyPr anchor="ctr"/>
          <a:lstStyle>
            <a:lvl1pPr algn="ctr">
              <a:defRPr sz="900">
                <a:solidFill>
                  <a:schemeClr val="bg1">
                    <a:alpha val="50000"/>
                  </a:schemeClr>
                </a:solidFill>
              </a:defRPr>
            </a:lvl1pPr>
          </a:lstStyle>
          <a:p>
            <a:r>
              <a:rPr lang="en-GB"/>
              <a:t>#</a:t>
            </a:r>
          </a:p>
        </p:txBody>
      </p:sp>
      <p:sp>
        <p:nvSpPr>
          <p:cNvPr id="27" name="Picture Placeholder 11">
            <a:extLst>
              <a:ext uri="{FF2B5EF4-FFF2-40B4-BE49-F238E27FC236}">
                <a16:creationId xmlns:a16="http://schemas.microsoft.com/office/drawing/2014/main" id="{A27A0A9C-A624-4F04-BF00-1D402C635874}"/>
              </a:ext>
            </a:extLst>
          </p:cNvPr>
          <p:cNvSpPr>
            <a:spLocks noGrp="1" noChangeAspect="1"/>
          </p:cNvSpPr>
          <p:nvPr>
            <p:ph type="pic" sz="quarter" idx="24" hasCustomPrompt="1"/>
          </p:nvPr>
        </p:nvSpPr>
        <p:spPr>
          <a:xfrm>
            <a:off x="5853127" y="2950205"/>
            <a:ext cx="864000" cy="864000"/>
          </a:xfrm>
          <a:prstGeom prst="ellipse">
            <a:avLst/>
          </a:prstGeom>
          <a:solidFill>
            <a:schemeClr val="accent1"/>
          </a:solidFill>
          <a:ln>
            <a:noFill/>
          </a:ln>
        </p:spPr>
        <p:txBody>
          <a:bodyPr anchor="ctr"/>
          <a:lstStyle>
            <a:lvl1pPr algn="ctr">
              <a:defRPr sz="900">
                <a:solidFill>
                  <a:schemeClr val="bg1">
                    <a:alpha val="50000"/>
                  </a:schemeClr>
                </a:solidFill>
              </a:defRPr>
            </a:lvl1pPr>
          </a:lstStyle>
          <a:p>
            <a:r>
              <a:rPr lang="en-GB"/>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7323131" y="2029834"/>
            <a:ext cx="4392000" cy="288000"/>
          </a:xfrm>
        </p:spPr>
        <p:txBody>
          <a:bodyPr anchor="ctr"/>
          <a:lstStyle>
            <a:lvl1pPr marL="0" indent="0">
              <a:spcBef>
                <a:spcPts val="0"/>
              </a:spcBef>
              <a:spcAft>
                <a:spcPts val="0"/>
              </a:spcAft>
              <a:buFontTx/>
              <a:buNone/>
              <a:tabLst/>
              <a:defRPr sz="2500" b="1"/>
            </a:lvl1pPr>
            <a:lvl2pPr marL="0" indent="0">
              <a:spcBef>
                <a:spcPts val="0"/>
              </a:spcBef>
              <a:spcAft>
                <a:spcPts val="0"/>
              </a:spcAft>
              <a:buFontTx/>
              <a:buNone/>
              <a:tabLst/>
              <a:defRPr sz="2500" b="1"/>
            </a:lvl2pPr>
            <a:lvl3pPr marL="0" indent="0">
              <a:spcBef>
                <a:spcPts val="0"/>
              </a:spcBef>
              <a:spcAft>
                <a:spcPts val="0"/>
              </a:spcAft>
              <a:buFontTx/>
              <a:buNone/>
              <a:tabLst/>
              <a:defRPr sz="2500" b="1"/>
            </a:lvl3pPr>
            <a:lvl4pPr marL="0" indent="0">
              <a:spcBef>
                <a:spcPts val="0"/>
              </a:spcBef>
              <a:spcAft>
                <a:spcPts val="0"/>
              </a:spcAft>
              <a:buClr>
                <a:schemeClr val="accent4"/>
              </a:buClr>
              <a:buFontTx/>
              <a:buNone/>
              <a:tabLst/>
              <a:defRPr sz="2500" b="1"/>
            </a:lvl4pPr>
            <a:lvl5pPr marL="0" indent="0">
              <a:spcBef>
                <a:spcPts val="0"/>
              </a:spcBef>
              <a:spcAft>
                <a:spcPts val="0"/>
              </a:spcAft>
              <a:buClr>
                <a:schemeClr val="accent3"/>
              </a:buClr>
              <a:buFontTx/>
              <a:buNone/>
              <a:tabLst/>
              <a:defRPr sz="2500" b="1"/>
            </a:lvl5pPr>
            <a:lvl6pPr marL="0" indent="0">
              <a:spcBef>
                <a:spcPts val="0"/>
              </a:spcBef>
              <a:spcAft>
                <a:spcPts val="0"/>
              </a:spcAft>
              <a:buFontTx/>
              <a:buNone/>
              <a:tabLst/>
              <a:defRPr sz="2500" b="1"/>
            </a:lvl6pPr>
            <a:lvl7pPr marL="0" indent="0">
              <a:spcBef>
                <a:spcPts val="0"/>
              </a:spcBef>
              <a:spcAft>
                <a:spcPts val="0"/>
              </a:spcAft>
              <a:buFontTx/>
              <a:buNone/>
              <a:tabLst/>
              <a:defRPr sz="2500" b="1"/>
            </a:lvl7pPr>
            <a:lvl8pPr marL="0" indent="0">
              <a:spcBef>
                <a:spcPts val="0"/>
              </a:spcBef>
              <a:spcAft>
                <a:spcPts val="0"/>
              </a:spcAft>
              <a:buFontTx/>
              <a:buNone/>
              <a:tabLst/>
              <a:defRPr sz="2500" b="1"/>
            </a:lvl8pPr>
            <a:lvl9pPr marL="0" indent="0">
              <a:spcBef>
                <a:spcPts val="0"/>
              </a:spcBef>
              <a:spcAft>
                <a:spcPts val="0"/>
              </a:spcAft>
              <a:buFontTx/>
              <a:buNone/>
              <a:tabLst/>
              <a:defRPr sz="2500" b="1"/>
            </a:lvl9pPr>
          </a:lstStyle>
          <a:p>
            <a:pPr lvl="0"/>
            <a:r>
              <a:rPr lang="en-US"/>
              <a:t>Click to edit Master text styles</a:t>
            </a:r>
          </a:p>
        </p:txBody>
      </p:sp>
      <p:sp>
        <p:nvSpPr>
          <p:cNvPr id="23" name="Text Placeholder 9">
            <a:extLst>
              <a:ext uri="{FF2B5EF4-FFF2-40B4-BE49-F238E27FC236}">
                <a16:creationId xmlns:a16="http://schemas.microsoft.com/office/drawing/2014/main" id="{003EF54C-AB00-474A-A04C-C08C31A94639}"/>
              </a:ext>
            </a:extLst>
          </p:cNvPr>
          <p:cNvSpPr>
            <a:spLocks noGrp="1"/>
          </p:cNvSpPr>
          <p:nvPr>
            <p:ph type="body" sz="quarter" idx="23"/>
          </p:nvPr>
        </p:nvSpPr>
        <p:spPr>
          <a:xfrm>
            <a:off x="7323131" y="3238205"/>
            <a:ext cx="4392000" cy="288000"/>
          </a:xfrm>
        </p:spPr>
        <p:txBody>
          <a:bodyPr anchor="ctr"/>
          <a:lstStyle>
            <a:lvl1pPr marL="0" indent="0">
              <a:spcBef>
                <a:spcPts val="0"/>
              </a:spcBef>
              <a:spcAft>
                <a:spcPts val="0"/>
              </a:spcAft>
              <a:buFontTx/>
              <a:buNone/>
              <a:tabLst/>
              <a:defRPr sz="2500" b="1"/>
            </a:lvl1pPr>
            <a:lvl2pPr marL="0" indent="0">
              <a:spcBef>
                <a:spcPts val="0"/>
              </a:spcBef>
              <a:spcAft>
                <a:spcPts val="0"/>
              </a:spcAft>
              <a:buFontTx/>
              <a:buNone/>
              <a:tabLst/>
              <a:defRPr sz="2500" b="1"/>
            </a:lvl2pPr>
            <a:lvl3pPr marL="0" indent="0">
              <a:spcBef>
                <a:spcPts val="0"/>
              </a:spcBef>
              <a:spcAft>
                <a:spcPts val="0"/>
              </a:spcAft>
              <a:buFontTx/>
              <a:buNone/>
              <a:tabLst/>
              <a:defRPr sz="2500" b="1"/>
            </a:lvl3pPr>
            <a:lvl4pPr marL="0" indent="0">
              <a:spcBef>
                <a:spcPts val="0"/>
              </a:spcBef>
              <a:spcAft>
                <a:spcPts val="0"/>
              </a:spcAft>
              <a:buClr>
                <a:schemeClr val="accent4"/>
              </a:buClr>
              <a:buFontTx/>
              <a:buNone/>
              <a:tabLst/>
              <a:defRPr sz="2500" b="1"/>
            </a:lvl4pPr>
            <a:lvl5pPr marL="0" indent="0">
              <a:spcBef>
                <a:spcPts val="0"/>
              </a:spcBef>
              <a:spcAft>
                <a:spcPts val="0"/>
              </a:spcAft>
              <a:buClr>
                <a:schemeClr val="accent3"/>
              </a:buClr>
              <a:buFontTx/>
              <a:buNone/>
              <a:tabLst/>
              <a:defRPr sz="2500" b="1"/>
            </a:lvl5pPr>
            <a:lvl6pPr marL="0" indent="0">
              <a:spcBef>
                <a:spcPts val="0"/>
              </a:spcBef>
              <a:spcAft>
                <a:spcPts val="0"/>
              </a:spcAft>
              <a:buFontTx/>
              <a:buNone/>
              <a:tabLst/>
              <a:defRPr sz="2500" b="1"/>
            </a:lvl6pPr>
            <a:lvl7pPr marL="0" indent="0">
              <a:spcBef>
                <a:spcPts val="0"/>
              </a:spcBef>
              <a:spcAft>
                <a:spcPts val="0"/>
              </a:spcAft>
              <a:buFontTx/>
              <a:buNone/>
              <a:tabLst/>
              <a:defRPr sz="2500" b="1"/>
            </a:lvl7pPr>
            <a:lvl8pPr marL="0" indent="0">
              <a:spcBef>
                <a:spcPts val="0"/>
              </a:spcBef>
              <a:spcAft>
                <a:spcPts val="0"/>
              </a:spcAft>
              <a:buFontTx/>
              <a:buNone/>
              <a:tabLst/>
              <a:defRPr sz="2500" b="1"/>
            </a:lvl8pPr>
            <a:lvl9pPr marL="0" indent="0">
              <a:spcBef>
                <a:spcPts val="0"/>
              </a:spcBef>
              <a:spcAft>
                <a:spcPts val="0"/>
              </a:spcAft>
              <a:buFontTx/>
              <a:buNone/>
              <a:tabLst/>
              <a:defRPr sz="2500" b="1"/>
            </a:lvl9pPr>
          </a:lstStyle>
          <a:p>
            <a:pPr lvl="0"/>
            <a:r>
              <a:rPr lang="en-US"/>
              <a:t>Click to edit Master text styles</a:t>
            </a:r>
          </a:p>
        </p:txBody>
      </p:sp>
      <p:sp>
        <p:nvSpPr>
          <p:cNvPr id="5" name="Text Placeholder 4">
            <a:extLst>
              <a:ext uri="{FF2B5EF4-FFF2-40B4-BE49-F238E27FC236}">
                <a16:creationId xmlns:a16="http://schemas.microsoft.com/office/drawing/2014/main" id="{D701A1DB-0D68-4DC5-AA40-3D857DD8EEFC}"/>
              </a:ext>
            </a:extLst>
          </p:cNvPr>
          <p:cNvSpPr>
            <a:spLocks noGrp="1"/>
          </p:cNvSpPr>
          <p:nvPr>
            <p:ph type="body" sz="quarter" idx="25"/>
          </p:nvPr>
        </p:nvSpPr>
        <p:spPr>
          <a:xfrm>
            <a:off x="5820228" y="4529138"/>
            <a:ext cx="5878285" cy="1174750"/>
          </a:xfrm>
        </p:spPr>
        <p:txBody>
          <a:bodyPr/>
          <a:lstStyle>
            <a:lvl1pPr marL="0" indent="0">
              <a:spcAft>
                <a:spcPts val="300"/>
              </a:spcAft>
              <a:defRPr sz="1250" b="0"/>
            </a:lvl1pPr>
            <a:lvl2pPr marL="0" indent="0">
              <a:spcAft>
                <a:spcPts val="300"/>
              </a:spcAft>
              <a:defRPr sz="1250" b="0"/>
            </a:lvl2pPr>
            <a:lvl3pPr marL="0" indent="0">
              <a:spcAft>
                <a:spcPts val="300"/>
              </a:spcAft>
              <a:defRPr sz="1250" b="0"/>
            </a:lvl3pPr>
            <a:lvl4pPr marL="261938" indent="-261938">
              <a:spcAft>
                <a:spcPts val="300"/>
              </a:spcAft>
              <a:defRPr sz="1250" b="0"/>
            </a:lvl4pPr>
            <a:lvl5pPr marL="261938" indent="0">
              <a:spcAft>
                <a:spcPts val="300"/>
              </a:spcAft>
              <a:defRPr sz="12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3675AAF0-64C7-4254-BACC-42F8CFD4E411}"/>
              </a:ext>
            </a:extLst>
          </p:cNvPr>
          <p:cNvSpPr>
            <a:spLocks noGrp="1"/>
          </p:cNvSpPr>
          <p:nvPr>
            <p:ph type="title" hasCustomPrompt="1"/>
          </p:nvPr>
        </p:nvSpPr>
        <p:spPr>
          <a:xfrm>
            <a:off x="644064" y="1718453"/>
            <a:ext cx="4948661" cy="898899"/>
          </a:xfrm>
          <a:prstGeom prst="rect">
            <a:avLst/>
          </a:prstGeom>
        </p:spPr>
        <p:txBody>
          <a:bodyPr anchor="b"/>
          <a:lstStyle>
            <a:lvl1pPr>
              <a:defRPr sz="6750" b="0">
                <a:latin typeface="+mj-lt"/>
              </a:defRPr>
            </a:lvl1pPr>
          </a:lstStyle>
          <a:p>
            <a:r>
              <a:rPr lang="en-US"/>
              <a:t>Thank you</a:t>
            </a:r>
            <a:endParaRPr lang="en-GB"/>
          </a:p>
        </p:txBody>
      </p:sp>
      <p:sp>
        <p:nvSpPr>
          <p:cNvPr id="2" name="Footer Placeholder 1">
            <a:extLst>
              <a:ext uri="{FF2B5EF4-FFF2-40B4-BE49-F238E27FC236}">
                <a16:creationId xmlns:a16="http://schemas.microsoft.com/office/drawing/2014/main" id="{4451AF3B-B1CC-4427-81C1-70B0C16ACAB3}"/>
              </a:ext>
            </a:extLst>
          </p:cNvPr>
          <p:cNvSpPr>
            <a:spLocks noGrp="1"/>
          </p:cNvSpPr>
          <p:nvPr>
            <p:ph type="ftr" sz="quarter" idx="26"/>
          </p:nvPr>
        </p:nvSpPr>
        <p:spPr/>
        <p:txBody>
          <a:bodyPr/>
          <a:lstStyle/>
          <a:p>
            <a:endParaRPr lang="en-GB"/>
          </a:p>
        </p:txBody>
      </p:sp>
      <p:sp>
        <p:nvSpPr>
          <p:cNvPr id="3" name="Slide Number Placeholder 2">
            <a:extLst>
              <a:ext uri="{FF2B5EF4-FFF2-40B4-BE49-F238E27FC236}">
                <a16:creationId xmlns:a16="http://schemas.microsoft.com/office/drawing/2014/main" id="{83AA0EBF-E0DE-44FC-A2F8-6A4DC388F3A5}"/>
              </a:ext>
            </a:extLst>
          </p:cNvPr>
          <p:cNvSpPr>
            <a:spLocks noGrp="1"/>
          </p:cNvSpPr>
          <p:nvPr>
            <p:ph type="sldNum" sz="quarter" idx="27"/>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1216115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F724A9-FC47-49DA-BE78-068C3F9CB26B}"/>
              </a:ext>
            </a:extLst>
          </p:cNvPr>
          <p:cNvSpPr>
            <a:spLocks noGrp="1"/>
          </p:cNvSpPr>
          <p:nvPr>
            <p:ph type="ftr" sz="quarter" idx="11"/>
          </p:nvPr>
        </p:nvSpPr>
        <p:spPr>
          <a:xfrm>
            <a:off x="4443771" y="5065087"/>
            <a:ext cx="3292342" cy="365125"/>
          </a:xfrm>
        </p:spPr>
        <p:txBody>
          <a:bodyPr/>
          <a:lstStyle>
            <a:lvl1pPr>
              <a:defRPr sz="2300"/>
            </a:lvl1pPr>
          </a:lstStyle>
          <a:p>
            <a:endParaRPr lang="en-GB"/>
          </a:p>
        </p:txBody>
      </p:sp>
      <p:pic>
        <p:nvPicPr>
          <p:cNvPr id="12" name="Picture 11" descr="Logo&#10;&#10;Description automatically generated with medium confidence">
            <a:extLst>
              <a:ext uri="{FF2B5EF4-FFF2-40B4-BE49-F238E27FC236}">
                <a16:creationId xmlns:a16="http://schemas.microsoft.com/office/drawing/2014/main" id="{8621A74A-5950-4998-9B6E-AAB230E4A7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4179" y="2112579"/>
            <a:ext cx="4957487" cy="2187373"/>
          </a:xfrm>
          <a:prstGeom prst="rect">
            <a:avLst/>
          </a:prstGeom>
        </p:spPr>
      </p:pic>
    </p:spTree>
    <p:extLst>
      <p:ext uri="{BB962C8B-B14F-4D97-AF65-F5344CB8AC3E}">
        <p14:creationId xmlns:p14="http://schemas.microsoft.com/office/powerpoint/2010/main" val="3068112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325984E9-72E9-4991-8C68-D8518DC8D408}"/>
              </a:ext>
            </a:extLst>
          </p:cNvPr>
          <p:cNvPicPr>
            <a:picLocks noChangeAspect="1"/>
          </p:cNvPicPr>
          <p:nvPr userDrawn="1"/>
        </p:nvPicPr>
        <p:blipFill>
          <a:blip r:embed="rId2"/>
          <a:stretch>
            <a:fillRect/>
          </a:stretch>
        </p:blipFill>
        <p:spPr>
          <a:xfrm>
            <a:off x="15240" y="-13064"/>
            <a:ext cx="12176760" cy="6851457"/>
          </a:xfrm>
          <a:prstGeom prst="rect">
            <a:avLst/>
          </a:prstGeom>
        </p:spPr>
      </p:pic>
      <p:sp>
        <p:nvSpPr>
          <p:cNvPr id="2" name="Title 1">
            <a:extLst>
              <a:ext uri="{FF2B5EF4-FFF2-40B4-BE49-F238E27FC236}">
                <a16:creationId xmlns:a16="http://schemas.microsoft.com/office/drawing/2014/main" id="{4FCAB498-D88F-1C44-82E9-BAFC7E3712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3B22E-38A8-764A-A91D-68F0DEC617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BFA1E7-4218-4C44-8423-EF98F0ADA7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CB3564-E004-6A44-ACBC-A0DA10FB0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11B88-5D90-154A-AFAA-F42FFF76812D}"/>
              </a:ext>
            </a:extLst>
          </p:cNvPr>
          <p:cNvSpPr>
            <a:spLocks noGrp="1"/>
          </p:cNvSpPr>
          <p:nvPr>
            <p:ph type="sldNum" sz="quarter" idx="12"/>
          </p:nvPr>
        </p:nvSpPr>
        <p:spPr/>
        <p:txBody>
          <a:bodyPr/>
          <a:lstStyle/>
          <a:p>
            <a:fld id="{B00BC7F2-A819-E941-97FA-C39CC2FD509E}" type="slidenum">
              <a:rPr lang="en-US" smtClean="0"/>
              <a:t>‹#›</a:t>
            </a:fld>
            <a:endParaRPr lang="en-US"/>
          </a:p>
        </p:txBody>
      </p:sp>
    </p:spTree>
    <p:extLst>
      <p:ext uri="{BB962C8B-B14F-4D97-AF65-F5344CB8AC3E}">
        <p14:creationId xmlns:p14="http://schemas.microsoft.com/office/powerpoint/2010/main" val="218960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VER OPTIONS">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2486025" y="1466850"/>
            <a:ext cx="7219950" cy="1569660"/>
          </a:xfrm>
          <a:prstGeom prst="rect">
            <a:avLst/>
          </a:prstGeom>
          <a:noFill/>
        </p:spPr>
        <p:txBody>
          <a:bodyPr wrap="square" rtlCol="0">
            <a:spAutoFit/>
          </a:bodyPr>
          <a:lstStyle/>
          <a:p>
            <a:pPr algn="ctr"/>
            <a:r>
              <a:rPr lang="en-GB" sz="9600">
                <a:solidFill>
                  <a:schemeClr val="bg1"/>
                </a:solidFill>
              </a:rPr>
              <a:t>COVERS</a:t>
            </a:r>
          </a:p>
        </p:txBody>
      </p:sp>
    </p:spTree>
    <p:extLst>
      <p:ext uri="{BB962C8B-B14F-4D97-AF65-F5344CB8AC3E}">
        <p14:creationId xmlns:p14="http://schemas.microsoft.com/office/powerpoint/2010/main" val="752974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2E3BC2-876C-4BD1-8D6A-BB7D3E683EBB}"/>
              </a:ext>
            </a:extLst>
          </p:cNvPr>
          <p:cNvSpPr/>
          <p:nvPr/>
        </p:nvSpPr>
        <p:spPr>
          <a:xfrm>
            <a:off x="-3115827" y="-1"/>
            <a:ext cx="2906577" cy="6858001"/>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E698C138-CF00-44AC-97A7-4D10BC83E238}"/>
              </a:ext>
            </a:extLst>
          </p:cNvPr>
          <p:cNvSpPr txBox="1"/>
          <p:nvPr/>
        </p:nvSpPr>
        <p:spPr>
          <a:xfrm>
            <a:off x="-3059536" y="19922"/>
            <a:ext cx="2671669" cy="26391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the feature underline</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You can you use a feature underline on a section of your heading.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The feature underline is comprised of two rectangles, one black and above it a transparent one that serves as a spacer (shown with white fill here).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GB" sz="105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Align the shape so that the top aligns with the bottom of the heading text.</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Size width to suit.</a:t>
            </a:r>
          </a:p>
        </p:txBody>
      </p:sp>
      <p:pic>
        <p:nvPicPr>
          <p:cNvPr id="31" name="Graphic 30">
            <a:extLst>
              <a:ext uri="{FF2B5EF4-FFF2-40B4-BE49-F238E27FC236}">
                <a16:creationId xmlns:a16="http://schemas.microsoft.com/office/drawing/2014/main" id="{0B876910-4A4E-42A3-B1A4-9E514F9DA96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066" t="20619" r="6972" b="23270"/>
          <a:stretch/>
        </p:blipFill>
        <p:spPr>
          <a:xfrm>
            <a:off x="415520" y="222649"/>
            <a:ext cx="3422554" cy="983743"/>
          </a:xfrm>
          <a:prstGeom prst="rect">
            <a:avLst/>
          </a:prstGeom>
        </p:spPr>
      </p:pic>
      <p:sp>
        <p:nvSpPr>
          <p:cNvPr id="9" name="Right Triangle 8">
            <a:extLst>
              <a:ext uri="{FF2B5EF4-FFF2-40B4-BE49-F238E27FC236}">
                <a16:creationId xmlns:a16="http://schemas.microsoft.com/office/drawing/2014/main" id="{A240FB9D-6C2C-411F-B277-386FC8CE4712}"/>
              </a:ext>
            </a:extLst>
          </p:cNvPr>
          <p:cNvSpPr/>
          <p:nvPr/>
        </p:nvSpPr>
        <p:spPr>
          <a:xfrm rot="10800000">
            <a:off x="9246358" y="0"/>
            <a:ext cx="2945642" cy="5168766"/>
          </a:xfrm>
          <a:prstGeom prst="rtTriangle">
            <a:avLst/>
          </a:pr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8FE0656-008D-40FC-B303-AC55D2C7D141}"/>
              </a:ext>
            </a:extLst>
          </p:cNvPr>
          <p:cNvSpPr/>
          <p:nvPr/>
        </p:nvSpPr>
        <p:spPr>
          <a:xfrm>
            <a:off x="9047747" y="3582787"/>
            <a:ext cx="3144252" cy="3275213"/>
          </a:xfrm>
          <a:custGeom>
            <a:avLst/>
            <a:gdLst>
              <a:gd name="connsiteX0" fmla="*/ 1872114 w 3144252"/>
              <a:gd name="connsiteY0" fmla="*/ 0 h 3275213"/>
              <a:gd name="connsiteX1" fmla="*/ 3144252 w 3144252"/>
              <a:gd name="connsiteY1" fmla="*/ 2225571 h 3275213"/>
              <a:gd name="connsiteX2" fmla="*/ 3144252 w 3144252"/>
              <a:gd name="connsiteY2" fmla="*/ 3275213 h 3275213"/>
              <a:gd name="connsiteX3" fmla="*/ 0 w 3144252"/>
              <a:gd name="connsiteY3" fmla="*/ 3275213 h 3275213"/>
            </a:gdLst>
            <a:ahLst/>
            <a:cxnLst>
              <a:cxn ang="0">
                <a:pos x="connsiteX0" y="connsiteY0"/>
              </a:cxn>
              <a:cxn ang="0">
                <a:pos x="connsiteX1" y="connsiteY1"/>
              </a:cxn>
              <a:cxn ang="0">
                <a:pos x="connsiteX2" y="connsiteY2"/>
              </a:cxn>
              <a:cxn ang="0">
                <a:pos x="connsiteX3" y="connsiteY3"/>
              </a:cxn>
            </a:cxnLst>
            <a:rect l="l" t="t" r="r" b="b"/>
            <a:pathLst>
              <a:path w="3144252" h="3275213">
                <a:moveTo>
                  <a:pt x="1872114" y="0"/>
                </a:moveTo>
                <a:lnTo>
                  <a:pt x="3144252" y="2225571"/>
                </a:lnTo>
                <a:lnTo>
                  <a:pt x="3144252" y="3275213"/>
                </a:lnTo>
                <a:lnTo>
                  <a:pt x="0" y="3275213"/>
                </a:lnTo>
                <a:close/>
              </a:path>
            </a:pathLst>
          </a:cu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7AF90-5731-4406-AC05-24681F278185}"/>
              </a:ext>
            </a:extLst>
          </p:cNvPr>
          <p:cNvSpPr>
            <a:spLocks noGrp="1"/>
          </p:cNvSpPr>
          <p:nvPr>
            <p:ph type="ctrTitle" hasCustomPrompt="1"/>
          </p:nvPr>
        </p:nvSpPr>
        <p:spPr>
          <a:xfrm>
            <a:off x="629551" y="1323831"/>
            <a:ext cx="5400000" cy="1473959"/>
          </a:xfrm>
          <a:prstGeom prst="rect">
            <a:avLst/>
          </a:prstGeom>
        </p:spPr>
        <p:txBody>
          <a:bodyPr anchor="b"/>
          <a:lstStyle>
            <a:lvl1pPr algn="l">
              <a:lnSpc>
                <a:spcPts val="4100"/>
              </a:lnSpc>
              <a:defRPr sz="3750">
                <a:latin typeface="Arial Black" panose="020B0A04020102020204" pitchFamily="34" charset="0"/>
              </a:defRPr>
            </a:lvl1pPr>
          </a:lstStyle>
          <a:p>
            <a:r>
              <a:rPr lang="en-US"/>
              <a:t>Presentation long title goes on here</a:t>
            </a:r>
            <a:endParaRPr lang="en-GB"/>
          </a:p>
        </p:txBody>
      </p:sp>
      <p:sp>
        <p:nvSpPr>
          <p:cNvPr id="3" name="Subtitle 2">
            <a:extLst>
              <a:ext uri="{FF2B5EF4-FFF2-40B4-BE49-F238E27FC236}">
                <a16:creationId xmlns:a16="http://schemas.microsoft.com/office/drawing/2014/main" id="{F3FF98CA-D557-47CC-BBA1-B3D4A1814A27}"/>
              </a:ext>
            </a:extLst>
          </p:cNvPr>
          <p:cNvSpPr>
            <a:spLocks noGrp="1"/>
          </p:cNvSpPr>
          <p:nvPr>
            <p:ph type="subTitle" idx="1"/>
          </p:nvPr>
        </p:nvSpPr>
        <p:spPr>
          <a:xfrm>
            <a:off x="649477" y="3007895"/>
            <a:ext cx="5400000" cy="2286000"/>
          </a:xfrm>
        </p:spPr>
        <p:txBody>
          <a:bodyPr/>
          <a:lstStyle>
            <a:lvl1pPr marL="0" indent="0" algn="l">
              <a:spcAft>
                <a:spcPts val="3000"/>
              </a:spcAft>
              <a:buNone/>
              <a:defRPr sz="2000"/>
            </a:lvl1pPr>
            <a:lvl2pPr marL="0" indent="0" algn="l">
              <a:lnSpc>
                <a:spcPts val="1600"/>
              </a:lnSpc>
              <a:buNone/>
              <a:tabLst/>
              <a:defRPr sz="1500" b="0"/>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pPr lvl="0"/>
            <a:r>
              <a:rPr lang="en-US"/>
              <a:t>Click to edit Master subtitle style</a:t>
            </a:r>
            <a:endParaRPr lang="en-GB"/>
          </a:p>
        </p:txBody>
      </p:sp>
      <p:sp>
        <p:nvSpPr>
          <p:cNvPr id="10" name="Picture Placeholder 9">
            <a:extLst>
              <a:ext uri="{FF2B5EF4-FFF2-40B4-BE49-F238E27FC236}">
                <a16:creationId xmlns:a16="http://schemas.microsoft.com/office/drawing/2014/main" id="{E73AB54C-ACF2-4E91-A5F0-D25C17145E8B}"/>
              </a:ext>
            </a:extLst>
          </p:cNvPr>
          <p:cNvSpPr>
            <a:spLocks noGrp="1"/>
          </p:cNvSpPr>
          <p:nvPr>
            <p:ph type="pic" sz="quarter" idx="13" hasCustomPrompt="1"/>
          </p:nvPr>
        </p:nvSpPr>
        <p:spPr>
          <a:xfrm>
            <a:off x="6342256" y="1206392"/>
            <a:ext cx="4767021" cy="4141788"/>
          </a:xfrm>
          <a:prstGeom prst="hexagon">
            <a:avLst>
              <a:gd name="adj" fmla="val 28690"/>
              <a:gd name="vf" fmla="val 115470"/>
            </a:avLst>
          </a:prstGeom>
          <a:solidFill>
            <a:schemeClr val="bg1">
              <a:lumMod val="95000"/>
            </a:schemeClr>
          </a:solidFill>
          <a:ln>
            <a:noFill/>
          </a:ln>
        </p:spPr>
        <p:txBody>
          <a:bodyPr anchor="ctr"/>
          <a:lstStyle>
            <a:lvl1pPr algn="ctr">
              <a:defRPr sz="1100">
                <a:solidFill>
                  <a:schemeClr val="accent2"/>
                </a:solidFill>
              </a:defRPr>
            </a:lvl1pPr>
          </a:lstStyle>
          <a:p>
            <a:r>
              <a:rPr lang="en-GB"/>
              <a:t>Click here</a:t>
            </a:r>
          </a:p>
        </p:txBody>
      </p:sp>
      <p:sp>
        <p:nvSpPr>
          <p:cNvPr id="13" name="Picture Placeholder 12">
            <a:extLst>
              <a:ext uri="{FF2B5EF4-FFF2-40B4-BE49-F238E27FC236}">
                <a16:creationId xmlns:a16="http://schemas.microsoft.com/office/drawing/2014/main" id="{D32294A0-3D30-485A-8E9B-EAB139BFBB8F}"/>
              </a:ext>
            </a:extLst>
          </p:cNvPr>
          <p:cNvSpPr>
            <a:spLocks noGrp="1" noChangeAspect="1"/>
          </p:cNvSpPr>
          <p:nvPr>
            <p:ph type="pic" sz="quarter" idx="14" hasCustomPrompt="1"/>
          </p:nvPr>
        </p:nvSpPr>
        <p:spPr>
          <a:xfrm rot="3600000">
            <a:off x="9837920" y="218462"/>
            <a:ext cx="1872000" cy="1630800"/>
          </a:xfrm>
          <a:prstGeom prst="triangle">
            <a:avLst/>
          </a:prstGeom>
          <a:solidFill>
            <a:schemeClr val="accent1"/>
          </a:solidFill>
        </p:spPr>
        <p:txBody>
          <a:bodyPr/>
          <a:lstStyle>
            <a:lvl1pPr algn="ctr">
              <a:defRPr sz="900">
                <a:solidFill>
                  <a:schemeClr val="bg1">
                    <a:alpha val="50000"/>
                  </a:schemeClr>
                </a:solidFill>
              </a:defRPr>
            </a:lvl1pPr>
          </a:lstStyle>
          <a:p>
            <a:r>
              <a:rPr lang="en-GB"/>
              <a:t>#</a:t>
            </a:r>
          </a:p>
        </p:txBody>
      </p:sp>
      <p:sp>
        <p:nvSpPr>
          <p:cNvPr id="25" name="Picture Placeholder 24">
            <a:extLst>
              <a:ext uri="{FF2B5EF4-FFF2-40B4-BE49-F238E27FC236}">
                <a16:creationId xmlns:a16="http://schemas.microsoft.com/office/drawing/2014/main" id="{6D265F6C-A893-4BBC-A4E2-494B3B828F01}"/>
              </a:ext>
            </a:extLst>
          </p:cNvPr>
          <p:cNvSpPr>
            <a:spLocks noGrp="1" noChangeAspect="1"/>
          </p:cNvSpPr>
          <p:nvPr>
            <p:ph type="pic" sz="quarter" idx="15" hasCustomPrompt="1"/>
          </p:nvPr>
        </p:nvSpPr>
        <p:spPr>
          <a:xfrm>
            <a:off x="7188653" y="4596089"/>
            <a:ext cx="642969" cy="128639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63" name="TextBox 62">
            <a:extLst>
              <a:ext uri="{FF2B5EF4-FFF2-40B4-BE49-F238E27FC236}">
                <a16:creationId xmlns:a16="http://schemas.microsoft.com/office/drawing/2014/main" id="{2143F65B-BBA7-4906-BD8D-71A1857584E4}"/>
              </a:ext>
            </a:extLst>
          </p:cNvPr>
          <p:cNvSpPr txBox="1"/>
          <p:nvPr/>
        </p:nvSpPr>
        <p:spPr>
          <a:xfrm>
            <a:off x="-3059536" y="2719828"/>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64" name="Picture 63">
            <a:extLst>
              <a:ext uri="{FF2B5EF4-FFF2-40B4-BE49-F238E27FC236}">
                <a16:creationId xmlns:a16="http://schemas.microsoft.com/office/drawing/2014/main" id="{2289B22C-F2DA-4AD4-9657-8FBFAF7F6A14}"/>
              </a:ext>
            </a:extLst>
          </p:cNvPr>
          <p:cNvPicPr>
            <a:picLocks noChangeAspect="1"/>
          </p:cNvPicPr>
          <p:nvPr/>
        </p:nvPicPr>
        <p:blipFill>
          <a:blip r:embed="rId4"/>
          <a:stretch>
            <a:fillRect/>
          </a:stretch>
        </p:blipFill>
        <p:spPr>
          <a:xfrm>
            <a:off x="-2971198" y="5970050"/>
            <a:ext cx="2651911" cy="803150"/>
          </a:xfrm>
          <a:prstGeom prst="rect">
            <a:avLst/>
          </a:prstGeom>
        </p:spPr>
      </p:pic>
      <p:sp>
        <p:nvSpPr>
          <p:cNvPr id="65" name="TextBox 64">
            <a:extLst>
              <a:ext uri="{FF2B5EF4-FFF2-40B4-BE49-F238E27FC236}">
                <a16:creationId xmlns:a16="http://schemas.microsoft.com/office/drawing/2014/main" id="{A148FDC1-81B9-426E-A080-8F8A05010EF1}"/>
              </a:ext>
            </a:extLst>
          </p:cNvPr>
          <p:cNvSpPr txBox="1"/>
          <p:nvPr/>
        </p:nvSpPr>
        <p:spPr>
          <a:xfrm>
            <a:off x="-1777396" y="5717655"/>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66" name="TextBox 65">
            <a:extLst>
              <a:ext uri="{FF2B5EF4-FFF2-40B4-BE49-F238E27FC236}">
                <a16:creationId xmlns:a16="http://schemas.microsoft.com/office/drawing/2014/main" id="{FA6E96B9-D950-43FB-BF5A-9161893206E9}"/>
              </a:ext>
            </a:extLst>
          </p:cNvPr>
          <p:cNvSpPr txBox="1"/>
          <p:nvPr/>
        </p:nvSpPr>
        <p:spPr>
          <a:xfrm>
            <a:off x="-2971199" y="5705697"/>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67" name="Rectangle: Rounded Corners 66">
            <a:extLst>
              <a:ext uri="{FF2B5EF4-FFF2-40B4-BE49-F238E27FC236}">
                <a16:creationId xmlns:a16="http://schemas.microsoft.com/office/drawing/2014/main" id="{97D9BADC-99CD-4849-9B43-3B28752C0592}"/>
              </a:ext>
            </a:extLst>
          </p:cNvPr>
          <p:cNvSpPr/>
          <p:nvPr/>
        </p:nvSpPr>
        <p:spPr>
          <a:xfrm>
            <a:off x="-2325283" y="5982312"/>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793B68CB-83AD-49C6-BA15-56D8DDA709F0}"/>
              </a:ext>
            </a:extLst>
          </p:cNvPr>
          <p:cNvSpPr/>
          <p:nvPr/>
        </p:nvSpPr>
        <p:spPr>
          <a:xfrm>
            <a:off x="-2066402" y="5986829"/>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Connector: Elbow 68">
            <a:extLst>
              <a:ext uri="{FF2B5EF4-FFF2-40B4-BE49-F238E27FC236}">
                <a16:creationId xmlns:a16="http://schemas.microsoft.com/office/drawing/2014/main" id="{C9FC86D3-73C6-418D-8C87-E326E366F600}"/>
              </a:ext>
            </a:extLst>
          </p:cNvPr>
          <p:cNvCxnSpPr>
            <a:cxnSpLocks/>
            <a:stCxn id="66" idx="3"/>
            <a:endCxn id="67" idx="0"/>
          </p:cNvCxnSpPr>
          <p:nvPr/>
        </p:nvCxnSpPr>
        <p:spPr>
          <a:xfrm>
            <a:off x="-2312584" y="5802599"/>
            <a:ext cx="101554" cy="1797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683016D8-F0B1-4D1C-A8EC-E9A327700E8A}"/>
              </a:ext>
            </a:extLst>
          </p:cNvPr>
          <p:cNvCxnSpPr>
            <a:cxnSpLocks/>
            <a:stCxn id="65" idx="1"/>
            <a:endCxn id="68" idx="0"/>
          </p:cNvCxnSpPr>
          <p:nvPr/>
        </p:nvCxnSpPr>
        <p:spPr>
          <a:xfrm rot="10800000" flipV="1">
            <a:off x="-1952148" y="5814557"/>
            <a:ext cx="174753" cy="172272"/>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8E048BFB-562D-4F94-B135-AD9C9EFADF85}"/>
              </a:ext>
            </a:extLst>
          </p:cNvPr>
          <p:cNvGrpSpPr/>
          <p:nvPr/>
        </p:nvGrpSpPr>
        <p:grpSpPr>
          <a:xfrm>
            <a:off x="-2778865" y="1550204"/>
            <a:ext cx="2208117" cy="194801"/>
            <a:chOff x="5160000" y="921714"/>
            <a:chExt cx="1872000" cy="173560"/>
          </a:xfrm>
        </p:grpSpPr>
        <p:sp>
          <p:nvSpPr>
            <p:cNvPr id="72" name="Rectangle 71">
              <a:extLst>
                <a:ext uri="{FF2B5EF4-FFF2-40B4-BE49-F238E27FC236}">
                  <a16:creationId xmlns:a16="http://schemas.microsoft.com/office/drawing/2014/main" id="{9732E0DD-60C8-4BD9-9EF8-0509C74D0523}"/>
                </a:ext>
              </a:extLst>
            </p:cNvPr>
            <p:cNvSpPr/>
            <p:nvPr/>
          </p:nvSpPr>
          <p:spPr>
            <a:xfrm>
              <a:off x="5160000" y="921714"/>
              <a:ext cx="1872000" cy="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E3D9ABA-2FEA-4199-99AC-3F57253B8C49}"/>
                </a:ext>
              </a:extLst>
            </p:cNvPr>
            <p:cNvSpPr/>
            <p:nvPr/>
          </p:nvSpPr>
          <p:spPr>
            <a:xfrm>
              <a:off x="5160000" y="987274"/>
              <a:ext cx="187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EE165931-B83A-4AF8-85C8-D889E3E81F01}"/>
              </a:ext>
            </a:extLst>
          </p:cNvPr>
          <p:cNvGrpSpPr/>
          <p:nvPr/>
        </p:nvGrpSpPr>
        <p:grpSpPr>
          <a:xfrm>
            <a:off x="12539863" y="19922"/>
            <a:ext cx="2526634" cy="4576167"/>
            <a:chOff x="12507857" y="-140735"/>
            <a:chExt cx="2526634" cy="4576167"/>
          </a:xfrm>
        </p:grpSpPr>
        <p:sp>
          <p:nvSpPr>
            <p:cNvPr id="4" name="Rectangle 3">
              <a:extLst>
                <a:ext uri="{FF2B5EF4-FFF2-40B4-BE49-F238E27FC236}">
                  <a16:creationId xmlns:a16="http://schemas.microsoft.com/office/drawing/2014/main" id="{2C5EF805-1E4E-4E48-A4F5-F6DE7F0906FA}"/>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C8F1F5B4-538B-4A16-9DAC-C2C86C6A1A5B}"/>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36" name="Picture 35">
              <a:extLst>
                <a:ext uri="{FF2B5EF4-FFF2-40B4-BE49-F238E27FC236}">
                  <a16:creationId xmlns:a16="http://schemas.microsoft.com/office/drawing/2014/main" id="{0B9D3B3A-9D48-402F-B323-9BBA270C8C97}"/>
                </a:ext>
              </a:extLst>
            </p:cNvPr>
            <p:cNvPicPr>
              <a:picLocks noChangeAspect="1"/>
            </p:cNvPicPr>
            <p:nvPr/>
          </p:nvPicPr>
          <p:blipFill>
            <a:blip r:embed="rId5"/>
            <a:stretch>
              <a:fillRect/>
            </a:stretch>
          </p:blipFill>
          <p:spPr>
            <a:xfrm>
              <a:off x="14331275" y="199812"/>
              <a:ext cx="228787" cy="263602"/>
            </a:xfrm>
            <a:prstGeom prst="rect">
              <a:avLst/>
            </a:prstGeom>
          </p:spPr>
        </p:pic>
        <p:pic>
          <p:nvPicPr>
            <p:cNvPr id="38" name="Picture 37">
              <a:extLst>
                <a:ext uri="{FF2B5EF4-FFF2-40B4-BE49-F238E27FC236}">
                  <a16:creationId xmlns:a16="http://schemas.microsoft.com/office/drawing/2014/main" id="{E0DF8F4F-7B6B-4034-AAB3-FFEC76E42F21}"/>
                </a:ext>
              </a:extLst>
            </p:cNvPr>
            <p:cNvPicPr>
              <a:picLocks noChangeAspect="1"/>
            </p:cNvPicPr>
            <p:nvPr/>
          </p:nvPicPr>
          <p:blipFill>
            <a:blip r:embed="rId6"/>
            <a:stretch>
              <a:fillRect/>
            </a:stretch>
          </p:blipFill>
          <p:spPr>
            <a:xfrm>
              <a:off x="12568977" y="3499696"/>
              <a:ext cx="2334126" cy="887527"/>
            </a:xfrm>
            <a:prstGeom prst="rect">
              <a:avLst/>
            </a:prstGeom>
          </p:spPr>
        </p:pic>
        <p:sp>
          <p:nvSpPr>
            <p:cNvPr id="5" name="Oval 4">
              <a:extLst>
                <a:ext uri="{FF2B5EF4-FFF2-40B4-BE49-F238E27FC236}">
                  <a16:creationId xmlns:a16="http://schemas.microsoft.com/office/drawing/2014/main" id="{F0F4B8A3-F32C-470A-9B5C-37A6C6E2F472}"/>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6D08F7CB-5109-4A5F-AE60-D1562978A423}"/>
              </a:ext>
            </a:extLst>
          </p:cNvPr>
          <p:cNvGrpSpPr/>
          <p:nvPr/>
        </p:nvGrpSpPr>
        <p:grpSpPr>
          <a:xfrm>
            <a:off x="15179442" y="19922"/>
            <a:ext cx="2317297" cy="4576167"/>
            <a:chOff x="15561881" y="-140735"/>
            <a:chExt cx="2317297" cy="4415555"/>
          </a:xfrm>
        </p:grpSpPr>
        <p:sp>
          <p:nvSpPr>
            <p:cNvPr id="32" name="Rectangle 31">
              <a:extLst>
                <a:ext uri="{FF2B5EF4-FFF2-40B4-BE49-F238E27FC236}">
                  <a16:creationId xmlns:a16="http://schemas.microsoft.com/office/drawing/2014/main" id="{F2457C0F-0E4E-412F-8E24-20577C7F7E1B}"/>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93D59137-CB3F-456C-A2B5-3ADCE4F313E9}"/>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26" name="Picture 25">
              <a:extLst>
                <a:ext uri="{FF2B5EF4-FFF2-40B4-BE49-F238E27FC236}">
                  <a16:creationId xmlns:a16="http://schemas.microsoft.com/office/drawing/2014/main" id="{966C4D14-E9F4-4085-8041-55AF954B67ED}"/>
                </a:ext>
              </a:extLst>
            </p:cNvPr>
            <p:cNvPicPr>
              <a:picLocks noChangeAspect="1"/>
            </p:cNvPicPr>
            <p:nvPr/>
          </p:nvPicPr>
          <p:blipFill rotWithShape="1">
            <a:blip r:embed="rId7"/>
            <a:srcRect t="24172"/>
            <a:stretch/>
          </p:blipFill>
          <p:spPr>
            <a:xfrm>
              <a:off x="17347506" y="2876549"/>
              <a:ext cx="198962" cy="215527"/>
            </a:xfrm>
            <a:prstGeom prst="rect">
              <a:avLst/>
            </a:prstGeom>
          </p:spPr>
        </p:pic>
        <p:pic>
          <p:nvPicPr>
            <p:cNvPr id="28" name="Picture 27">
              <a:extLst>
                <a:ext uri="{FF2B5EF4-FFF2-40B4-BE49-F238E27FC236}">
                  <a16:creationId xmlns:a16="http://schemas.microsoft.com/office/drawing/2014/main" id="{2EB2BB67-867E-453F-B4B9-4BD3CE2DF158}"/>
                </a:ext>
              </a:extLst>
            </p:cNvPr>
            <p:cNvPicPr>
              <a:picLocks noChangeAspect="1"/>
            </p:cNvPicPr>
            <p:nvPr/>
          </p:nvPicPr>
          <p:blipFill>
            <a:blip r:embed="rId8"/>
            <a:stretch>
              <a:fillRect/>
            </a:stretch>
          </p:blipFill>
          <p:spPr>
            <a:xfrm>
              <a:off x="15912840" y="1427515"/>
              <a:ext cx="1381248" cy="634981"/>
            </a:xfrm>
            <a:prstGeom prst="rect">
              <a:avLst/>
            </a:prstGeom>
          </p:spPr>
        </p:pic>
        <p:pic>
          <p:nvPicPr>
            <p:cNvPr id="29" name="Picture 28">
              <a:extLst>
                <a:ext uri="{FF2B5EF4-FFF2-40B4-BE49-F238E27FC236}">
                  <a16:creationId xmlns:a16="http://schemas.microsoft.com/office/drawing/2014/main" id="{076DFBB8-6409-4439-95CB-288D0CD2DF7D}"/>
                </a:ext>
              </a:extLst>
            </p:cNvPr>
            <p:cNvPicPr>
              <a:picLocks noChangeAspect="1"/>
            </p:cNvPicPr>
            <p:nvPr/>
          </p:nvPicPr>
          <p:blipFill>
            <a:blip r:embed="rId9"/>
            <a:stretch>
              <a:fillRect/>
            </a:stretch>
          </p:blipFill>
          <p:spPr>
            <a:xfrm>
              <a:off x="16825198" y="713308"/>
              <a:ext cx="882131" cy="183777"/>
            </a:xfrm>
            <a:prstGeom prst="rect">
              <a:avLst/>
            </a:prstGeom>
          </p:spPr>
        </p:pic>
        <p:sp>
          <p:nvSpPr>
            <p:cNvPr id="33" name="Oval 32">
              <a:extLst>
                <a:ext uri="{FF2B5EF4-FFF2-40B4-BE49-F238E27FC236}">
                  <a16:creationId xmlns:a16="http://schemas.microsoft.com/office/drawing/2014/main" id="{3A64133F-1F7A-40B9-980A-923CF2D3DDCF}"/>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4513E613-1CC7-4D07-946C-790059EA25F6}"/>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79" name="TextBox 78">
            <a:extLst>
              <a:ext uri="{FF2B5EF4-FFF2-40B4-BE49-F238E27FC236}">
                <a16:creationId xmlns:a16="http://schemas.microsoft.com/office/drawing/2014/main" id="{94C95FB6-9147-4390-93D3-469A9C9189A3}"/>
              </a:ext>
            </a:extLst>
          </p:cNvPr>
          <p:cNvSpPr txBox="1"/>
          <p:nvPr/>
        </p:nvSpPr>
        <p:spPr>
          <a:xfrm>
            <a:off x="-4177177" y="-423610"/>
            <a:ext cx="1966147" cy="369332"/>
          </a:xfrm>
          <a:prstGeom prst="rect">
            <a:avLst/>
          </a:prstGeom>
          <a:noFill/>
        </p:spPr>
        <p:txBody>
          <a:bodyPr wrap="square" rtlCol="0">
            <a:spAutoFit/>
          </a:bodyPr>
          <a:lstStyle/>
          <a:p>
            <a:pPr algn="ctr"/>
            <a:r>
              <a:rPr lang="en-GB" b="1">
                <a:latin typeface="Arial Black" panose="020B0A04020102020204" pitchFamily="34" charset="0"/>
              </a:rPr>
              <a:t>Instructions</a:t>
            </a:r>
          </a:p>
        </p:txBody>
      </p:sp>
      <p:grpSp>
        <p:nvGrpSpPr>
          <p:cNvPr id="80" name="Group 79">
            <a:extLst>
              <a:ext uri="{FF2B5EF4-FFF2-40B4-BE49-F238E27FC236}">
                <a16:creationId xmlns:a16="http://schemas.microsoft.com/office/drawing/2014/main" id="{4377ACDA-AE17-4122-9638-BD9EFF69A29A}"/>
              </a:ext>
            </a:extLst>
          </p:cNvPr>
          <p:cNvGrpSpPr/>
          <p:nvPr/>
        </p:nvGrpSpPr>
        <p:grpSpPr>
          <a:xfrm>
            <a:off x="12539863" y="4668735"/>
            <a:ext cx="4956876" cy="2218765"/>
            <a:chOff x="12466017" y="-140735"/>
            <a:chExt cx="4956876" cy="2218765"/>
          </a:xfrm>
        </p:grpSpPr>
        <p:sp>
          <p:nvSpPr>
            <p:cNvPr id="81" name="Rectangle 80">
              <a:extLst>
                <a:ext uri="{FF2B5EF4-FFF2-40B4-BE49-F238E27FC236}">
                  <a16:creationId xmlns:a16="http://schemas.microsoft.com/office/drawing/2014/main" id="{67A774FB-5167-4C44-8382-9C041D3DFA05}"/>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D5CA6599-F297-4A7A-97EF-8D3FC06AEB1D}"/>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86" name="Graphic 85" descr="Lightbulb and gear with solid fill">
            <a:extLst>
              <a:ext uri="{FF2B5EF4-FFF2-40B4-BE49-F238E27FC236}">
                <a16:creationId xmlns:a16="http://schemas.microsoft.com/office/drawing/2014/main" id="{B9F011D2-8CB7-4875-8AD2-E5F994FB42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93847" y="5638916"/>
            <a:ext cx="484615" cy="484615"/>
          </a:xfrm>
          <a:prstGeom prst="rect">
            <a:avLst/>
          </a:prstGeom>
        </p:spPr>
      </p:pic>
      <p:pic>
        <p:nvPicPr>
          <p:cNvPr id="87" name="Picture 86">
            <a:extLst>
              <a:ext uri="{FF2B5EF4-FFF2-40B4-BE49-F238E27FC236}">
                <a16:creationId xmlns:a16="http://schemas.microsoft.com/office/drawing/2014/main" id="{FA078FBB-EEE2-45A8-A759-02E34A7407E4}"/>
              </a:ext>
            </a:extLst>
          </p:cNvPr>
          <p:cNvPicPr>
            <a:picLocks noChangeAspect="1"/>
          </p:cNvPicPr>
          <p:nvPr/>
        </p:nvPicPr>
        <p:blipFill>
          <a:blip r:embed="rId6"/>
          <a:stretch>
            <a:fillRect/>
          </a:stretch>
        </p:blipFill>
        <p:spPr>
          <a:xfrm>
            <a:off x="14897490" y="5873031"/>
            <a:ext cx="2334126" cy="887527"/>
          </a:xfrm>
          <a:prstGeom prst="rect">
            <a:avLst/>
          </a:prstGeom>
        </p:spPr>
      </p:pic>
      <p:sp>
        <p:nvSpPr>
          <p:cNvPr id="88" name="Oval 87">
            <a:extLst>
              <a:ext uri="{FF2B5EF4-FFF2-40B4-BE49-F238E27FC236}">
                <a16:creationId xmlns:a16="http://schemas.microsoft.com/office/drawing/2014/main" id="{78E75D5A-8CC4-4934-B8A6-F69D1F3D8249}"/>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847752D5-D8F3-467D-8F5B-1EEADFBB1D8E}"/>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nvGrpSpPr>
          <p:cNvPr id="57" name="Group 56">
            <a:extLst>
              <a:ext uri="{FF2B5EF4-FFF2-40B4-BE49-F238E27FC236}">
                <a16:creationId xmlns:a16="http://schemas.microsoft.com/office/drawing/2014/main" id="{185EEB37-3DD1-4A8B-9A69-D9E24EB5D2E1}"/>
              </a:ext>
            </a:extLst>
          </p:cNvPr>
          <p:cNvGrpSpPr/>
          <p:nvPr/>
        </p:nvGrpSpPr>
        <p:grpSpPr>
          <a:xfrm>
            <a:off x="-6214344" y="-5479"/>
            <a:ext cx="2906577" cy="6863479"/>
            <a:chOff x="-6214344" y="-5479"/>
            <a:chExt cx="2906577" cy="6863479"/>
          </a:xfrm>
        </p:grpSpPr>
        <p:grpSp>
          <p:nvGrpSpPr>
            <p:cNvPr id="51" name="Group 50">
              <a:extLst>
                <a:ext uri="{FF2B5EF4-FFF2-40B4-BE49-F238E27FC236}">
                  <a16:creationId xmlns:a16="http://schemas.microsoft.com/office/drawing/2014/main" id="{0B599969-8ED3-4E13-BFA8-E3A1FC2890FA}"/>
                </a:ext>
              </a:extLst>
            </p:cNvPr>
            <p:cNvGrpSpPr/>
            <p:nvPr/>
          </p:nvGrpSpPr>
          <p:grpSpPr>
            <a:xfrm>
              <a:off x="-6214344" y="-5479"/>
              <a:ext cx="2906577" cy="6863479"/>
              <a:chOff x="-6214344" y="-5479"/>
              <a:chExt cx="2906577" cy="6863479"/>
            </a:xfrm>
          </p:grpSpPr>
          <p:sp>
            <p:nvSpPr>
              <p:cNvPr id="78" name="Rectangle 77">
                <a:extLst>
                  <a:ext uri="{FF2B5EF4-FFF2-40B4-BE49-F238E27FC236}">
                    <a16:creationId xmlns:a16="http://schemas.microsoft.com/office/drawing/2014/main" id="{99BC718A-4027-4AC9-86C6-6CC49C2773D0}"/>
                  </a:ext>
                </a:extLst>
              </p:cNvPr>
              <p:cNvSpPr/>
              <p:nvPr/>
            </p:nvSpPr>
            <p:spPr>
              <a:xfrm>
                <a:off x="-6214344" y="-5479"/>
                <a:ext cx="2906577" cy="686347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a:extLst>
                  <a:ext uri="{FF2B5EF4-FFF2-40B4-BE49-F238E27FC236}">
                    <a16:creationId xmlns:a16="http://schemas.microsoft.com/office/drawing/2014/main" id="{292286E4-FE93-4377-9ACB-0856B4975A70}"/>
                  </a:ext>
                </a:extLst>
              </p:cNvPr>
              <p:cNvPicPr>
                <a:picLocks noChangeAspect="1"/>
              </p:cNvPicPr>
              <p:nvPr/>
            </p:nvPicPr>
            <p:blipFill>
              <a:blip r:embed="rId12"/>
              <a:stretch>
                <a:fillRect/>
              </a:stretch>
            </p:blipFill>
            <p:spPr>
              <a:xfrm>
                <a:off x="-6066874" y="2785677"/>
                <a:ext cx="2747953" cy="2237619"/>
              </a:xfrm>
              <a:prstGeom prst="rect">
                <a:avLst/>
              </a:prstGeom>
            </p:spPr>
          </p:pic>
          <p:sp>
            <p:nvSpPr>
              <p:cNvPr id="60" name="TextBox 59">
                <a:extLst>
                  <a:ext uri="{FF2B5EF4-FFF2-40B4-BE49-F238E27FC236}">
                    <a16:creationId xmlns:a16="http://schemas.microsoft.com/office/drawing/2014/main" id="{1EBCC4F0-0E17-4212-B2D7-0FAB4D9988F4}"/>
                  </a:ext>
                </a:extLst>
              </p:cNvPr>
              <p:cNvSpPr txBox="1"/>
              <p:nvPr/>
            </p:nvSpPr>
            <p:spPr>
              <a:xfrm>
                <a:off x="-6118080" y="106167"/>
                <a:ext cx="2742687" cy="3131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inset footers and page numbers</a:t>
                </a:r>
              </a:p>
              <a:p>
                <a:pPr marL="342900" indent="-342900">
                  <a:spcBef>
                    <a:spcPts val="600"/>
                  </a:spcBef>
                  <a:spcAft>
                    <a:spcPts val="0"/>
                  </a:spcAft>
                  <a:buAutoNum type="arabicPeriod"/>
                </a:pPr>
                <a:r>
                  <a:rPr lang="en-GB" sz="1050"/>
                  <a:t>Click on the </a:t>
                </a:r>
                <a:r>
                  <a:rPr lang="en-GB" sz="1050" i="1"/>
                  <a:t>Insert </a:t>
                </a:r>
                <a:r>
                  <a:rPr lang="en-GB" sz="1050"/>
                  <a:t>tab</a:t>
                </a:r>
              </a:p>
              <a:p>
                <a:pPr marL="342900" indent="-342900">
                  <a:spcBef>
                    <a:spcPts val="600"/>
                  </a:spcBef>
                  <a:spcAft>
                    <a:spcPts val="0"/>
                  </a:spcAft>
                  <a:buAutoNum type="arabicPeriod"/>
                </a:pPr>
                <a:r>
                  <a:rPr lang="en-GB" sz="1050"/>
                  <a:t>Click on </a:t>
                </a:r>
                <a:r>
                  <a:rPr lang="en-GB" sz="1050" i="1"/>
                  <a:t>Header</a:t>
                </a:r>
                <a:r>
                  <a:rPr lang="en-GB" sz="1050"/>
                  <a:t> &amp; </a:t>
                </a:r>
                <a:r>
                  <a:rPr lang="en-GB" sz="1050" i="1" u="none"/>
                  <a:t>Footer</a:t>
                </a:r>
                <a:r>
                  <a:rPr lang="en-GB" sz="1050"/>
                  <a:t> icon</a:t>
                </a:r>
              </a:p>
              <a:p>
                <a:pPr marL="342900" indent="-342900">
                  <a:spcBef>
                    <a:spcPts val="600"/>
                  </a:spcBef>
                  <a:spcAft>
                    <a:spcPts val="0"/>
                  </a:spcAft>
                  <a:buAutoNum type="arabicPeriod"/>
                </a:pPr>
                <a:r>
                  <a:rPr lang="en-GB" sz="1050"/>
                  <a:t>Check the slide number box</a:t>
                </a:r>
              </a:p>
              <a:p>
                <a:pPr marL="342900" indent="-342900">
                  <a:spcBef>
                    <a:spcPts val="600"/>
                  </a:spcBef>
                  <a:spcAft>
                    <a:spcPts val="0"/>
                  </a:spcAft>
                  <a:buAutoNum type="arabicPeriod"/>
                </a:pPr>
                <a:r>
                  <a:rPr lang="en-GB" sz="1050"/>
                  <a:t>Check the Footer box and update the text here if required</a:t>
                </a:r>
              </a:p>
              <a:p>
                <a:pPr marL="342900" indent="-342900">
                  <a:spcBef>
                    <a:spcPts val="600"/>
                  </a:spcBef>
                  <a:spcAft>
                    <a:spcPts val="0"/>
                  </a:spcAft>
                  <a:buAutoNum type="arabicPeriod"/>
                </a:pPr>
                <a:r>
                  <a:rPr lang="en-GB" sz="1050"/>
                  <a:t>Click </a:t>
                </a:r>
                <a:r>
                  <a:rPr lang="en-GB" sz="1050" i="1"/>
                  <a:t>Apply</a:t>
                </a:r>
                <a:r>
                  <a:rPr lang="en-GB" sz="1050"/>
                  <a:t> if only for current slide or </a:t>
                </a:r>
                <a:br>
                  <a:rPr lang="en-GB" sz="1050"/>
                </a:br>
                <a:r>
                  <a:rPr lang="en-GB" sz="1050" i="1"/>
                  <a:t>Apply</a:t>
                </a:r>
                <a:r>
                  <a:rPr lang="en-GB" sz="1050"/>
                  <a:t> to </a:t>
                </a:r>
                <a:r>
                  <a:rPr lang="en-GB" sz="1050" i="1"/>
                  <a:t>All</a:t>
                </a:r>
                <a:r>
                  <a:rPr lang="en-GB" sz="1050"/>
                  <a:t> for entire deck </a:t>
                </a:r>
                <a:br>
                  <a:rPr lang="en-GB" sz="1050"/>
                </a:br>
                <a:r>
                  <a:rPr lang="en-GB" sz="1050" i="1"/>
                  <a:t>(note: there are no numbers on covers/dividers)</a:t>
                </a:r>
              </a:p>
              <a:p>
                <a:pPr marL="342900" indent="-342900">
                  <a:spcBef>
                    <a:spcPts val="600"/>
                  </a:spcBef>
                  <a:spcAft>
                    <a:spcPts val="0"/>
                  </a:spcAft>
                  <a:buAutoNum type="arabicPeriod"/>
                </a:pPr>
                <a:r>
                  <a:rPr lang="en-GB" sz="1050" i="0"/>
                  <a:t>To remove footer and/or page numbers, uncheck the relevant box and select </a:t>
                </a:r>
                <a:r>
                  <a:rPr lang="en-GB" sz="1050" i="1"/>
                  <a:t>Apply</a:t>
                </a:r>
                <a:r>
                  <a:rPr lang="en-GB" sz="1050" i="0"/>
                  <a:t> to All</a:t>
                </a:r>
              </a:p>
              <a:p>
                <a:pPr marL="342900" indent="-342900">
                  <a:spcBef>
                    <a:spcPts val="600"/>
                  </a:spcBef>
                  <a:spcAft>
                    <a:spcPts val="0"/>
                  </a:spcAft>
                  <a:buAutoNum type="arabicPeriod"/>
                </a:pPr>
                <a:endParaRPr lang="en-GB" sz="1050"/>
              </a:p>
              <a:p>
                <a:endParaRPr lang="en-GB" sz="1050"/>
              </a:p>
            </p:txBody>
          </p:sp>
          <p:grpSp>
            <p:nvGrpSpPr>
              <p:cNvPr id="48" name="Group 47">
                <a:extLst>
                  <a:ext uri="{FF2B5EF4-FFF2-40B4-BE49-F238E27FC236}">
                    <a16:creationId xmlns:a16="http://schemas.microsoft.com/office/drawing/2014/main" id="{B5D9DE74-15D2-43AF-AA93-289E2307C6E3}"/>
                  </a:ext>
                </a:extLst>
              </p:cNvPr>
              <p:cNvGrpSpPr/>
              <p:nvPr/>
            </p:nvGrpSpPr>
            <p:grpSpPr>
              <a:xfrm>
                <a:off x="-6128166" y="1017139"/>
                <a:ext cx="184355" cy="3423074"/>
                <a:chOff x="-6586119" y="734125"/>
                <a:chExt cx="184355" cy="3672000"/>
              </a:xfrm>
            </p:grpSpPr>
            <p:cxnSp>
              <p:nvCxnSpPr>
                <p:cNvPr id="62" name="Connector: Elbow 61">
                  <a:extLst>
                    <a:ext uri="{FF2B5EF4-FFF2-40B4-BE49-F238E27FC236}">
                      <a16:creationId xmlns:a16="http://schemas.microsoft.com/office/drawing/2014/main" id="{5CC54820-D0C4-4A8B-8AF2-11581CE0CE64}"/>
                    </a:ext>
                  </a:extLst>
                </p:cNvPr>
                <p:cNvCxnSpPr>
                  <a:cxnSpLocks/>
                </p:cNvCxnSpPr>
                <p:nvPr/>
              </p:nvCxnSpPr>
              <p:spPr>
                <a:xfrm rot="16200000" flipH="1">
                  <a:off x="-8095941" y="2556254"/>
                  <a:ext cx="3204000" cy="184355"/>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7F70D3A-FFEA-42CF-B8AE-8D3814A4250E}"/>
                    </a:ext>
                  </a:extLst>
                </p:cNvPr>
                <p:cNvCxnSpPr>
                  <a:cxnSpLocks/>
                </p:cNvCxnSpPr>
                <p:nvPr/>
              </p:nvCxnSpPr>
              <p:spPr>
                <a:xfrm rot="16200000" flipH="1">
                  <a:off x="-8329941" y="2477947"/>
                  <a:ext cx="3672000" cy="184355"/>
                </a:xfrm>
                <a:prstGeom prst="bentConnector2">
                  <a:avLst/>
                </a:prstGeom>
                <a:ln>
                  <a:headEnd type="oval"/>
                  <a:tailEnd type="stealth"/>
                </a:ln>
              </p:spPr>
              <p:style>
                <a:lnRef idx="1">
                  <a:schemeClr val="accent1"/>
                </a:lnRef>
                <a:fillRef idx="0">
                  <a:schemeClr val="accent1"/>
                </a:fillRef>
                <a:effectRef idx="0">
                  <a:schemeClr val="accent1"/>
                </a:effectRef>
                <a:fontRef idx="minor">
                  <a:schemeClr val="tx1"/>
                </a:fontRef>
              </p:style>
            </p:cxnSp>
          </p:grpSp>
          <p:sp>
            <p:nvSpPr>
              <p:cNvPr id="76" name="TextBox 75">
                <a:extLst>
                  <a:ext uri="{FF2B5EF4-FFF2-40B4-BE49-F238E27FC236}">
                    <a16:creationId xmlns:a16="http://schemas.microsoft.com/office/drawing/2014/main" id="{989602E1-741C-4B5F-BC00-E7B7AB4D23D3}"/>
                  </a:ext>
                </a:extLst>
              </p:cNvPr>
              <p:cNvSpPr txBox="1"/>
              <p:nvPr/>
            </p:nvSpPr>
            <p:spPr>
              <a:xfrm>
                <a:off x="-6072731" y="5274846"/>
                <a:ext cx="2706488" cy="738664"/>
              </a:xfrm>
              <a:prstGeom prst="rect">
                <a:avLst/>
              </a:prstGeom>
              <a:noFill/>
            </p:spPr>
            <p:txBody>
              <a:bodyPr wrap="square" rtlCol="0">
                <a:spAutoFit/>
              </a:bodyPr>
              <a:lstStyle/>
              <a:p>
                <a:r>
                  <a:rPr lang="en-GB" sz="1050" b="1" i="1" kern="1200">
                    <a:solidFill>
                      <a:schemeClr val="tx1"/>
                    </a:solidFill>
                    <a:latin typeface="+mn-lt"/>
                    <a:ea typeface="+mn-ea"/>
                    <a:cs typeface="+mn-cs"/>
                  </a:rPr>
                  <a:t>Note: </a:t>
                </a:r>
                <a:r>
                  <a:rPr lang="en-GB" sz="1050" i="1" kern="1200">
                    <a:solidFill>
                      <a:schemeClr val="tx1"/>
                    </a:solidFill>
                    <a:latin typeface="+mn-lt"/>
                    <a:ea typeface="+mn-ea"/>
                    <a:cs typeface="+mn-cs"/>
                  </a:rPr>
                  <a:t>Footer text should have a double-space and ‘|’ spacer after to create a vertical line spacer before the page number e.g. socialvalueportal.com  |</a:t>
                </a:r>
              </a:p>
            </p:txBody>
          </p:sp>
          <p:pic>
            <p:nvPicPr>
              <p:cNvPr id="77" name="Graphic 76" descr="Comment Add with solid fill">
                <a:extLst>
                  <a:ext uri="{FF2B5EF4-FFF2-40B4-BE49-F238E27FC236}">
                    <a16:creationId xmlns:a16="http://schemas.microsoft.com/office/drawing/2014/main" id="{40DAA571-A30F-41B7-8778-F109B37484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83885" y="4966757"/>
                <a:ext cx="411573" cy="411573"/>
              </a:xfrm>
              <a:prstGeom prst="rect">
                <a:avLst/>
              </a:prstGeom>
            </p:spPr>
          </p:pic>
        </p:grpSp>
        <p:pic>
          <p:nvPicPr>
            <p:cNvPr id="91" name="Picture 90">
              <a:extLst>
                <a:ext uri="{FF2B5EF4-FFF2-40B4-BE49-F238E27FC236}">
                  <a16:creationId xmlns:a16="http://schemas.microsoft.com/office/drawing/2014/main" id="{5E738169-BB05-4BD2-A401-98C7E513504F}"/>
                </a:ext>
              </a:extLst>
            </p:cNvPr>
            <p:cNvPicPr>
              <a:picLocks noChangeAspect="1"/>
            </p:cNvPicPr>
            <p:nvPr/>
          </p:nvPicPr>
          <p:blipFill rotWithShape="1">
            <a:blip r:embed="rId15"/>
            <a:srcRect t="3890" r="12697" b="14819"/>
            <a:stretch/>
          </p:blipFill>
          <p:spPr>
            <a:xfrm>
              <a:off x="-5993495" y="6028950"/>
              <a:ext cx="1860766" cy="716191"/>
            </a:xfrm>
            <a:prstGeom prst="rect">
              <a:avLst/>
            </a:prstGeom>
          </p:spPr>
        </p:pic>
      </p:grpSp>
    </p:spTree>
    <p:extLst>
      <p:ext uri="{BB962C8B-B14F-4D97-AF65-F5344CB8AC3E}">
        <p14:creationId xmlns:p14="http://schemas.microsoft.com/office/powerpoint/2010/main" val="836015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ver + Strap">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240FB9D-6C2C-411F-B277-386FC8CE4712}"/>
              </a:ext>
            </a:extLst>
          </p:cNvPr>
          <p:cNvSpPr/>
          <p:nvPr/>
        </p:nvSpPr>
        <p:spPr>
          <a:xfrm rot="10800000">
            <a:off x="9221004" y="0"/>
            <a:ext cx="2970996" cy="5168766"/>
          </a:xfrm>
          <a:prstGeom prst="rtTriangle">
            <a:avLst/>
          </a:pr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8FE0656-008D-40FC-B303-AC55D2C7D141}"/>
              </a:ext>
            </a:extLst>
          </p:cNvPr>
          <p:cNvSpPr/>
          <p:nvPr/>
        </p:nvSpPr>
        <p:spPr>
          <a:xfrm>
            <a:off x="9047747" y="3582787"/>
            <a:ext cx="3144252" cy="3275213"/>
          </a:xfrm>
          <a:custGeom>
            <a:avLst/>
            <a:gdLst>
              <a:gd name="connsiteX0" fmla="*/ 1872114 w 3144252"/>
              <a:gd name="connsiteY0" fmla="*/ 0 h 3275213"/>
              <a:gd name="connsiteX1" fmla="*/ 3144252 w 3144252"/>
              <a:gd name="connsiteY1" fmla="*/ 2225571 h 3275213"/>
              <a:gd name="connsiteX2" fmla="*/ 3144252 w 3144252"/>
              <a:gd name="connsiteY2" fmla="*/ 3275213 h 3275213"/>
              <a:gd name="connsiteX3" fmla="*/ 0 w 3144252"/>
              <a:gd name="connsiteY3" fmla="*/ 3275213 h 3275213"/>
            </a:gdLst>
            <a:ahLst/>
            <a:cxnLst>
              <a:cxn ang="0">
                <a:pos x="connsiteX0" y="connsiteY0"/>
              </a:cxn>
              <a:cxn ang="0">
                <a:pos x="connsiteX1" y="connsiteY1"/>
              </a:cxn>
              <a:cxn ang="0">
                <a:pos x="connsiteX2" y="connsiteY2"/>
              </a:cxn>
              <a:cxn ang="0">
                <a:pos x="connsiteX3" y="connsiteY3"/>
              </a:cxn>
            </a:cxnLst>
            <a:rect l="l" t="t" r="r" b="b"/>
            <a:pathLst>
              <a:path w="3144252" h="3275213">
                <a:moveTo>
                  <a:pt x="1872114" y="0"/>
                </a:moveTo>
                <a:lnTo>
                  <a:pt x="3144252" y="2225571"/>
                </a:lnTo>
                <a:lnTo>
                  <a:pt x="3144252" y="3275213"/>
                </a:lnTo>
                <a:lnTo>
                  <a:pt x="0" y="3275213"/>
                </a:lnTo>
                <a:close/>
              </a:path>
            </a:pathLst>
          </a:cu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7AF90-5731-4406-AC05-24681F278185}"/>
              </a:ext>
            </a:extLst>
          </p:cNvPr>
          <p:cNvSpPr>
            <a:spLocks noGrp="1"/>
          </p:cNvSpPr>
          <p:nvPr>
            <p:ph type="ctrTitle" hasCustomPrompt="1"/>
          </p:nvPr>
        </p:nvSpPr>
        <p:spPr>
          <a:xfrm>
            <a:off x="629550" y="1323831"/>
            <a:ext cx="5400000" cy="1473959"/>
          </a:xfrm>
          <a:prstGeom prst="rect">
            <a:avLst/>
          </a:prstGeom>
        </p:spPr>
        <p:txBody>
          <a:bodyPr anchor="b"/>
          <a:lstStyle>
            <a:lvl1pPr algn="l">
              <a:lnSpc>
                <a:spcPts val="4100"/>
              </a:lnSpc>
              <a:defRPr sz="3750">
                <a:latin typeface="Arial Black" panose="020B0A04020102020204" pitchFamily="34" charset="0"/>
              </a:defRPr>
            </a:lvl1pPr>
          </a:lstStyle>
          <a:p>
            <a:r>
              <a:rPr lang="en-US"/>
              <a:t>Presentation long title goes on here</a:t>
            </a:r>
            <a:endParaRPr lang="en-GB"/>
          </a:p>
        </p:txBody>
      </p:sp>
      <p:sp>
        <p:nvSpPr>
          <p:cNvPr id="3" name="Subtitle 2">
            <a:extLst>
              <a:ext uri="{FF2B5EF4-FFF2-40B4-BE49-F238E27FC236}">
                <a16:creationId xmlns:a16="http://schemas.microsoft.com/office/drawing/2014/main" id="{F3FF98CA-D557-47CC-BBA1-B3D4A1814A27}"/>
              </a:ext>
            </a:extLst>
          </p:cNvPr>
          <p:cNvSpPr>
            <a:spLocks noGrp="1"/>
          </p:cNvSpPr>
          <p:nvPr>
            <p:ph type="subTitle" idx="1"/>
          </p:nvPr>
        </p:nvSpPr>
        <p:spPr>
          <a:xfrm>
            <a:off x="649476" y="3007895"/>
            <a:ext cx="5400000" cy="2286000"/>
          </a:xfrm>
        </p:spPr>
        <p:txBody>
          <a:bodyPr/>
          <a:lstStyle>
            <a:lvl1pPr marL="0" indent="0" algn="l">
              <a:spcAft>
                <a:spcPts val="3000"/>
              </a:spcAft>
              <a:buNone/>
              <a:defRPr sz="2000"/>
            </a:lvl1pPr>
            <a:lvl2pPr marL="0" indent="0" algn="l">
              <a:lnSpc>
                <a:spcPts val="1600"/>
              </a:lnSpc>
              <a:buNone/>
              <a:tabLst/>
              <a:defRPr sz="1500" b="0"/>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pPr lvl="0"/>
            <a:r>
              <a:rPr lang="en-US"/>
              <a:t>Click to edit Master subtitle style</a:t>
            </a:r>
            <a:endParaRPr lang="en-GB"/>
          </a:p>
        </p:txBody>
      </p:sp>
      <p:pic>
        <p:nvPicPr>
          <p:cNvPr id="16" name="Graphic 15">
            <a:extLst>
              <a:ext uri="{FF2B5EF4-FFF2-40B4-BE49-F238E27FC236}">
                <a16:creationId xmlns:a16="http://schemas.microsoft.com/office/drawing/2014/main" id="{029D1736-BE3A-4864-B223-3178D62FCD9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7647097" y="4175016"/>
            <a:ext cx="496800" cy="864000"/>
          </a:xfrm>
          <a:prstGeom prst="rect">
            <a:avLst/>
          </a:prstGeom>
        </p:spPr>
      </p:pic>
      <p:pic>
        <p:nvPicPr>
          <p:cNvPr id="18" name="Graphic 17">
            <a:extLst>
              <a:ext uri="{FF2B5EF4-FFF2-40B4-BE49-F238E27FC236}">
                <a16:creationId xmlns:a16="http://schemas.microsoft.com/office/drawing/2014/main" id="{4D4A20A2-ED00-428E-8D6E-94423B69A7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30130" y="3146974"/>
            <a:ext cx="871200" cy="871200"/>
          </a:xfrm>
          <a:prstGeom prst="rect">
            <a:avLst/>
          </a:prstGeom>
        </p:spPr>
      </p:pic>
      <p:pic>
        <p:nvPicPr>
          <p:cNvPr id="20" name="Graphic 19">
            <a:extLst>
              <a:ext uri="{FF2B5EF4-FFF2-40B4-BE49-F238E27FC236}">
                <a16:creationId xmlns:a16="http://schemas.microsoft.com/office/drawing/2014/main" id="{C3560506-190B-4255-B084-A8D3F3BDE19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87841" y="2323138"/>
            <a:ext cx="432678" cy="865356"/>
          </a:xfrm>
          <a:prstGeom prst="rect">
            <a:avLst/>
          </a:prstGeom>
        </p:spPr>
      </p:pic>
      <p:sp>
        <p:nvSpPr>
          <p:cNvPr id="21" name="TextBox 20">
            <a:extLst>
              <a:ext uri="{FF2B5EF4-FFF2-40B4-BE49-F238E27FC236}">
                <a16:creationId xmlns:a16="http://schemas.microsoft.com/office/drawing/2014/main" id="{A5426651-30C3-4DBF-BB1B-0AA14F9BCCB7}"/>
              </a:ext>
            </a:extLst>
          </p:cNvPr>
          <p:cNvSpPr txBox="1"/>
          <p:nvPr/>
        </p:nvSpPr>
        <p:spPr>
          <a:xfrm>
            <a:off x="7279104" y="1503947"/>
            <a:ext cx="2284600" cy="1107996"/>
          </a:xfrm>
          <a:prstGeom prst="rect">
            <a:avLst/>
          </a:prstGeom>
          <a:noFill/>
        </p:spPr>
        <p:txBody>
          <a:bodyPr wrap="none" rtlCol="0">
            <a:spAutoFit/>
          </a:bodyPr>
          <a:lstStyle/>
          <a:p>
            <a:r>
              <a:rPr lang="en-GB" sz="6600" b="1">
                <a:latin typeface="Heebo" panose="00000500000000000000" pitchFamily="2" charset="-79"/>
                <a:cs typeface="Heebo" panose="00000500000000000000" pitchFamily="2" charset="-79"/>
              </a:rPr>
              <a:t>make</a:t>
            </a:r>
          </a:p>
        </p:txBody>
      </p:sp>
      <p:sp>
        <p:nvSpPr>
          <p:cNvPr id="22" name="TextBox 21">
            <a:extLst>
              <a:ext uri="{FF2B5EF4-FFF2-40B4-BE49-F238E27FC236}">
                <a16:creationId xmlns:a16="http://schemas.microsoft.com/office/drawing/2014/main" id="{4D763F59-8C9E-42B9-ABD6-C7F595549630}"/>
              </a:ext>
            </a:extLst>
          </p:cNvPr>
          <p:cNvSpPr txBox="1"/>
          <p:nvPr/>
        </p:nvSpPr>
        <p:spPr>
          <a:xfrm>
            <a:off x="7519006" y="2358189"/>
            <a:ext cx="2101857" cy="1107996"/>
          </a:xfrm>
          <a:prstGeom prst="rect">
            <a:avLst/>
          </a:prstGeom>
          <a:noFill/>
        </p:spPr>
        <p:txBody>
          <a:bodyPr wrap="none" rtlCol="0">
            <a:spAutoFit/>
          </a:bodyPr>
          <a:lstStyle/>
          <a:p>
            <a:r>
              <a:rPr lang="en-GB" sz="6400" b="1">
                <a:latin typeface="Heebo" panose="00000500000000000000" pitchFamily="2" charset="-79"/>
                <a:cs typeface="Heebo" panose="00000500000000000000" pitchFamily="2" charset="-79"/>
              </a:rPr>
              <a:t>good</a:t>
            </a:r>
          </a:p>
        </p:txBody>
      </p:sp>
      <p:sp>
        <p:nvSpPr>
          <p:cNvPr id="23" name="TextBox 22">
            <a:extLst>
              <a:ext uri="{FF2B5EF4-FFF2-40B4-BE49-F238E27FC236}">
                <a16:creationId xmlns:a16="http://schemas.microsoft.com/office/drawing/2014/main" id="{4565AB18-9DB4-4FFE-B392-27B95ED6B560}"/>
              </a:ext>
            </a:extLst>
          </p:cNvPr>
          <p:cNvSpPr txBox="1"/>
          <p:nvPr/>
        </p:nvSpPr>
        <p:spPr>
          <a:xfrm>
            <a:off x="7021449" y="3176337"/>
            <a:ext cx="1117614" cy="1077218"/>
          </a:xfrm>
          <a:prstGeom prst="rect">
            <a:avLst/>
          </a:prstGeom>
          <a:noFill/>
        </p:spPr>
        <p:txBody>
          <a:bodyPr wrap="none" rtlCol="0">
            <a:spAutoFit/>
          </a:bodyPr>
          <a:lstStyle/>
          <a:p>
            <a:r>
              <a:rPr lang="en-GB" sz="6400" b="1">
                <a:latin typeface="Heebo" panose="00000500000000000000" pitchFamily="2" charset="-79"/>
                <a:cs typeface="Heebo" panose="00000500000000000000" pitchFamily="2" charset="-79"/>
              </a:rPr>
              <a:t>go</a:t>
            </a:r>
          </a:p>
        </p:txBody>
      </p:sp>
      <p:sp>
        <p:nvSpPr>
          <p:cNvPr id="24" name="TextBox 23">
            <a:extLst>
              <a:ext uri="{FF2B5EF4-FFF2-40B4-BE49-F238E27FC236}">
                <a16:creationId xmlns:a16="http://schemas.microsoft.com/office/drawing/2014/main" id="{22AF1FAC-D7B7-42AC-834E-A24175F71A6A}"/>
              </a:ext>
            </a:extLst>
          </p:cNvPr>
          <p:cNvSpPr txBox="1"/>
          <p:nvPr/>
        </p:nvSpPr>
        <p:spPr>
          <a:xfrm>
            <a:off x="8256944" y="3970421"/>
            <a:ext cx="2856872" cy="1107996"/>
          </a:xfrm>
          <a:prstGeom prst="rect">
            <a:avLst/>
          </a:prstGeom>
          <a:noFill/>
        </p:spPr>
        <p:txBody>
          <a:bodyPr wrap="none" rtlCol="0">
            <a:spAutoFit/>
          </a:bodyPr>
          <a:lstStyle/>
          <a:p>
            <a:r>
              <a:rPr lang="en-GB" sz="6600" b="0">
                <a:latin typeface="Heebo Black" panose="00000A00000000000000" pitchFamily="2" charset="-79"/>
                <a:cs typeface="Heebo Black" panose="00000A00000000000000" pitchFamily="2" charset="-79"/>
              </a:rPr>
              <a:t>further</a:t>
            </a:r>
          </a:p>
        </p:txBody>
      </p:sp>
      <p:sp>
        <p:nvSpPr>
          <p:cNvPr id="28" name="Rectangle 27">
            <a:extLst>
              <a:ext uri="{FF2B5EF4-FFF2-40B4-BE49-F238E27FC236}">
                <a16:creationId xmlns:a16="http://schemas.microsoft.com/office/drawing/2014/main" id="{A3731AF9-50D1-4B96-A211-699443523155}"/>
              </a:ext>
            </a:extLst>
          </p:cNvPr>
          <p:cNvSpPr/>
          <p:nvPr/>
        </p:nvSpPr>
        <p:spPr>
          <a:xfrm>
            <a:off x="8350704" y="4906054"/>
            <a:ext cx="2731634"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5E2D3D1A-8756-44F3-8F5C-7C3BCCA92B5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066" t="20619" r="6972" b="23270"/>
          <a:stretch/>
        </p:blipFill>
        <p:spPr>
          <a:xfrm>
            <a:off x="415520" y="222649"/>
            <a:ext cx="3422554" cy="983743"/>
          </a:xfrm>
          <a:prstGeom prst="rect">
            <a:avLst/>
          </a:prstGeom>
        </p:spPr>
      </p:pic>
      <p:sp>
        <p:nvSpPr>
          <p:cNvPr id="67" name="Rectangle 66">
            <a:extLst>
              <a:ext uri="{FF2B5EF4-FFF2-40B4-BE49-F238E27FC236}">
                <a16:creationId xmlns:a16="http://schemas.microsoft.com/office/drawing/2014/main" id="{AFB692CC-236A-462B-A138-BF9283F82392}"/>
              </a:ext>
            </a:extLst>
          </p:cNvPr>
          <p:cNvSpPr/>
          <p:nvPr/>
        </p:nvSpPr>
        <p:spPr>
          <a:xfrm>
            <a:off x="-3115827" y="-1"/>
            <a:ext cx="2906577" cy="6858001"/>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3CFFF583-5A02-483D-89B4-AF923A032A98}"/>
              </a:ext>
            </a:extLst>
          </p:cNvPr>
          <p:cNvSpPr txBox="1"/>
          <p:nvPr/>
        </p:nvSpPr>
        <p:spPr>
          <a:xfrm>
            <a:off x="-3059536" y="19922"/>
            <a:ext cx="2671669" cy="26391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the feature underline</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You can you use a feature underline on a section of your heading.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The feature underline is comprised of two rectangles, one black and above it a transparent one that serves as a spacer (shown with white fill here).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GB" sz="105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Align the shape so that the top aligns with the bottom of the heading text.</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Size width to suit.</a:t>
            </a:r>
          </a:p>
        </p:txBody>
      </p:sp>
      <p:sp>
        <p:nvSpPr>
          <p:cNvPr id="69" name="TextBox 68">
            <a:extLst>
              <a:ext uri="{FF2B5EF4-FFF2-40B4-BE49-F238E27FC236}">
                <a16:creationId xmlns:a16="http://schemas.microsoft.com/office/drawing/2014/main" id="{28AAAE1D-5209-4F68-BCAD-E7EE86CB3F10}"/>
              </a:ext>
            </a:extLst>
          </p:cNvPr>
          <p:cNvSpPr txBox="1"/>
          <p:nvPr/>
        </p:nvSpPr>
        <p:spPr>
          <a:xfrm>
            <a:off x="-3059536" y="2719828"/>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70" name="Picture 69">
            <a:extLst>
              <a:ext uri="{FF2B5EF4-FFF2-40B4-BE49-F238E27FC236}">
                <a16:creationId xmlns:a16="http://schemas.microsoft.com/office/drawing/2014/main" id="{438A57E4-24E7-40C5-9C55-17DCDB5B69A4}"/>
              </a:ext>
            </a:extLst>
          </p:cNvPr>
          <p:cNvPicPr>
            <a:picLocks noChangeAspect="1"/>
          </p:cNvPicPr>
          <p:nvPr/>
        </p:nvPicPr>
        <p:blipFill>
          <a:blip r:embed="rId10"/>
          <a:stretch>
            <a:fillRect/>
          </a:stretch>
        </p:blipFill>
        <p:spPr>
          <a:xfrm>
            <a:off x="-2971198" y="5970050"/>
            <a:ext cx="2651911" cy="803150"/>
          </a:xfrm>
          <a:prstGeom prst="rect">
            <a:avLst/>
          </a:prstGeom>
        </p:spPr>
      </p:pic>
      <p:sp>
        <p:nvSpPr>
          <p:cNvPr id="71" name="TextBox 70">
            <a:extLst>
              <a:ext uri="{FF2B5EF4-FFF2-40B4-BE49-F238E27FC236}">
                <a16:creationId xmlns:a16="http://schemas.microsoft.com/office/drawing/2014/main" id="{329EE2B9-7DC6-4543-B2A5-FC57A6C431FE}"/>
              </a:ext>
            </a:extLst>
          </p:cNvPr>
          <p:cNvSpPr txBox="1"/>
          <p:nvPr/>
        </p:nvSpPr>
        <p:spPr>
          <a:xfrm>
            <a:off x="-1777396" y="5717655"/>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72" name="TextBox 71">
            <a:extLst>
              <a:ext uri="{FF2B5EF4-FFF2-40B4-BE49-F238E27FC236}">
                <a16:creationId xmlns:a16="http://schemas.microsoft.com/office/drawing/2014/main" id="{F11234C8-D5F1-452E-A2EB-2D8A017A774C}"/>
              </a:ext>
            </a:extLst>
          </p:cNvPr>
          <p:cNvSpPr txBox="1"/>
          <p:nvPr/>
        </p:nvSpPr>
        <p:spPr>
          <a:xfrm>
            <a:off x="-2971199" y="5705697"/>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73" name="Rectangle: Rounded Corners 72">
            <a:extLst>
              <a:ext uri="{FF2B5EF4-FFF2-40B4-BE49-F238E27FC236}">
                <a16:creationId xmlns:a16="http://schemas.microsoft.com/office/drawing/2014/main" id="{FBA77779-0231-42AD-B5E6-B6B6A5018CB4}"/>
              </a:ext>
            </a:extLst>
          </p:cNvPr>
          <p:cNvSpPr/>
          <p:nvPr/>
        </p:nvSpPr>
        <p:spPr>
          <a:xfrm>
            <a:off x="-2325283" y="5982312"/>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14CCE785-7D1C-4C07-86EB-FC60EAED316F}"/>
              </a:ext>
            </a:extLst>
          </p:cNvPr>
          <p:cNvSpPr/>
          <p:nvPr/>
        </p:nvSpPr>
        <p:spPr>
          <a:xfrm>
            <a:off x="-2066402" y="5986829"/>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Connector: Elbow 74">
            <a:extLst>
              <a:ext uri="{FF2B5EF4-FFF2-40B4-BE49-F238E27FC236}">
                <a16:creationId xmlns:a16="http://schemas.microsoft.com/office/drawing/2014/main" id="{77FF939F-1EA7-4BE9-88CF-316534E30A43}"/>
              </a:ext>
            </a:extLst>
          </p:cNvPr>
          <p:cNvCxnSpPr>
            <a:cxnSpLocks/>
            <a:stCxn id="72" idx="3"/>
            <a:endCxn id="73" idx="0"/>
          </p:cNvCxnSpPr>
          <p:nvPr/>
        </p:nvCxnSpPr>
        <p:spPr>
          <a:xfrm>
            <a:off x="-2312584" y="5802599"/>
            <a:ext cx="101554" cy="1797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B1FEB207-7943-49F7-9B67-2C9E1D509D70}"/>
              </a:ext>
            </a:extLst>
          </p:cNvPr>
          <p:cNvCxnSpPr>
            <a:cxnSpLocks/>
            <a:stCxn id="71" idx="1"/>
            <a:endCxn id="74" idx="0"/>
          </p:cNvCxnSpPr>
          <p:nvPr/>
        </p:nvCxnSpPr>
        <p:spPr>
          <a:xfrm rot="10800000" flipV="1">
            <a:off x="-1952148" y="5814557"/>
            <a:ext cx="174753" cy="172272"/>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064D518F-C83C-43CB-9AA9-BBDCF3785960}"/>
              </a:ext>
            </a:extLst>
          </p:cNvPr>
          <p:cNvGrpSpPr/>
          <p:nvPr/>
        </p:nvGrpSpPr>
        <p:grpSpPr>
          <a:xfrm>
            <a:off x="-2778865" y="1550204"/>
            <a:ext cx="2208117" cy="194801"/>
            <a:chOff x="5160000" y="921714"/>
            <a:chExt cx="1872000" cy="173560"/>
          </a:xfrm>
        </p:grpSpPr>
        <p:sp>
          <p:nvSpPr>
            <p:cNvPr id="78" name="Rectangle 77">
              <a:extLst>
                <a:ext uri="{FF2B5EF4-FFF2-40B4-BE49-F238E27FC236}">
                  <a16:creationId xmlns:a16="http://schemas.microsoft.com/office/drawing/2014/main" id="{DD283AE4-6BCB-4823-B44B-A0B68E5E7709}"/>
                </a:ext>
              </a:extLst>
            </p:cNvPr>
            <p:cNvSpPr/>
            <p:nvPr/>
          </p:nvSpPr>
          <p:spPr>
            <a:xfrm>
              <a:off x="5160000" y="921714"/>
              <a:ext cx="1872000" cy="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EF402C5B-F528-4CAC-A6A5-4C1D54706984}"/>
                </a:ext>
              </a:extLst>
            </p:cNvPr>
            <p:cNvSpPr/>
            <p:nvPr/>
          </p:nvSpPr>
          <p:spPr>
            <a:xfrm>
              <a:off x="5160000" y="987274"/>
              <a:ext cx="187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TextBox 79">
            <a:extLst>
              <a:ext uri="{FF2B5EF4-FFF2-40B4-BE49-F238E27FC236}">
                <a16:creationId xmlns:a16="http://schemas.microsoft.com/office/drawing/2014/main" id="{BC601B53-9877-4394-8A00-CB08CE649383}"/>
              </a:ext>
            </a:extLst>
          </p:cNvPr>
          <p:cNvSpPr txBox="1"/>
          <p:nvPr/>
        </p:nvSpPr>
        <p:spPr>
          <a:xfrm>
            <a:off x="-4177177" y="-423610"/>
            <a:ext cx="1966147" cy="369332"/>
          </a:xfrm>
          <a:prstGeom prst="rect">
            <a:avLst/>
          </a:prstGeom>
          <a:noFill/>
        </p:spPr>
        <p:txBody>
          <a:bodyPr wrap="square" rtlCol="0">
            <a:spAutoFit/>
          </a:bodyPr>
          <a:lstStyle/>
          <a:p>
            <a:pPr algn="ctr"/>
            <a:r>
              <a:rPr lang="en-GB" b="1">
                <a:latin typeface="Arial Black" panose="020B0A04020102020204" pitchFamily="34" charset="0"/>
              </a:rPr>
              <a:t>Instructions</a:t>
            </a:r>
          </a:p>
        </p:txBody>
      </p:sp>
      <p:grpSp>
        <p:nvGrpSpPr>
          <p:cNvPr id="81" name="Group 80">
            <a:extLst>
              <a:ext uri="{FF2B5EF4-FFF2-40B4-BE49-F238E27FC236}">
                <a16:creationId xmlns:a16="http://schemas.microsoft.com/office/drawing/2014/main" id="{CDFC420B-E717-4DFF-B499-F1685F3DA9EC}"/>
              </a:ext>
            </a:extLst>
          </p:cNvPr>
          <p:cNvGrpSpPr/>
          <p:nvPr/>
        </p:nvGrpSpPr>
        <p:grpSpPr>
          <a:xfrm>
            <a:off x="-6214344" y="-5479"/>
            <a:ext cx="2906577" cy="6863479"/>
            <a:chOff x="-6214344" y="-5479"/>
            <a:chExt cx="2906577" cy="6863479"/>
          </a:xfrm>
        </p:grpSpPr>
        <p:grpSp>
          <p:nvGrpSpPr>
            <p:cNvPr id="82" name="Group 81">
              <a:extLst>
                <a:ext uri="{FF2B5EF4-FFF2-40B4-BE49-F238E27FC236}">
                  <a16:creationId xmlns:a16="http://schemas.microsoft.com/office/drawing/2014/main" id="{5042F9C2-08CA-4A47-8F75-C79C8B60A234}"/>
                </a:ext>
              </a:extLst>
            </p:cNvPr>
            <p:cNvGrpSpPr/>
            <p:nvPr/>
          </p:nvGrpSpPr>
          <p:grpSpPr>
            <a:xfrm>
              <a:off x="-6214344" y="-5479"/>
              <a:ext cx="2906577" cy="6863479"/>
              <a:chOff x="-6214344" y="-5479"/>
              <a:chExt cx="2906577" cy="6863479"/>
            </a:xfrm>
          </p:grpSpPr>
          <p:sp>
            <p:nvSpPr>
              <p:cNvPr id="84" name="Rectangle 83">
                <a:extLst>
                  <a:ext uri="{FF2B5EF4-FFF2-40B4-BE49-F238E27FC236}">
                    <a16:creationId xmlns:a16="http://schemas.microsoft.com/office/drawing/2014/main" id="{5FFD7D87-11C5-4105-A16B-292B207590C5}"/>
                  </a:ext>
                </a:extLst>
              </p:cNvPr>
              <p:cNvSpPr/>
              <p:nvPr/>
            </p:nvSpPr>
            <p:spPr>
              <a:xfrm>
                <a:off x="-6214344" y="-5479"/>
                <a:ext cx="2906577" cy="686347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a:extLst>
                  <a:ext uri="{FF2B5EF4-FFF2-40B4-BE49-F238E27FC236}">
                    <a16:creationId xmlns:a16="http://schemas.microsoft.com/office/drawing/2014/main" id="{2A63353C-7488-40F8-98D2-DF6CF2409C05}"/>
                  </a:ext>
                </a:extLst>
              </p:cNvPr>
              <p:cNvPicPr>
                <a:picLocks noChangeAspect="1"/>
              </p:cNvPicPr>
              <p:nvPr/>
            </p:nvPicPr>
            <p:blipFill>
              <a:blip r:embed="rId11"/>
              <a:stretch>
                <a:fillRect/>
              </a:stretch>
            </p:blipFill>
            <p:spPr>
              <a:xfrm>
                <a:off x="-6066874" y="2785677"/>
                <a:ext cx="2747953" cy="2237619"/>
              </a:xfrm>
              <a:prstGeom prst="rect">
                <a:avLst/>
              </a:prstGeom>
            </p:spPr>
          </p:pic>
          <p:sp>
            <p:nvSpPr>
              <p:cNvPr id="86" name="TextBox 85">
                <a:extLst>
                  <a:ext uri="{FF2B5EF4-FFF2-40B4-BE49-F238E27FC236}">
                    <a16:creationId xmlns:a16="http://schemas.microsoft.com/office/drawing/2014/main" id="{5673269F-04D2-44AB-88AC-138AB1700AE1}"/>
                  </a:ext>
                </a:extLst>
              </p:cNvPr>
              <p:cNvSpPr txBox="1"/>
              <p:nvPr/>
            </p:nvSpPr>
            <p:spPr>
              <a:xfrm>
                <a:off x="-6118080" y="106167"/>
                <a:ext cx="2742687" cy="3131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inset footers and page numbers</a:t>
                </a:r>
              </a:p>
              <a:p>
                <a:pPr marL="342900" indent="-342900">
                  <a:spcBef>
                    <a:spcPts val="600"/>
                  </a:spcBef>
                  <a:spcAft>
                    <a:spcPts val="0"/>
                  </a:spcAft>
                  <a:buAutoNum type="arabicPeriod"/>
                </a:pPr>
                <a:r>
                  <a:rPr lang="en-GB" sz="1050"/>
                  <a:t>Click on the </a:t>
                </a:r>
                <a:r>
                  <a:rPr lang="en-GB" sz="1050" i="1"/>
                  <a:t>Insert </a:t>
                </a:r>
                <a:r>
                  <a:rPr lang="en-GB" sz="1050"/>
                  <a:t>tab</a:t>
                </a:r>
              </a:p>
              <a:p>
                <a:pPr marL="342900" indent="-342900">
                  <a:spcBef>
                    <a:spcPts val="600"/>
                  </a:spcBef>
                  <a:spcAft>
                    <a:spcPts val="0"/>
                  </a:spcAft>
                  <a:buAutoNum type="arabicPeriod"/>
                </a:pPr>
                <a:r>
                  <a:rPr lang="en-GB" sz="1050"/>
                  <a:t>Click on </a:t>
                </a:r>
                <a:r>
                  <a:rPr lang="en-GB" sz="1050" i="1"/>
                  <a:t>Header</a:t>
                </a:r>
                <a:r>
                  <a:rPr lang="en-GB" sz="1050"/>
                  <a:t> &amp; </a:t>
                </a:r>
                <a:r>
                  <a:rPr lang="en-GB" sz="1050" i="1" u="none"/>
                  <a:t>Footer</a:t>
                </a:r>
                <a:r>
                  <a:rPr lang="en-GB" sz="1050"/>
                  <a:t> icon</a:t>
                </a:r>
              </a:p>
              <a:p>
                <a:pPr marL="342900" indent="-342900">
                  <a:spcBef>
                    <a:spcPts val="600"/>
                  </a:spcBef>
                  <a:spcAft>
                    <a:spcPts val="0"/>
                  </a:spcAft>
                  <a:buAutoNum type="arabicPeriod"/>
                </a:pPr>
                <a:r>
                  <a:rPr lang="en-GB" sz="1050"/>
                  <a:t>Check the slide number box</a:t>
                </a:r>
              </a:p>
              <a:p>
                <a:pPr marL="342900" indent="-342900">
                  <a:spcBef>
                    <a:spcPts val="600"/>
                  </a:spcBef>
                  <a:spcAft>
                    <a:spcPts val="0"/>
                  </a:spcAft>
                  <a:buAutoNum type="arabicPeriod"/>
                </a:pPr>
                <a:r>
                  <a:rPr lang="en-GB" sz="1050"/>
                  <a:t>Check the Footer box and update the text here if required</a:t>
                </a:r>
              </a:p>
              <a:p>
                <a:pPr marL="342900" indent="-342900">
                  <a:spcBef>
                    <a:spcPts val="600"/>
                  </a:spcBef>
                  <a:spcAft>
                    <a:spcPts val="0"/>
                  </a:spcAft>
                  <a:buAutoNum type="arabicPeriod"/>
                </a:pPr>
                <a:r>
                  <a:rPr lang="en-GB" sz="1050"/>
                  <a:t>Click </a:t>
                </a:r>
                <a:r>
                  <a:rPr lang="en-GB" sz="1050" i="1"/>
                  <a:t>Apply</a:t>
                </a:r>
                <a:r>
                  <a:rPr lang="en-GB" sz="1050"/>
                  <a:t> if only for current slide or </a:t>
                </a:r>
                <a:br>
                  <a:rPr lang="en-GB" sz="1050"/>
                </a:br>
                <a:r>
                  <a:rPr lang="en-GB" sz="1050" i="1"/>
                  <a:t>Apply</a:t>
                </a:r>
                <a:r>
                  <a:rPr lang="en-GB" sz="1050"/>
                  <a:t> to </a:t>
                </a:r>
                <a:r>
                  <a:rPr lang="en-GB" sz="1050" i="1"/>
                  <a:t>All</a:t>
                </a:r>
                <a:r>
                  <a:rPr lang="en-GB" sz="1050"/>
                  <a:t> for entire deck </a:t>
                </a:r>
                <a:br>
                  <a:rPr lang="en-GB" sz="1050"/>
                </a:br>
                <a:r>
                  <a:rPr lang="en-GB" sz="1050" i="1"/>
                  <a:t>(note: there are no numbers on covers/dividers)</a:t>
                </a:r>
              </a:p>
              <a:p>
                <a:pPr marL="342900" indent="-342900">
                  <a:spcBef>
                    <a:spcPts val="600"/>
                  </a:spcBef>
                  <a:spcAft>
                    <a:spcPts val="0"/>
                  </a:spcAft>
                  <a:buAutoNum type="arabicPeriod"/>
                </a:pPr>
                <a:r>
                  <a:rPr lang="en-GB" sz="1050" i="0"/>
                  <a:t>To remove footer and/or page numbers, uncheck the relevant box and select </a:t>
                </a:r>
                <a:r>
                  <a:rPr lang="en-GB" sz="1050" i="1"/>
                  <a:t>Apply</a:t>
                </a:r>
                <a:r>
                  <a:rPr lang="en-GB" sz="1050" i="0"/>
                  <a:t> to All</a:t>
                </a:r>
              </a:p>
              <a:p>
                <a:pPr marL="342900" indent="-342900">
                  <a:spcBef>
                    <a:spcPts val="600"/>
                  </a:spcBef>
                  <a:spcAft>
                    <a:spcPts val="0"/>
                  </a:spcAft>
                  <a:buAutoNum type="arabicPeriod"/>
                </a:pPr>
                <a:endParaRPr lang="en-GB" sz="1050"/>
              </a:p>
              <a:p>
                <a:endParaRPr lang="en-GB" sz="1050"/>
              </a:p>
            </p:txBody>
          </p:sp>
          <p:grpSp>
            <p:nvGrpSpPr>
              <p:cNvPr id="87" name="Group 86">
                <a:extLst>
                  <a:ext uri="{FF2B5EF4-FFF2-40B4-BE49-F238E27FC236}">
                    <a16:creationId xmlns:a16="http://schemas.microsoft.com/office/drawing/2014/main" id="{06D46916-1D5E-488D-B6F3-7DAEAC0BE79C}"/>
                  </a:ext>
                </a:extLst>
              </p:cNvPr>
              <p:cNvGrpSpPr/>
              <p:nvPr/>
            </p:nvGrpSpPr>
            <p:grpSpPr>
              <a:xfrm>
                <a:off x="-6128166" y="1017139"/>
                <a:ext cx="184355" cy="3423074"/>
                <a:chOff x="-6586119" y="734125"/>
                <a:chExt cx="184355" cy="3672000"/>
              </a:xfrm>
            </p:grpSpPr>
            <p:cxnSp>
              <p:nvCxnSpPr>
                <p:cNvPr id="90" name="Connector: Elbow 89">
                  <a:extLst>
                    <a:ext uri="{FF2B5EF4-FFF2-40B4-BE49-F238E27FC236}">
                      <a16:creationId xmlns:a16="http://schemas.microsoft.com/office/drawing/2014/main" id="{8332C416-E3AF-458B-A651-D1C223276C97}"/>
                    </a:ext>
                  </a:extLst>
                </p:cNvPr>
                <p:cNvCxnSpPr>
                  <a:cxnSpLocks/>
                </p:cNvCxnSpPr>
                <p:nvPr/>
              </p:nvCxnSpPr>
              <p:spPr>
                <a:xfrm rot="16200000" flipH="1">
                  <a:off x="-8095941" y="2556254"/>
                  <a:ext cx="3204000" cy="184355"/>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D8934C72-7ECF-4B8C-966A-5570804DF747}"/>
                    </a:ext>
                  </a:extLst>
                </p:cNvPr>
                <p:cNvCxnSpPr>
                  <a:cxnSpLocks/>
                </p:cNvCxnSpPr>
                <p:nvPr/>
              </p:nvCxnSpPr>
              <p:spPr>
                <a:xfrm rot="16200000" flipH="1">
                  <a:off x="-8329941" y="2477947"/>
                  <a:ext cx="3672000" cy="184355"/>
                </a:xfrm>
                <a:prstGeom prst="bentConnector2">
                  <a:avLst/>
                </a:prstGeom>
                <a:ln>
                  <a:headEnd type="oval"/>
                  <a:tailEnd type="stealth"/>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5BDB1D99-2C16-463F-96E4-BDBA37C07CC5}"/>
                  </a:ext>
                </a:extLst>
              </p:cNvPr>
              <p:cNvSpPr txBox="1"/>
              <p:nvPr/>
            </p:nvSpPr>
            <p:spPr>
              <a:xfrm>
                <a:off x="-6072731" y="5274846"/>
                <a:ext cx="2706488" cy="738664"/>
              </a:xfrm>
              <a:prstGeom prst="rect">
                <a:avLst/>
              </a:prstGeom>
              <a:noFill/>
            </p:spPr>
            <p:txBody>
              <a:bodyPr wrap="square" rtlCol="0">
                <a:spAutoFit/>
              </a:bodyPr>
              <a:lstStyle/>
              <a:p>
                <a:r>
                  <a:rPr lang="en-GB" sz="1050" b="1" i="1" kern="1200">
                    <a:solidFill>
                      <a:schemeClr val="tx1"/>
                    </a:solidFill>
                    <a:latin typeface="+mn-lt"/>
                    <a:ea typeface="+mn-ea"/>
                    <a:cs typeface="+mn-cs"/>
                  </a:rPr>
                  <a:t>Note: </a:t>
                </a:r>
                <a:r>
                  <a:rPr lang="en-GB" sz="1050" i="1" kern="1200">
                    <a:solidFill>
                      <a:schemeClr val="tx1"/>
                    </a:solidFill>
                    <a:latin typeface="+mn-lt"/>
                    <a:ea typeface="+mn-ea"/>
                    <a:cs typeface="+mn-cs"/>
                  </a:rPr>
                  <a:t>Footer text should have a double-space and ‘|’ spacer after to create a vertical line spacer before the page number e.g. socialvalueportal.com  |</a:t>
                </a:r>
              </a:p>
            </p:txBody>
          </p:sp>
          <p:pic>
            <p:nvPicPr>
              <p:cNvPr id="89" name="Graphic 88" descr="Comment Add with solid fill">
                <a:extLst>
                  <a:ext uri="{FF2B5EF4-FFF2-40B4-BE49-F238E27FC236}">
                    <a16:creationId xmlns:a16="http://schemas.microsoft.com/office/drawing/2014/main" id="{9AA1295C-3D4C-4FF5-B69C-B67A2EF4A4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83885" y="4966757"/>
                <a:ext cx="411573" cy="411573"/>
              </a:xfrm>
              <a:prstGeom prst="rect">
                <a:avLst/>
              </a:prstGeom>
            </p:spPr>
          </p:pic>
        </p:grpSp>
        <p:pic>
          <p:nvPicPr>
            <p:cNvPr id="83" name="Picture 82">
              <a:extLst>
                <a:ext uri="{FF2B5EF4-FFF2-40B4-BE49-F238E27FC236}">
                  <a16:creationId xmlns:a16="http://schemas.microsoft.com/office/drawing/2014/main" id="{B9BC1077-B974-4B4C-84CE-82494C6D421F}"/>
                </a:ext>
              </a:extLst>
            </p:cNvPr>
            <p:cNvPicPr>
              <a:picLocks noChangeAspect="1"/>
            </p:cNvPicPr>
            <p:nvPr/>
          </p:nvPicPr>
          <p:blipFill rotWithShape="1">
            <a:blip r:embed="rId14"/>
            <a:srcRect t="3890" r="12697" b="14819"/>
            <a:stretch/>
          </p:blipFill>
          <p:spPr>
            <a:xfrm>
              <a:off x="-5993495" y="6028950"/>
              <a:ext cx="1860766" cy="716191"/>
            </a:xfrm>
            <a:prstGeom prst="rect">
              <a:avLst/>
            </a:prstGeom>
          </p:spPr>
        </p:pic>
      </p:grpSp>
    </p:spTree>
    <p:extLst>
      <p:ext uri="{BB962C8B-B14F-4D97-AF65-F5344CB8AC3E}">
        <p14:creationId xmlns:p14="http://schemas.microsoft.com/office/powerpoint/2010/main" val="157952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 Strap">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240FB9D-6C2C-411F-B277-386FC8CE4712}"/>
              </a:ext>
            </a:extLst>
          </p:cNvPr>
          <p:cNvSpPr/>
          <p:nvPr userDrawn="1"/>
        </p:nvSpPr>
        <p:spPr>
          <a:xfrm rot="10800000">
            <a:off x="9221004" y="0"/>
            <a:ext cx="2970996" cy="5168766"/>
          </a:xfrm>
          <a:prstGeom prst="rtTriangle">
            <a:avLst/>
          </a:pr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8FE0656-008D-40FC-B303-AC55D2C7D141}"/>
              </a:ext>
            </a:extLst>
          </p:cNvPr>
          <p:cNvSpPr/>
          <p:nvPr userDrawn="1"/>
        </p:nvSpPr>
        <p:spPr>
          <a:xfrm>
            <a:off x="9047747" y="3582787"/>
            <a:ext cx="3144252" cy="3275213"/>
          </a:xfrm>
          <a:custGeom>
            <a:avLst/>
            <a:gdLst>
              <a:gd name="connsiteX0" fmla="*/ 1872114 w 3144252"/>
              <a:gd name="connsiteY0" fmla="*/ 0 h 3275213"/>
              <a:gd name="connsiteX1" fmla="*/ 3144252 w 3144252"/>
              <a:gd name="connsiteY1" fmla="*/ 2225571 h 3275213"/>
              <a:gd name="connsiteX2" fmla="*/ 3144252 w 3144252"/>
              <a:gd name="connsiteY2" fmla="*/ 3275213 h 3275213"/>
              <a:gd name="connsiteX3" fmla="*/ 0 w 3144252"/>
              <a:gd name="connsiteY3" fmla="*/ 3275213 h 3275213"/>
            </a:gdLst>
            <a:ahLst/>
            <a:cxnLst>
              <a:cxn ang="0">
                <a:pos x="connsiteX0" y="connsiteY0"/>
              </a:cxn>
              <a:cxn ang="0">
                <a:pos x="connsiteX1" y="connsiteY1"/>
              </a:cxn>
              <a:cxn ang="0">
                <a:pos x="connsiteX2" y="connsiteY2"/>
              </a:cxn>
              <a:cxn ang="0">
                <a:pos x="connsiteX3" y="connsiteY3"/>
              </a:cxn>
            </a:cxnLst>
            <a:rect l="l" t="t" r="r" b="b"/>
            <a:pathLst>
              <a:path w="3144252" h="3275213">
                <a:moveTo>
                  <a:pt x="1872114" y="0"/>
                </a:moveTo>
                <a:lnTo>
                  <a:pt x="3144252" y="2225571"/>
                </a:lnTo>
                <a:lnTo>
                  <a:pt x="3144252" y="3275213"/>
                </a:lnTo>
                <a:lnTo>
                  <a:pt x="0" y="3275213"/>
                </a:lnTo>
                <a:close/>
              </a:path>
            </a:pathLst>
          </a:cu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7AF90-5731-4406-AC05-24681F278185}"/>
              </a:ext>
            </a:extLst>
          </p:cNvPr>
          <p:cNvSpPr>
            <a:spLocks noGrp="1"/>
          </p:cNvSpPr>
          <p:nvPr>
            <p:ph type="ctrTitle" hasCustomPrompt="1"/>
          </p:nvPr>
        </p:nvSpPr>
        <p:spPr>
          <a:xfrm>
            <a:off x="629550" y="1323831"/>
            <a:ext cx="5400000" cy="1473959"/>
          </a:xfrm>
          <a:prstGeom prst="rect">
            <a:avLst/>
          </a:prstGeom>
        </p:spPr>
        <p:txBody>
          <a:bodyPr anchor="b"/>
          <a:lstStyle>
            <a:lvl1pPr algn="l">
              <a:lnSpc>
                <a:spcPts val="4100"/>
              </a:lnSpc>
              <a:defRPr sz="3750">
                <a:latin typeface="Arial Black" panose="020B0A04020102020204" pitchFamily="34" charset="0"/>
              </a:defRPr>
            </a:lvl1pPr>
          </a:lstStyle>
          <a:p>
            <a:r>
              <a:rPr lang="en-US"/>
              <a:t>Presentation long title goes on here</a:t>
            </a:r>
            <a:endParaRPr lang="en-GB"/>
          </a:p>
        </p:txBody>
      </p:sp>
      <p:sp>
        <p:nvSpPr>
          <p:cNvPr id="3" name="Subtitle 2">
            <a:extLst>
              <a:ext uri="{FF2B5EF4-FFF2-40B4-BE49-F238E27FC236}">
                <a16:creationId xmlns:a16="http://schemas.microsoft.com/office/drawing/2014/main" id="{F3FF98CA-D557-47CC-BBA1-B3D4A1814A27}"/>
              </a:ext>
            </a:extLst>
          </p:cNvPr>
          <p:cNvSpPr>
            <a:spLocks noGrp="1"/>
          </p:cNvSpPr>
          <p:nvPr>
            <p:ph type="subTitle" idx="1"/>
          </p:nvPr>
        </p:nvSpPr>
        <p:spPr>
          <a:xfrm>
            <a:off x="649476" y="3007895"/>
            <a:ext cx="5400000" cy="2286000"/>
          </a:xfrm>
        </p:spPr>
        <p:txBody>
          <a:bodyPr/>
          <a:lstStyle>
            <a:lvl1pPr marL="0" indent="0" algn="l">
              <a:spcAft>
                <a:spcPts val="3000"/>
              </a:spcAft>
              <a:buNone/>
              <a:defRPr sz="2000"/>
            </a:lvl1pPr>
            <a:lvl2pPr marL="0" indent="0" algn="l">
              <a:lnSpc>
                <a:spcPts val="1600"/>
              </a:lnSpc>
              <a:buNone/>
              <a:tabLst/>
              <a:defRPr sz="1500" b="0"/>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pPr lvl="0"/>
            <a:r>
              <a:rPr lang="en-US"/>
              <a:t>Click to edit Master subtitle style</a:t>
            </a:r>
            <a:endParaRPr lang="en-GB"/>
          </a:p>
        </p:txBody>
      </p:sp>
      <p:pic>
        <p:nvPicPr>
          <p:cNvPr id="16" name="Graphic 15">
            <a:extLst>
              <a:ext uri="{FF2B5EF4-FFF2-40B4-BE49-F238E27FC236}">
                <a16:creationId xmlns:a16="http://schemas.microsoft.com/office/drawing/2014/main" id="{029D1736-BE3A-4864-B223-3178D62FCD9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7647097" y="4175016"/>
            <a:ext cx="496800" cy="864000"/>
          </a:xfrm>
          <a:prstGeom prst="rect">
            <a:avLst/>
          </a:prstGeom>
        </p:spPr>
      </p:pic>
      <p:pic>
        <p:nvPicPr>
          <p:cNvPr id="18" name="Graphic 17">
            <a:extLst>
              <a:ext uri="{FF2B5EF4-FFF2-40B4-BE49-F238E27FC236}">
                <a16:creationId xmlns:a16="http://schemas.microsoft.com/office/drawing/2014/main" id="{4D4A20A2-ED00-428E-8D6E-94423B69A7C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30130" y="3146974"/>
            <a:ext cx="871200" cy="871200"/>
          </a:xfrm>
          <a:prstGeom prst="rect">
            <a:avLst/>
          </a:prstGeom>
        </p:spPr>
      </p:pic>
      <p:pic>
        <p:nvPicPr>
          <p:cNvPr id="20" name="Graphic 19">
            <a:extLst>
              <a:ext uri="{FF2B5EF4-FFF2-40B4-BE49-F238E27FC236}">
                <a16:creationId xmlns:a16="http://schemas.microsoft.com/office/drawing/2014/main" id="{C3560506-190B-4255-B084-A8D3F3BDE195}"/>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87841" y="2323138"/>
            <a:ext cx="432678" cy="865356"/>
          </a:xfrm>
          <a:prstGeom prst="rect">
            <a:avLst/>
          </a:prstGeom>
        </p:spPr>
      </p:pic>
      <p:sp>
        <p:nvSpPr>
          <p:cNvPr id="21" name="TextBox 20">
            <a:extLst>
              <a:ext uri="{FF2B5EF4-FFF2-40B4-BE49-F238E27FC236}">
                <a16:creationId xmlns:a16="http://schemas.microsoft.com/office/drawing/2014/main" id="{A5426651-30C3-4DBF-BB1B-0AA14F9BCCB7}"/>
              </a:ext>
            </a:extLst>
          </p:cNvPr>
          <p:cNvSpPr txBox="1"/>
          <p:nvPr userDrawn="1"/>
        </p:nvSpPr>
        <p:spPr>
          <a:xfrm>
            <a:off x="7279104" y="1503947"/>
            <a:ext cx="2284600" cy="1107996"/>
          </a:xfrm>
          <a:prstGeom prst="rect">
            <a:avLst/>
          </a:prstGeom>
          <a:noFill/>
        </p:spPr>
        <p:txBody>
          <a:bodyPr wrap="none" rtlCol="0">
            <a:spAutoFit/>
          </a:bodyPr>
          <a:lstStyle/>
          <a:p>
            <a:r>
              <a:rPr lang="en-GB" sz="6600" b="1">
                <a:latin typeface="Heebo" panose="00000500000000000000" pitchFamily="2" charset="-79"/>
                <a:cs typeface="Heebo" panose="00000500000000000000" pitchFamily="2" charset="-79"/>
              </a:rPr>
              <a:t>make</a:t>
            </a:r>
          </a:p>
        </p:txBody>
      </p:sp>
      <p:sp>
        <p:nvSpPr>
          <p:cNvPr id="22" name="TextBox 21">
            <a:extLst>
              <a:ext uri="{FF2B5EF4-FFF2-40B4-BE49-F238E27FC236}">
                <a16:creationId xmlns:a16="http://schemas.microsoft.com/office/drawing/2014/main" id="{4D763F59-8C9E-42B9-ABD6-C7F595549630}"/>
              </a:ext>
            </a:extLst>
          </p:cNvPr>
          <p:cNvSpPr txBox="1"/>
          <p:nvPr userDrawn="1"/>
        </p:nvSpPr>
        <p:spPr>
          <a:xfrm>
            <a:off x="7519006" y="2358189"/>
            <a:ext cx="2101857" cy="1107996"/>
          </a:xfrm>
          <a:prstGeom prst="rect">
            <a:avLst/>
          </a:prstGeom>
          <a:noFill/>
        </p:spPr>
        <p:txBody>
          <a:bodyPr wrap="none" rtlCol="0">
            <a:spAutoFit/>
          </a:bodyPr>
          <a:lstStyle/>
          <a:p>
            <a:r>
              <a:rPr lang="en-GB" sz="6400" b="1">
                <a:latin typeface="Heebo" panose="00000500000000000000" pitchFamily="2" charset="-79"/>
                <a:cs typeface="Heebo" panose="00000500000000000000" pitchFamily="2" charset="-79"/>
              </a:rPr>
              <a:t>good</a:t>
            </a:r>
          </a:p>
        </p:txBody>
      </p:sp>
      <p:sp>
        <p:nvSpPr>
          <p:cNvPr id="23" name="TextBox 22">
            <a:extLst>
              <a:ext uri="{FF2B5EF4-FFF2-40B4-BE49-F238E27FC236}">
                <a16:creationId xmlns:a16="http://schemas.microsoft.com/office/drawing/2014/main" id="{4565AB18-9DB4-4FFE-B392-27B95ED6B560}"/>
              </a:ext>
            </a:extLst>
          </p:cNvPr>
          <p:cNvSpPr txBox="1"/>
          <p:nvPr userDrawn="1"/>
        </p:nvSpPr>
        <p:spPr>
          <a:xfrm>
            <a:off x="7021449" y="3176337"/>
            <a:ext cx="1117614" cy="1077218"/>
          </a:xfrm>
          <a:prstGeom prst="rect">
            <a:avLst/>
          </a:prstGeom>
          <a:noFill/>
        </p:spPr>
        <p:txBody>
          <a:bodyPr wrap="none" rtlCol="0">
            <a:spAutoFit/>
          </a:bodyPr>
          <a:lstStyle/>
          <a:p>
            <a:r>
              <a:rPr lang="en-GB" sz="6400" b="1">
                <a:latin typeface="Heebo" panose="00000500000000000000" pitchFamily="2" charset="-79"/>
                <a:cs typeface="Heebo" panose="00000500000000000000" pitchFamily="2" charset="-79"/>
              </a:rPr>
              <a:t>go</a:t>
            </a:r>
          </a:p>
        </p:txBody>
      </p:sp>
      <p:sp>
        <p:nvSpPr>
          <p:cNvPr id="24" name="TextBox 23">
            <a:extLst>
              <a:ext uri="{FF2B5EF4-FFF2-40B4-BE49-F238E27FC236}">
                <a16:creationId xmlns:a16="http://schemas.microsoft.com/office/drawing/2014/main" id="{22AF1FAC-D7B7-42AC-834E-A24175F71A6A}"/>
              </a:ext>
            </a:extLst>
          </p:cNvPr>
          <p:cNvSpPr txBox="1"/>
          <p:nvPr userDrawn="1"/>
        </p:nvSpPr>
        <p:spPr>
          <a:xfrm>
            <a:off x="8256944" y="3970421"/>
            <a:ext cx="2856872" cy="1107996"/>
          </a:xfrm>
          <a:prstGeom prst="rect">
            <a:avLst/>
          </a:prstGeom>
          <a:noFill/>
        </p:spPr>
        <p:txBody>
          <a:bodyPr wrap="none" rtlCol="0">
            <a:spAutoFit/>
          </a:bodyPr>
          <a:lstStyle/>
          <a:p>
            <a:r>
              <a:rPr lang="en-GB" sz="6600" b="0">
                <a:latin typeface="Heebo Black" panose="00000A00000000000000" pitchFamily="2" charset="-79"/>
                <a:cs typeface="Heebo Black" panose="00000A00000000000000" pitchFamily="2" charset="-79"/>
              </a:rPr>
              <a:t>further</a:t>
            </a:r>
          </a:p>
        </p:txBody>
      </p:sp>
      <p:sp>
        <p:nvSpPr>
          <p:cNvPr id="28" name="Rectangle 27">
            <a:extLst>
              <a:ext uri="{FF2B5EF4-FFF2-40B4-BE49-F238E27FC236}">
                <a16:creationId xmlns:a16="http://schemas.microsoft.com/office/drawing/2014/main" id="{A3731AF9-50D1-4B96-A211-699443523155}"/>
              </a:ext>
            </a:extLst>
          </p:cNvPr>
          <p:cNvSpPr/>
          <p:nvPr userDrawn="1"/>
        </p:nvSpPr>
        <p:spPr>
          <a:xfrm>
            <a:off x="8350704" y="4906054"/>
            <a:ext cx="2731634"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5E2D3D1A-8756-44F3-8F5C-7C3BCCA92B5C}"/>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066" t="20619" r="6972" b="23270"/>
          <a:stretch/>
        </p:blipFill>
        <p:spPr>
          <a:xfrm>
            <a:off x="415520" y="222649"/>
            <a:ext cx="3422554" cy="983743"/>
          </a:xfrm>
          <a:prstGeom prst="rect">
            <a:avLst/>
          </a:prstGeom>
        </p:spPr>
      </p:pic>
      <p:sp>
        <p:nvSpPr>
          <p:cNvPr id="67" name="Rectangle 66">
            <a:extLst>
              <a:ext uri="{FF2B5EF4-FFF2-40B4-BE49-F238E27FC236}">
                <a16:creationId xmlns:a16="http://schemas.microsoft.com/office/drawing/2014/main" id="{AFB692CC-236A-462B-A138-BF9283F82392}"/>
              </a:ext>
            </a:extLst>
          </p:cNvPr>
          <p:cNvSpPr/>
          <p:nvPr userDrawn="1"/>
        </p:nvSpPr>
        <p:spPr>
          <a:xfrm>
            <a:off x="-3115827" y="-1"/>
            <a:ext cx="2906577" cy="6858001"/>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3CFFF583-5A02-483D-89B4-AF923A032A98}"/>
              </a:ext>
            </a:extLst>
          </p:cNvPr>
          <p:cNvSpPr txBox="1"/>
          <p:nvPr userDrawn="1"/>
        </p:nvSpPr>
        <p:spPr>
          <a:xfrm>
            <a:off x="-3059536" y="19922"/>
            <a:ext cx="2671669" cy="26391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the feature underline</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You can you use a feature underline on a section of your heading.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The feature underline is comprised of two rectangles, one black and above it a transparent one that serves as a spacer (shown with white fill here).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GB" sz="105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Align the shape so that the top aligns with the bottom of the heading text.</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Size width to suit.</a:t>
            </a:r>
          </a:p>
        </p:txBody>
      </p:sp>
      <p:sp>
        <p:nvSpPr>
          <p:cNvPr id="69" name="TextBox 68">
            <a:extLst>
              <a:ext uri="{FF2B5EF4-FFF2-40B4-BE49-F238E27FC236}">
                <a16:creationId xmlns:a16="http://schemas.microsoft.com/office/drawing/2014/main" id="{28AAAE1D-5209-4F68-BCAD-E7EE86CB3F10}"/>
              </a:ext>
            </a:extLst>
          </p:cNvPr>
          <p:cNvSpPr txBox="1"/>
          <p:nvPr userDrawn="1"/>
        </p:nvSpPr>
        <p:spPr>
          <a:xfrm>
            <a:off x="-3059536" y="2719828"/>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70" name="Picture 69">
            <a:extLst>
              <a:ext uri="{FF2B5EF4-FFF2-40B4-BE49-F238E27FC236}">
                <a16:creationId xmlns:a16="http://schemas.microsoft.com/office/drawing/2014/main" id="{438A57E4-24E7-40C5-9C55-17DCDB5B69A4}"/>
              </a:ext>
            </a:extLst>
          </p:cNvPr>
          <p:cNvPicPr>
            <a:picLocks noChangeAspect="1"/>
          </p:cNvPicPr>
          <p:nvPr userDrawn="1"/>
        </p:nvPicPr>
        <p:blipFill>
          <a:blip r:embed="rId10"/>
          <a:stretch>
            <a:fillRect/>
          </a:stretch>
        </p:blipFill>
        <p:spPr>
          <a:xfrm>
            <a:off x="-2971198" y="5970050"/>
            <a:ext cx="2651911" cy="803150"/>
          </a:xfrm>
          <a:prstGeom prst="rect">
            <a:avLst/>
          </a:prstGeom>
        </p:spPr>
      </p:pic>
      <p:sp>
        <p:nvSpPr>
          <p:cNvPr id="71" name="TextBox 70">
            <a:extLst>
              <a:ext uri="{FF2B5EF4-FFF2-40B4-BE49-F238E27FC236}">
                <a16:creationId xmlns:a16="http://schemas.microsoft.com/office/drawing/2014/main" id="{329EE2B9-7DC6-4543-B2A5-FC57A6C431FE}"/>
              </a:ext>
            </a:extLst>
          </p:cNvPr>
          <p:cNvSpPr txBox="1"/>
          <p:nvPr userDrawn="1"/>
        </p:nvSpPr>
        <p:spPr>
          <a:xfrm>
            <a:off x="-1777396" y="5717655"/>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72" name="TextBox 71">
            <a:extLst>
              <a:ext uri="{FF2B5EF4-FFF2-40B4-BE49-F238E27FC236}">
                <a16:creationId xmlns:a16="http://schemas.microsoft.com/office/drawing/2014/main" id="{F11234C8-D5F1-452E-A2EB-2D8A017A774C}"/>
              </a:ext>
            </a:extLst>
          </p:cNvPr>
          <p:cNvSpPr txBox="1"/>
          <p:nvPr userDrawn="1"/>
        </p:nvSpPr>
        <p:spPr>
          <a:xfrm>
            <a:off x="-2971199" y="5705697"/>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73" name="Rectangle: Rounded Corners 72">
            <a:extLst>
              <a:ext uri="{FF2B5EF4-FFF2-40B4-BE49-F238E27FC236}">
                <a16:creationId xmlns:a16="http://schemas.microsoft.com/office/drawing/2014/main" id="{FBA77779-0231-42AD-B5E6-B6B6A5018CB4}"/>
              </a:ext>
            </a:extLst>
          </p:cNvPr>
          <p:cNvSpPr/>
          <p:nvPr userDrawn="1"/>
        </p:nvSpPr>
        <p:spPr>
          <a:xfrm>
            <a:off x="-2325283" y="5982312"/>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14CCE785-7D1C-4C07-86EB-FC60EAED316F}"/>
              </a:ext>
            </a:extLst>
          </p:cNvPr>
          <p:cNvSpPr/>
          <p:nvPr userDrawn="1"/>
        </p:nvSpPr>
        <p:spPr>
          <a:xfrm>
            <a:off x="-2066402" y="5986829"/>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Connector: Elbow 74">
            <a:extLst>
              <a:ext uri="{FF2B5EF4-FFF2-40B4-BE49-F238E27FC236}">
                <a16:creationId xmlns:a16="http://schemas.microsoft.com/office/drawing/2014/main" id="{77FF939F-1EA7-4BE9-88CF-316534E30A43}"/>
              </a:ext>
            </a:extLst>
          </p:cNvPr>
          <p:cNvCxnSpPr>
            <a:cxnSpLocks/>
            <a:stCxn id="72" idx="3"/>
            <a:endCxn id="73" idx="0"/>
          </p:cNvCxnSpPr>
          <p:nvPr userDrawn="1"/>
        </p:nvCxnSpPr>
        <p:spPr>
          <a:xfrm>
            <a:off x="-2312584" y="5802599"/>
            <a:ext cx="101554" cy="1797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B1FEB207-7943-49F7-9B67-2C9E1D509D70}"/>
              </a:ext>
            </a:extLst>
          </p:cNvPr>
          <p:cNvCxnSpPr>
            <a:cxnSpLocks/>
            <a:stCxn id="71" idx="1"/>
            <a:endCxn id="74" idx="0"/>
          </p:cNvCxnSpPr>
          <p:nvPr userDrawn="1"/>
        </p:nvCxnSpPr>
        <p:spPr>
          <a:xfrm rot="10800000" flipV="1">
            <a:off x="-1952148" y="5814557"/>
            <a:ext cx="174753" cy="172272"/>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064D518F-C83C-43CB-9AA9-BBDCF3785960}"/>
              </a:ext>
            </a:extLst>
          </p:cNvPr>
          <p:cNvGrpSpPr/>
          <p:nvPr userDrawn="1"/>
        </p:nvGrpSpPr>
        <p:grpSpPr>
          <a:xfrm>
            <a:off x="-2778865" y="1550204"/>
            <a:ext cx="2208117" cy="194801"/>
            <a:chOff x="5160000" y="921714"/>
            <a:chExt cx="1872000" cy="173560"/>
          </a:xfrm>
        </p:grpSpPr>
        <p:sp>
          <p:nvSpPr>
            <p:cNvPr id="78" name="Rectangle 77">
              <a:extLst>
                <a:ext uri="{FF2B5EF4-FFF2-40B4-BE49-F238E27FC236}">
                  <a16:creationId xmlns:a16="http://schemas.microsoft.com/office/drawing/2014/main" id="{DD283AE4-6BCB-4823-B44B-A0B68E5E7709}"/>
                </a:ext>
              </a:extLst>
            </p:cNvPr>
            <p:cNvSpPr/>
            <p:nvPr/>
          </p:nvSpPr>
          <p:spPr>
            <a:xfrm>
              <a:off x="5160000" y="921714"/>
              <a:ext cx="1872000" cy="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EF402C5B-F528-4CAC-A6A5-4C1D54706984}"/>
                </a:ext>
              </a:extLst>
            </p:cNvPr>
            <p:cNvSpPr/>
            <p:nvPr/>
          </p:nvSpPr>
          <p:spPr>
            <a:xfrm>
              <a:off x="5160000" y="987274"/>
              <a:ext cx="187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TextBox 79">
            <a:extLst>
              <a:ext uri="{FF2B5EF4-FFF2-40B4-BE49-F238E27FC236}">
                <a16:creationId xmlns:a16="http://schemas.microsoft.com/office/drawing/2014/main" id="{BC601B53-9877-4394-8A00-CB08CE649383}"/>
              </a:ext>
            </a:extLst>
          </p:cNvPr>
          <p:cNvSpPr txBox="1"/>
          <p:nvPr userDrawn="1"/>
        </p:nvSpPr>
        <p:spPr>
          <a:xfrm>
            <a:off x="-4177177" y="-423610"/>
            <a:ext cx="1966147" cy="369332"/>
          </a:xfrm>
          <a:prstGeom prst="rect">
            <a:avLst/>
          </a:prstGeom>
          <a:noFill/>
        </p:spPr>
        <p:txBody>
          <a:bodyPr wrap="square" rtlCol="0">
            <a:spAutoFit/>
          </a:bodyPr>
          <a:lstStyle/>
          <a:p>
            <a:pPr algn="ctr"/>
            <a:r>
              <a:rPr lang="en-GB" b="1">
                <a:latin typeface="Arial Black" panose="020B0A04020102020204" pitchFamily="34" charset="0"/>
              </a:rPr>
              <a:t>Instructions</a:t>
            </a:r>
          </a:p>
        </p:txBody>
      </p:sp>
      <p:grpSp>
        <p:nvGrpSpPr>
          <p:cNvPr id="81" name="Group 80">
            <a:extLst>
              <a:ext uri="{FF2B5EF4-FFF2-40B4-BE49-F238E27FC236}">
                <a16:creationId xmlns:a16="http://schemas.microsoft.com/office/drawing/2014/main" id="{CDFC420B-E717-4DFF-B499-F1685F3DA9EC}"/>
              </a:ext>
            </a:extLst>
          </p:cNvPr>
          <p:cNvGrpSpPr/>
          <p:nvPr userDrawn="1"/>
        </p:nvGrpSpPr>
        <p:grpSpPr>
          <a:xfrm>
            <a:off x="-6214344" y="-5479"/>
            <a:ext cx="2906577" cy="6863479"/>
            <a:chOff x="-6214344" y="-5479"/>
            <a:chExt cx="2906577" cy="6863479"/>
          </a:xfrm>
        </p:grpSpPr>
        <p:grpSp>
          <p:nvGrpSpPr>
            <p:cNvPr id="82" name="Group 81">
              <a:extLst>
                <a:ext uri="{FF2B5EF4-FFF2-40B4-BE49-F238E27FC236}">
                  <a16:creationId xmlns:a16="http://schemas.microsoft.com/office/drawing/2014/main" id="{5042F9C2-08CA-4A47-8F75-C79C8B60A234}"/>
                </a:ext>
              </a:extLst>
            </p:cNvPr>
            <p:cNvGrpSpPr/>
            <p:nvPr userDrawn="1"/>
          </p:nvGrpSpPr>
          <p:grpSpPr>
            <a:xfrm>
              <a:off x="-6214344" y="-5479"/>
              <a:ext cx="2906577" cy="6863479"/>
              <a:chOff x="-6214344" y="-5479"/>
              <a:chExt cx="2906577" cy="6863479"/>
            </a:xfrm>
          </p:grpSpPr>
          <p:sp>
            <p:nvSpPr>
              <p:cNvPr id="84" name="Rectangle 83">
                <a:extLst>
                  <a:ext uri="{FF2B5EF4-FFF2-40B4-BE49-F238E27FC236}">
                    <a16:creationId xmlns:a16="http://schemas.microsoft.com/office/drawing/2014/main" id="{5FFD7D87-11C5-4105-A16B-292B207590C5}"/>
                  </a:ext>
                </a:extLst>
              </p:cNvPr>
              <p:cNvSpPr/>
              <p:nvPr userDrawn="1"/>
            </p:nvSpPr>
            <p:spPr>
              <a:xfrm>
                <a:off x="-6214344" y="-5479"/>
                <a:ext cx="2906577" cy="686347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a:extLst>
                  <a:ext uri="{FF2B5EF4-FFF2-40B4-BE49-F238E27FC236}">
                    <a16:creationId xmlns:a16="http://schemas.microsoft.com/office/drawing/2014/main" id="{2A63353C-7488-40F8-98D2-DF6CF2409C05}"/>
                  </a:ext>
                </a:extLst>
              </p:cNvPr>
              <p:cNvPicPr>
                <a:picLocks noChangeAspect="1"/>
              </p:cNvPicPr>
              <p:nvPr userDrawn="1"/>
            </p:nvPicPr>
            <p:blipFill>
              <a:blip r:embed="rId11"/>
              <a:stretch>
                <a:fillRect/>
              </a:stretch>
            </p:blipFill>
            <p:spPr>
              <a:xfrm>
                <a:off x="-6066874" y="2785677"/>
                <a:ext cx="2747953" cy="2237619"/>
              </a:xfrm>
              <a:prstGeom prst="rect">
                <a:avLst/>
              </a:prstGeom>
            </p:spPr>
          </p:pic>
          <p:sp>
            <p:nvSpPr>
              <p:cNvPr id="86" name="TextBox 85">
                <a:extLst>
                  <a:ext uri="{FF2B5EF4-FFF2-40B4-BE49-F238E27FC236}">
                    <a16:creationId xmlns:a16="http://schemas.microsoft.com/office/drawing/2014/main" id="{5673269F-04D2-44AB-88AC-138AB1700AE1}"/>
                  </a:ext>
                </a:extLst>
              </p:cNvPr>
              <p:cNvSpPr txBox="1"/>
              <p:nvPr userDrawn="1"/>
            </p:nvSpPr>
            <p:spPr>
              <a:xfrm>
                <a:off x="-6118080" y="106167"/>
                <a:ext cx="2742687" cy="3131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inset footers and page numbers</a:t>
                </a:r>
              </a:p>
              <a:p>
                <a:pPr marL="342900" indent="-342900">
                  <a:spcBef>
                    <a:spcPts val="600"/>
                  </a:spcBef>
                  <a:spcAft>
                    <a:spcPts val="0"/>
                  </a:spcAft>
                  <a:buAutoNum type="arabicPeriod"/>
                </a:pPr>
                <a:r>
                  <a:rPr lang="en-GB" sz="1050"/>
                  <a:t>Click on the </a:t>
                </a:r>
                <a:r>
                  <a:rPr lang="en-GB" sz="1050" i="1"/>
                  <a:t>Insert </a:t>
                </a:r>
                <a:r>
                  <a:rPr lang="en-GB" sz="1050"/>
                  <a:t>tab</a:t>
                </a:r>
              </a:p>
              <a:p>
                <a:pPr marL="342900" indent="-342900">
                  <a:spcBef>
                    <a:spcPts val="600"/>
                  </a:spcBef>
                  <a:spcAft>
                    <a:spcPts val="0"/>
                  </a:spcAft>
                  <a:buAutoNum type="arabicPeriod"/>
                </a:pPr>
                <a:r>
                  <a:rPr lang="en-GB" sz="1050"/>
                  <a:t>Click on </a:t>
                </a:r>
                <a:r>
                  <a:rPr lang="en-GB" sz="1050" i="1"/>
                  <a:t>Header</a:t>
                </a:r>
                <a:r>
                  <a:rPr lang="en-GB" sz="1050"/>
                  <a:t> &amp; </a:t>
                </a:r>
                <a:r>
                  <a:rPr lang="en-GB" sz="1050" i="1" u="none"/>
                  <a:t>Footer</a:t>
                </a:r>
                <a:r>
                  <a:rPr lang="en-GB" sz="1050"/>
                  <a:t> icon</a:t>
                </a:r>
              </a:p>
              <a:p>
                <a:pPr marL="342900" indent="-342900">
                  <a:spcBef>
                    <a:spcPts val="600"/>
                  </a:spcBef>
                  <a:spcAft>
                    <a:spcPts val="0"/>
                  </a:spcAft>
                  <a:buAutoNum type="arabicPeriod"/>
                </a:pPr>
                <a:r>
                  <a:rPr lang="en-GB" sz="1050"/>
                  <a:t>Check the slide number box</a:t>
                </a:r>
              </a:p>
              <a:p>
                <a:pPr marL="342900" indent="-342900">
                  <a:spcBef>
                    <a:spcPts val="600"/>
                  </a:spcBef>
                  <a:spcAft>
                    <a:spcPts val="0"/>
                  </a:spcAft>
                  <a:buAutoNum type="arabicPeriod"/>
                </a:pPr>
                <a:r>
                  <a:rPr lang="en-GB" sz="1050"/>
                  <a:t>Check the Footer box and update the text here if required</a:t>
                </a:r>
              </a:p>
              <a:p>
                <a:pPr marL="342900" indent="-342900">
                  <a:spcBef>
                    <a:spcPts val="600"/>
                  </a:spcBef>
                  <a:spcAft>
                    <a:spcPts val="0"/>
                  </a:spcAft>
                  <a:buAutoNum type="arabicPeriod"/>
                </a:pPr>
                <a:r>
                  <a:rPr lang="en-GB" sz="1050"/>
                  <a:t>Click </a:t>
                </a:r>
                <a:r>
                  <a:rPr lang="en-GB" sz="1050" i="1"/>
                  <a:t>Apply</a:t>
                </a:r>
                <a:r>
                  <a:rPr lang="en-GB" sz="1050"/>
                  <a:t> if only for current slide or </a:t>
                </a:r>
                <a:br>
                  <a:rPr lang="en-GB" sz="1050"/>
                </a:br>
                <a:r>
                  <a:rPr lang="en-GB" sz="1050" i="1"/>
                  <a:t>Apply</a:t>
                </a:r>
                <a:r>
                  <a:rPr lang="en-GB" sz="1050"/>
                  <a:t> to </a:t>
                </a:r>
                <a:r>
                  <a:rPr lang="en-GB" sz="1050" i="1"/>
                  <a:t>All</a:t>
                </a:r>
                <a:r>
                  <a:rPr lang="en-GB" sz="1050"/>
                  <a:t> for entire deck </a:t>
                </a:r>
                <a:br>
                  <a:rPr lang="en-GB" sz="1050"/>
                </a:br>
                <a:r>
                  <a:rPr lang="en-GB" sz="1050" i="1"/>
                  <a:t>(note: there are no numbers on covers/dividers)</a:t>
                </a:r>
              </a:p>
              <a:p>
                <a:pPr marL="342900" indent="-342900">
                  <a:spcBef>
                    <a:spcPts val="600"/>
                  </a:spcBef>
                  <a:spcAft>
                    <a:spcPts val="0"/>
                  </a:spcAft>
                  <a:buAutoNum type="arabicPeriod"/>
                </a:pPr>
                <a:r>
                  <a:rPr lang="en-GB" sz="1050" i="0"/>
                  <a:t>To remove footer and/or page numbers, uncheck the relevant box and select </a:t>
                </a:r>
                <a:r>
                  <a:rPr lang="en-GB" sz="1050" i="1"/>
                  <a:t>Apply</a:t>
                </a:r>
                <a:r>
                  <a:rPr lang="en-GB" sz="1050" i="0"/>
                  <a:t> to All</a:t>
                </a:r>
              </a:p>
              <a:p>
                <a:pPr marL="342900" indent="-342900">
                  <a:spcBef>
                    <a:spcPts val="600"/>
                  </a:spcBef>
                  <a:spcAft>
                    <a:spcPts val="0"/>
                  </a:spcAft>
                  <a:buAutoNum type="arabicPeriod"/>
                </a:pPr>
                <a:endParaRPr lang="en-GB" sz="1050"/>
              </a:p>
              <a:p>
                <a:endParaRPr lang="en-GB" sz="1050"/>
              </a:p>
            </p:txBody>
          </p:sp>
          <p:grpSp>
            <p:nvGrpSpPr>
              <p:cNvPr id="87" name="Group 86">
                <a:extLst>
                  <a:ext uri="{FF2B5EF4-FFF2-40B4-BE49-F238E27FC236}">
                    <a16:creationId xmlns:a16="http://schemas.microsoft.com/office/drawing/2014/main" id="{06D46916-1D5E-488D-B6F3-7DAEAC0BE79C}"/>
                  </a:ext>
                </a:extLst>
              </p:cNvPr>
              <p:cNvGrpSpPr/>
              <p:nvPr userDrawn="1"/>
            </p:nvGrpSpPr>
            <p:grpSpPr>
              <a:xfrm>
                <a:off x="-6128166" y="1017139"/>
                <a:ext cx="184355" cy="3423074"/>
                <a:chOff x="-6586119" y="734125"/>
                <a:chExt cx="184355" cy="3672000"/>
              </a:xfrm>
            </p:grpSpPr>
            <p:cxnSp>
              <p:nvCxnSpPr>
                <p:cNvPr id="90" name="Connector: Elbow 89">
                  <a:extLst>
                    <a:ext uri="{FF2B5EF4-FFF2-40B4-BE49-F238E27FC236}">
                      <a16:creationId xmlns:a16="http://schemas.microsoft.com/office/drawing/2014/main" id="{8332C416-E3AF-458B-A651-D1C223276C97}"/>
                    </a:ext>
                  </a:extLst>
                </p:cNvPr>
                <p:cNvCxnSpPr>
                  <a:cxnSpLocks/>
                </p:cNvCxnSpPr>
                <p:nvPr userDrawn="1"/>
              </p:nvCxnSpPr>
              <p:spPr>
                <a:xfrm rot="16200000" flipH="1">
                  <a:off x="-8095941" y="2556254"/>
                  <a:ext cx="3204000" cy="184355"/>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D8934C72-7ECF-4B8C-966A-5570804DF747}"/>
                    </a:ext>
                  </a:extLst>
                </p:cNvPr>
                <p:cNvCxnSpPr>
                  <a:cxnSpLocks/>
                </p:cNvCxnSpPr>
                <p:nvPr userDrawn="1"/>
              </p:nvCxnSpPr>
              <p:spPr>
                <a:xfrm rot="16200000" flipH="1">
                  <a:off x="-8329941" y="2477947"/>
                  <a:ext cx="3672000" cy="184355"/>
                </a:xfrm>
                <a:prstGeom prst="bentConnector2">
                  <a:avLst/>
                </a:prstGeom>
                <a:ln>
                  <a:headEnd type="oval"/>
                  <a:tailEnd type="stealth"/>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5BDB1D99-2C16-463F-96E4-BDBA37C07CC5}"/>
                  </a:ext>
                </a:extLst>
              </p:cNvPr>
              <p:cNvSpPr txBox="1"/>
              <p:nvPr userDrawn="1"/>
            </p:nvSpPr>
            <p:spPr>
              <a:xfrm>
                <a:off x="-6072731" y="5274846"/>
                <a:ext cx="2706488" cy="738664"/>
              </a:xfrm>
              <a:prstGeom prst="rect">
                <a:avLst/>
              </a:prstGeom>
              <a:noFill/>
            </p:spPr>
            <p:txBody>
              <a:bodyPr wrap="square" rtlCol="0">
                <a:spAutoFit/>
              </a:bodyPr>
              <a:lstStyle/>
              <a:p>
                <a:r>
                  <a:rPr lang="en-GB" sz="1050" b="1" i="1" kern="1200">
                    <a:solidFill>
                      <a:schemeClr val="tx1"/>
                    </a:solidFill>
                    <a:latin typeface="+mn-lt"/>
                    <a:ea typeface="+mn-ea"/>
                    <a:cs typeface="+mn-cs"/>
                  </a:rPr>
                  <a:t>Note: </a:t>
                </a:r>
                <a:r>
                  <a:rPr lang="en-GB" sz="1050" i="1" kern="1200">
                    <a:solidFill>
                      <a:schemeClr val="tx1"/>
                    </a:solidFill>
                    <a:latin typeface="+mn-lt"/>
                    <a:ea typeface="+mn-ea"/>
                    <a:cs typeface="+mn-cs"/>
                  </a:rPr>
                  <a:t>Footer text should have a double-space and ‘|’ spacer after to create a vertical line spacer before the page number e.g. socialvalueportal.com  |</a:t>
                </a:r>
              </a:p>
            </p:txBody>
          </p:sp>
          <p:pic>
            <p:nvPicPr>
              <p:cNvPr id="89" name="Graphic 88" descr="Comment Add with solid fill">
                <a:extLst>
                  <a:ext uri="{FF2B5EF4-FFF2-40B4-BE49-F238E27FC236}">
                    <a16:creationId xmlns:a16="http://schemas.microsoft.com/office/drawing/2014/main" id="{9AA1295C-3D4C-4FF5-B69C-B67A2EF4A47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83885" y="4966757"/>
                <a:ext cx="411573" cy="411573"/>
              </a:xfrm>
              <a:prstGeom prst="rect">
                <a:avLst/>
              </a:prstGeom>
            </p:spPr>
          </p:pic>
        </p:grpSp>
        <p:pic>
          <p:nvPicPr>
            <p:cNvPr id="83" name="Picture 82">
              <a:extLst>
                <a:ext uri="{FF2B5EF4-FFF2-40B4-BE49-F238E27FC236}">
                  <a16:creationId xmlns:a16="http://schemas.microsoft.com/office/drawing/2014/main" id="{B9BC1077-B974-4B4C-84CE-82494C6D421F}"/>
                </a:ext>
              </a:extLst>
            </p:cNvPr>
            <p:cNvPicPr>
              <a:picLocks noChangeAspect="1"/>
            </p:cNvPicPr>
            <p:nvPr userDrawn="1"/>
          </p:nvPicPr>
          <p:blipFill rotWithShape="1">
            <a:blip r:embed="rId14"/>
            <a:srcRect t="3890" r="12697" b="14819"/>
            <a:stretch/>
          </p:blipFill>
          <p:spPr>
            <a:xfrm>
              <a:off x="-5993495" y="6028950"/>
              <a:ext cx="1860766" cy="716191"/>
            </a:xfrm>
            <a:prstGeom prst="rect">
              <a:avLst/>
            </a:prstGeom>
          </p:spPr>
        </p:pic>
      </p:grpSp>
    </p:spTree>
    <p:extLst>
      <p:ext uri="{BB962C8B-B14F-4D97-AF65-F5344CB8AC3E}">
        <p14:creationId xmlns:p14="http://schemas.microsoft.com/office/powerpoint/2010/main" val="1805111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DIVIDERS">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2486025" y="1466850"/>
            <a:ext cx="7219950" cy="3046988"/>
          </a:xfrm>
          <a:prstGeom prst="rect">
            <a:avLst/>
          </a:prstGeom>
          <a:noFill/>
        </p:spPr>
        <p:txBody>
          <a:bodyPr wrap="square" rtlCol="0">
            <a:spAutoFit/>
          </a:bodyPr>
          <a:lstStyle/>
          <a:p>
            <a:pPr algn="ctr"/>
            <a:r>
              <a:rPr lang="en-GB" sz="9600">
                <a:solidFill>
                  <a:schemeClr val="bg1"/>
                </a:solidFill>
              </a:rPr>
              <a:t>AGENDA + DIVIDERS</a:t>
            </a:r>
          </a:p>
        </p:txBody>
      </p:sp>
    </p:spTree>
    <p:extLst>
      <p:ext uri="{BB962C8B-B14F-4D97-AF65-F5344CB8AC3E}">
        <p14:creationId xmlns:p14="http://schemas.microsoft.com/office/powerpoint/2010/main" val="3287631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Agenda/Table">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853C619-AD72-482E-9BE7-D5DF633CA6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3200" cy="6858000"/>
          </a:xfrm>
          <a:prstGeom prst="rect">
            <a:avLst/>
          </a:prstGeom>
        </p:spPr>
      </p:pic>
      <p:sp>
        <p:nvSpPr>
          <p:cNvPr id="22" name="Subtitle 2">
            <a:extLst>
              <a:ext uri="{FF2B5EF4-FFF2-40B4-BE49-F238E27FC236}">
                <a16:creationId xmlns:a16="http://schemas.microsoft.com/office/drawing/2014/main" id="{C164FB61-7520-4E57-8D13-D11AEBC6227E}"/>
              </a:ext>
            </a:extLst>
          </p:cNvPr>
          <p:cNvSpPr>
            <a:spLocks noGrp="1"/>
          </p:cNvSpPr>
          <p:nvPr>
            <p:ph type="subTitle" idx="1" hasCustomPrompt="1"/>
          </p:nvPr>
        </p:nvSpPr>
        <p:spPr>
          <a:xfrm>
            <a:off x="649477" y="1579145"/>
            <a:ext cx="7827773" cy="402055"/>
          </a:xfrm>
        </p:spPr>
        <p:txBody>
          <a:bodyPr/>
          <a:lstStyle>
            <a:lvl1pPr marL="0" indent="0" algn="l">
              <a:spcAft>
                <a:spcPts val="3000"/>
              </a:spcAft>
              <a:buNone/>
              <a:defRPr sz="2400">
                <a:solidFill>
                  <a:schemeClr val="tx1"/>
                </a:solidFill>
              </a:defRPr>
            </a:lvl1pPr>
            <a:lvl2pPr marL="0" indent="0" algn="l">
              <a:lnSpc>
                <a:spcPts val="1600"/>
              </a:lnSpc>
              <a:buNone/>
              <a:tabLst/>
              <a:defRPr sz="1800" b="0">
                <a:solidFill>
                  <a:schemeClr val="tx1"/>
                </a:solidFill>
              </a:defRPr>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r>
              <a:rPr lang="en-US"/>
              <a:t>Agenda</a:t>
            </a:r>
          </a:p>
          <a:p>
            <a:pPr lvl="1"/>
            <a:endParaRPr lang="en-GB"/>
          </a:p>
        </p:txBody>
      </p:sp>
      <p:sp>
        <p:nvSpPr>
          <p:cNvPr id="4" name="Footer Placeholder 3">
            <a:extLst>
              <a:ext uri="{FF2B5EF4-FFF2-40B4-BE49-F238E27FC236}">
                <a16:creationId xmlns:a16="http://schemas.microsoft.com/office/drawing/2014/main" id="{023E8BF6-D865-4453-9C49-E78A201764AD}"/>
              </a:ext>
            </a:extLst>
          </p:cNvPr>
          <p:cNvSpPr>
            <a:spLocks noGrp="1"/>
          </p:cNvSpPr>
          <p:nvPr>
            <p:ph type="ftr" sz="quarter"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AD3CA71-A539-486A-B42B-1DD9458198C2}"/>
              </a:ext>
            </a:extLst>
          </p:cNvPr>
          <p:cNvSpPr>
            <a:spLocks noGrp="1"/>
          </p:cNvSpPr>
          <p:nvPr>
            <p:ph type="sldNum" sz="quarter" idx="11"/>
          </p:nvPr>
        </p:nvSpPr>
        <p:spPr/>
        <p:txBody>
          <a:bodyPr/>
          <a:lstStyle>
            <a:lvl1pPr>
              <a:defRPr>
                <a:solidFill>
                  <a:schemeClr val="bg1"/>
                </a:solidFill>
              </a:defRPr>
            </a:lvl1pPr>
          </a:lstStyle>
          <a:p>
            <a:fld id="{A0C40B90-2D6F-47A2-AD38-E70C3BCB3AA9}" type="slidenum">
              <a:rPr lang="en-GB" smtClean="0"/>
              <a:pPr/>
              <a:t>‹#›</a:t>
            </a:fld>
            <a:endParaRPr lang="en-GB"/>
          </a:p>
        </p:txBody>
      </p:sp>
      <p:pic>
        <p:nvPicPr>
          <p:cNvPr id="11" name="Picture 10" descr="Graphical user interface, text&#10;&#10;Description automatically generated">
            <a:extLst>
              <a:ext uri="{FF2B5EF4-FFF2-40B4-BE49-F238E27FC236}">
                <a16:creationId xmlns:a16="http://schemas.microsoft.com/office/drawing/2014/main" id="{E4492033-0464-4AE6-9175-8AA46C4F8FA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9200" y="349200"/>
            <a:ext cx="2340000" cy="1032469"/>
          </a:xfrm>
          <a:prstGeom prst="rect">
            <a:avLst/>
          </a:prstGeom>
        </p:spPr>
      </p:pic>
    </p:spTree>
    <p:extLst>
      <p:ext uri="{BB962C8B-B14F-4D97-AF65-F5344CB8AC3E}">
        <p14:creationId xmlns:p14="http://schemas.microsoft.com/office/powerpoint/2010/main" val="656692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accent5"/>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0ACBDC36-E4D6-499D-8998-BB219BDFB8E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968837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vider 2">
    <p:bg>
      <p:bgPr>
        <a:solidFill>
          <a:schemeClr val="accent6"/>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5538883B-201A-4973-A848-5F09FDCD386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1907310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accent4"/>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6F5A328E-2AD6-4BF2-9F62-83EFAF7A4E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3600234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chemeClr val="accent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682F51B7-07F1-4346-8D9C-195AE513F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2127397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chemeClr val="accent3"/>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599D3810-7484-4F9B-8922-0F59B2257E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2443721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chemeClr val="accent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8CAE150F-8F18-4F2E-94D9-337393B73B9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2822131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chemeClr val="tx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1"/>
                </a:solidFill>
                <a:latin typeface="Arial Black" panose="020B0A04020102020204" pitchFamily="34" charset="0"/>
              </a:defRPr>
            </a:lvl1pPr>
          </a:lstStyle>
          <a:p>
            <a:r>
              <a:rPr lang="en-US"/>
              <a:t>divider</a:t>
            </a:r>
            <a:endParaRPr lang="en-GB"/>
          </a:p>
        </p:txBody>
      </p:sp>
      <p:pic>
        <p:nvPicPr>
          <p:cNvPr id="7" name="Graphic 6">
            <a:extLst>
              <a:ext uri="{FF2B5EF4-FFF2-40B4-BE49-F238E27FC236}">
                <a16:creationId xmlns:a16="http://schemas.microsoft.com/office/drawing/2014/main" id="{994542EC-92A9-4E60-84D5-535C9FC9D68C}"/>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b="13747"/>
          <a:stretch/>
        </p:blipFill>
        <p:spPr>
          <a:xfrm>
            <a:off x="-8792" y="6171125"/>
            <a:ext cx="1623317" cy="616537"/>
          </a:xfrm>
          <a:prstGeom prst="rect">
            <a:avLst/>
          </a:prstGeom>
        </p:spPr>
      </p:pic>
    </p:spTree>
    <p:extLst>
      <p:ext uri="{BB962C8B-B14F-4D97-AF65-F5344CB8AC3E}">
        <p14:creationId xmlns:p14="http://schemas.microsoft.com/office/powerpoint/2010/main" val="3223186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EXT, TEXT + IMAGE, STATS, QUOTES">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1482725" y="428178"/>
            <a:ext cx="9226550" cy="6001643"/>
          </a:xfrm>
          <a:prstGeom prst="rect">
            <a:avLst/>
          </a:prstGeom>
          <a:noFill/>
        </p:spPr>
        <p:txBody>
          <a:bodyPr wrap="square" rtlCol="0">
            <a:spAutoFit/>
          </a:bodyPr>
          <a:lstStyle/>
          <a:p>
            <a:pPr algn="ctr"/>
            <a:r>
              <a:rPr lang="en-GB" sz="9600">
                <a:solidFill>
                  <a:schemeClr val="bg1"/>
                </a:solidFill>
              </a:rPr>
              <a:t>TEXT</a:t>
            </a:r>
            <a:br>
              <a:rPr lang="en-GB" sz="9600">
                <a:solidFill>
                  <a:schemeClr val="bg1"/>
                </a:solidFill>
              </a:rPr>
            </a:br>
            <a:r>
              <a:rPr lang="en-GB" sz="9600" err="1">
                <a:solidFill>
                  <a:schemeClr val="bg1"/>
                </a:solidFill>
              </a:rPr>
              <a:t>TEXT</a:t>
            </a:r>
            <a:r>
              <a:rPr lang="en-GB" sz="9600">
                <a:solidFill>
                  <a:schemeClr val="bg1"/>
                </a:solidFill>
              </a:rPr>
              <a:t> &amp; IMAGE</a:t>
            </a:r>
          </a:p>
          <a:p>
            <a:pPr algn="ctr"/>
            <a:r>
              <a:rPr lang="en-GB" sz="9600">
                <a:solidFill>
                  <a:schemeClr val="bg1"/>
                </a:solidFill>
              </a:rPr>
              <a:t>STATS</a:t>
            </a:r>
          </a:p>
          <a:p>
            <a:pPr algn="ctr"/>
            <a:r>
              <a:rPr lang="en-GB" sz="9600">
                <a:solidFill>
                  <a:schemeClr val="bg1"/>
                </a:solidFill>
              </a:rPr>
              <a:t>QUOTE</a:t>
            </a:r>
          </a:p>
        </p:txBody>
      </p:sp>
    </p:spTree>
    <p:extLst>
      <p:ext uri="{BB962C8B-B14F-4D97-AF65-F5344CB8AC3E}">
        <p14:creationId xmlns:p14="http://schemas.microsoft.com/office/powerpoint/2010/main" val="273416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IVIDERS">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userDrawn="1"/>
        </p:nvSpPr>
        <p:spPr>
          <a:xfrm>
            <a:off x="2486025" y="1466850"/>
            <a:ext cx="7219950" cy="3046988"/>
          </a:xfrm>
          <a:prstGeom prst="rect">
            <a:avLst/>
          </a:prstGeom>
          <a:noFill/>
        </p:spPr>
        <p:txBody>
          <a:bodyPr wrap="square" rtlCol="0">
            <a:spAutoFit/>
          </a:bodyPr>
          <a:lstStyle/>
          <a:p>
            <a:pPr algn="ctr"/>
            <a:r>
              <a:rPr lang="en-GB" sz="9600">
                <a:solidFill>
                  <a:schemeClr val="bg1"/>
                </a:solidFill>
              </a:rPr>
              <a:t>AGENDA + DIVIDERS</a:t>
            </a:r>
          </a:p>
        </p:txBody>
      </p:sp>
    </p:spTree>
    <p:extLst>
      <p:ext uri="{BB962C8B-B14F-4D97-AF65-F5344CB8AC3E}">
        <p14:creationId xmlns:p14="http://schemas.microsoft.com/office/powerpoint/2010/main" val="790590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Only, whit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sp>
        <p:nvSpPr>
          <p:cNvPr id="5" name="Title 4">
            <a:extLst>
              <a:ext uri="{FF2B5EF4-FFF2-40B4-BE49-F238E27FC236}">
                <a16:creationId xmlns:a16="http://schemas.microsoft.com/office/drawing/2014/main" id="{705A14E5-8569-436F-BC1C-42961FEBF729}"/>
              </a:ext>
            </a:extLst>
          </p:cNvPr>
          <p:cNvSpPr>
            <a:spLocks noGrp="1"/>
          </p:cNvSpPr>
          <p:nvPr>
            <p:ph type="title"/>
          </p:nvPr>
        </p:nvSpPr>
        <p:spPr/>
        <p:txBody>
          <a:bodyPr/>
          <a:lstStyle/>
          <a:p>
            <a:r>
              <a:rPr lang="en-US"/>
              <a:t>Click to edit Master title style</a:t>
            </a:r>
            <a:endParaRPr lang="en-GB"/>
          </a:p>
        </p:txBody>
      </p:sp>
      <p:grpSp>
        <p:nvGrpSpPr>
          <p:cNvPr id="7" name="Group 6">
            <a:extLst>
              <a:ext uri="{FF2B5EF4-FFF2-40B4-BE49-F238E27FC236}">
                <a16:creationId xmlns:a16="http://schemas.microsoft.com/office/drawing/2014/main" id="{2CF0B38D-F308-4452-8669-6F6BC1C12C69}"/>
              </a:ext>
            </a:extLst>
          </p:cNvPr>
          <p:cNvGrpSpPr/>
          <p:nvPr/>
        </p:nvGrpSpPr>
        <p:grpSpPr>
          <a:xfrm>
            <a:off x="-3038371" y="1770231"/>
            <a:ext cx="2861136" cy="5087769"/>
            <a:chOff x="-3038371" y="1770231"/>
            <a:chExt cx="2861136" cy="5087769"/>
          </a:xfrm>
        </p:grpSpPr>
        <p:sp>
          <p:nvSpPr>
            <p:cNvPr id="13" name="Rectangle 12">
              <a:extLst>
                <a:ext uri="{FF2B5EF4-FFF2-40B4-BE49-F238E27FC236}">
                  <a16:creationId xmlns:a16="http://schemas.microsoft.com/office/drawing/2014/main" id="{628C84F2-B572-4606-AF3B-B0CF49CE1930}"/>
                </a:ext>
              </a:extLst>
            </p:cNvPr>
            <p:cNvSpPr/>
            <p:nvPr/>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BFE9DC2-0352-4E2E-8612-D40C8548C51E}"/>
                </a:ext>
              </a:extLst>
            </p:cNvPr>
            <p:cNvSpPr txBox="1"/>
            <p:nvPr/>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15" name="Graphic 14" descr="Lightbulb and gear with solid fill">
              <a:extLst>
                <a:ext uri="{FF2B5EF4-FFF2-40B4-BE49-F238E27FC236}">
                  <a16:creationId xmlns:a16="http://schemas.microsoft.com/office/drawing/2014/main" id="{899E4519-A42C-480A-BF04-0C79555C70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16" name="Picture 15">
              <a:extLst>
                <a:ext uri="{FF2B5EF4-FFF2-40B4-BE49-F238E27FC236}">
                  <a16:creationId xmlns:a16="http://schemas.microsoft.com/office/drawing/2014/main" id="{8199A65D-9022-46F8-BAA1-D136C5A42682}"/>
                </a:ext>
              </a:extLst>
            </p:cNvPr>
            <p:cNvPicPr>
              <a:picLocks noChangeAspect="1"/>
            </p:cNvPicPr>
            <p:nvPr/>
          </p:nvPicPr>
          <p:blipFill>
            <a:blip r:embed="rId4"/>
            <a:stretch>
              <a:fillRect/>
            </a:stretch>
          </p:blipFill>
          <p:spPr>
            <a:xfrm>
              <a:off x="-2293228" y="4592585"/>
              <a:ext cx="1924319" cy="1238423"/>
            </a:xfrm>
            <a:prstGeom prst="rect">
              <a:avLst/>
            </a:prstGeom>
          </p:spPr>
        </p:pic>
        <p:cxnSp>
          <p:nvCxnSpPr>
            <p:cNvPr id="17" name="Connector: Elbow 16">
              <a:extLst>
                <a:ext uri="{FF2B5EF4-FFF2-40B4-BE49-F238E27FC236}">
                  <a16:creationId xmlns:a16="http://schemas.microsoft.com/office/drawing/2014/main" id="{FDDAB619-3260-4CB5-BCBD-25780B34A7D8}"/>
                </a:ext>
              </a:extLst>
            </p:cNvPr>
            <p:cNvCxnSpPr>
              <a:cxnSpLocks/>
            </p:cNvCxnSpPr>
            <p:nvPr/>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2896C6-B3D3-4593-A075-0EA3902A4B42}"/>
                </a:ext>
              </a:extLst>
            </p:cNvPr>
            <p:cNvSpPr txBox="1"/>
            <p:nvPr/>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793768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ooters_Only_w/mark">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C59E6ED-B4AB-4090-8C47-2600A8C1B80E}"/>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17" name="Group 16">
            <a:extLst>
              <a:ext uri="{FF2B5EF4-FFF2-40B4-BE49-F238E27FC236}">
                <a16:creationId xmlns:a16="http://schemas.microsoft.com/office/drawing/2014/main" id="{F2BD8779-03CD-4A9A-965A-913AEDF692AB}"/>
              </a:ext>
            </a:extLst>
          </p:cNvPr>
          <p:cNvGrpSpPr/>
          <p:nvPr/>
        </p:nvGrpSpPr>
        <p:grpSpPr>
          <a:xfrm>
            <a:off x="-3038371" y="1770231"/>
            <a:ext cx="2861136" cy="5087769"/>
            <a:chOff x="-3038371" y="1770231"/>
            <a:chExt cx="2861136" cy="5087769"/>
          </a:xfrm>
        </p:grpSpPr>
        <p:sp>
          <p:nvSpPr>
            <p:cNvPr id="19" name="Rectangle 18">
              <a:extLst>
                <a:ext uri="{FF2B5EF4-FFF2-40B4-BE49-F238E27FC236}">
                  <a16:creationId xmlns:a16="http://schemas.microsoft.com/office/drawing/2014/main" id="{E89F521A-DA72-4DBB-B8CA-459BE8853822}"/>
                </a:ext>
              </a:extLst>
            </p:cNvPr>
            <p:cNvSpPr/>
            <p:nvPr/>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14A8FEE-3A0E-4D4B-83BB-6D396D033652}"/>
                </a:ext>
              </a:extLst>
            </p:cNvPr>
            <p:cNvSpPr txBox="1"/>
            <p:nvPr/>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21" name="Graphic 20" descr="Lightbulb and gear with solid fill">
              <a:extLst>
                <a:ext uri="{FF2B5EF4-FFF2-40B4-BE49-F238E27FC236}">
                  <a16:creationId xmlns:a16="http://schemas.microsoft.com/office/drawing/2014/main" id="{D031AE19-2D51-4EB2-83E6-2B0169670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22" name="Picture 21">
              <a:extLst>
                <a:ext uri="{FF2B5EF4-FFF2-40B4-BE49-F238E27FC236}">
                  <a16:creationId xmlns:a16="http://schemas.microsoft.com/office/drawing/2014/main" id="{4538282D-BA91-4F78-BEC8-F897BF11EE7E}"/>
                </a:ext>
              </a:extLst>
            </p:cNvPr>
            <p:cNvPicPr>
              <a:picLocks noChangeAspect="1"/>
            </p:cNvPicPr>
            <p:nvPr/>
          </p:nvPicPr>
          <p:blipFill>
            <a:blip r:embed="rId4"/>
            <a:stretch>
              <a:fillRect/>
            </a:stretch>
          </p:blipFill>
          <p:spPr>
            <a:xfrm>
              <a:off x="-2293228" y="4592585"/>
              <a:ext cx="1924319" cy="1238423"/>
            </a:xfrm>
            <a:prstGeom prst="rect">
              <a:avLst/>
            </a:prstGeom>
          </p:spPr>
        </p:pic>
        <p:cxnSp>
          <p:nvCxnSpPr>
            <p:cNvPr id="23" name="Connector: Elbow 22">
              <a:extLst>
                <a:ext uri="{FF2B5EF4-FFF2-40B4-BE49-F238E27FC236}">
                  <a16:creationId xmlns:a16="http://schemas.microsoft.com/office/drawing/2014/main" id="{633275EA-077D-4872-8260-BE77D7E90307}"/>
                </a:ext>
              </a:extLst>
            </p:cNvPr>
            <p:cNvCxnSpPr>
              <a:cxnSpLocks/>
            </p:cNvCxnSpPr>
            <p:nvPr/>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1188103-0F4D-4163-AE9B-2BEE0A02FB07}"/>
                </a:ext>
              </a:extLst>
            </p:cNvPr>
            <p:cNvSpPr txBox="1"/>
            <p:nvPr/>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3509407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16" name="Group 15">
            <a:extLst>
              <a:ext uri="{FF2B5EF4-FFF2-40B4-BE49-F238E27FC236}">
                <a16:creationId xmlns:a16="http://schemas.microsoft.com/office/drawing/2014/main" id="{AF48CC0D-9957-4250-B021-12F7B70F3FD6}"/>
              </a:ext>
            </a:extLst>
          </p:cNvPr>
          <p:cNvGrpSpPr/>
          <p:nvPr/>
        </p:nvGrpSpPr>
        <p:grpSpPr>
          <a:xfrm>
            <a:off x="-3038371" y="1770231"/>
            <a:ext cx="2861136" cy="5087769"/>
            <a:chOff x="-3038371" y="1770231"/>
            <a:chExt cx="2861136" cy="5087769"/>
          </a:xfrm>
        </p:grpSpPr>
        <p:sp>
          <p:nvSpPr>
            <p:cNvPr id="17" name="Rectangle 16">
              <a:extLst>
                <a:ext uri="{FF2B5EF4-FFF2-40B4-BE49-F238E27FC236}">
                  <a16:creationId xmlns:a16="http://schemas.microsoft.com/office/drawing/2014/main" id="{74318D44-8B76-4631-9A49-DF25DE693F2A}"/>
                </a:ext>
              </a:extLst>
            </p:cNvPr>
            <p:cNvSpPr/>
            <p:nvPr/>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325659B-471F-4B2C-9F48-7A398B4CA1B6}"/>
                </a:ext>
              </a:extLst>
            </p:cNvPr>
            <p:cNvSpPr txBox="1"/>
            <p:nvPr/>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19" name="Graphic 18" descr="Lightbulb and gear with solid fill">
              <a:extLst>
                <a:ext uri="{FF2B5EF4-FFF2-40B4-BE49-F238E27FC236}">
                  <a16:creationId xmlns:a16="http://schemas.microsoft.com/office/drawing/2014/main" id="{E91C9208-DE3F-4BD4-A821-912B7446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20" name="Picture 19">
              <a:extLst>
                <a:ext uri="{FF2B5EF4-FFF2-40B4-BE49-F238E27FC236}">
                  <a16:creationId xmlns:a16="http://schemas.microsoft.com/office/drawing/2014/main" id="{8D635061-B780-4E8B-B63F-06C90BE2C389}"/>
                </a:ext>
              </a:extLst>
            </p:cNvPr>
            <p:cNvPicPr>
              <a:picLocks noChangeAspect="1"/>
            </p:cNvPicPr>
            <p:nvPr/>
          </p:nvPicPr>
          <p:blipFill>
            <a:blip r:embed="rId4"/>
            <a:stretch>
              <a:fillRect/>
            </a:stretch>
          </p:blipFill>
          <p:spPr>
            <a:xfrm>
              <a:off x="-2293228" y="4592585"/>
              <a:ext cx="1924319" cy="1238423"/>
            </a:xfrm>
            <a:prstGeom prst="rect">
              <a:avLst/>
            </a:prstGeom>
          </p:spPr>
        </p:pic>
        <p:cxnSp>
          <p:nvCxnSpPr>
            <p:cNvPr id="21" name="Connector: Elbow 20">
              <a:extLst>
                <a:ext uri="{FF2B5EF4-FFF2-40B4-BE49-F238E27FC236}">
                  <a16:creationId xmlns:a16="http://schemas.microsoft.com/office/drawing/2014/main" id="{3EE0E401-F380-4E73-9E50-E077E72737BA}"/>
                </a:ext>
              </a:extLst>
            </p:cNvPr>
            <p:cNvCxnSpPr>
              <a:cxnSpLocks/>
            </p:cNvCxnSpPr>
            <p:nvPr/>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2A2DA4-E4ED-4EAA-8F42-253E5EDB99C9}"/>
                </a:ext>
              </a:extLst>
            </p:cNvPr>
            <p:cNvSpPr txBox="1"/>
            <p:nvPr/>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635577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Content 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30000" y="1571375"/>
            <a:ext cx="72571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F4D1C036-C628-43AA-B784-9D3F59E0F5E2}"/>
              </a:ext>
            </a:extLst>
          </p:cNvPr>
          <p:cNvGrpSpPr/>
          <p:nvPr/>
        </p:nvGrpSpPr>
        <p:grpSpPr>
          <a:xfrm>
            <a:off x="-3115693" y="223371"/>
            <a:ext cx="2861136" cy="4464743"/>
            <a:chOff x="-3115693" y="223371"/>
            <a:chExt cx="2861136" cy="4464743"/>
          </a:xfrm>
        </p:grpSpPr>
        <p:sp>
          <p:nvSpPr>
            <p:cNvPr id="18" name="Rectangle 17">
              <a:extLst>
                <a:ext uri="{FF2B5EF4-FFF2-40B4-BE49-F238E27FC236}">
                  <a16:creationId xmlns:a16="http://schemas.microsoft.com/office/drawing/2014/main" id="{CD21550E-E004-44FB-B12B-391699F2BAFA}"/>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1031324-B610-4CE6-9628-97B054C3C922}"/>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11" name="Picture 10">
              <a:extLst>
                <a:ext uri="{FF2B5EF4-FFF2-40B4-BE49-F238E27FC236}">
                  <a16:creationId xmlns:a16="http://schemas.microsoft.com/office/drawing/2014/main" id="{F960AEBD-E3FE-4D72-84E0-93AA8B4E75CD}"/>
                </a:ext>
              </a:extLst>
            </p:cNvPr>
            <p:cNvPicPr>
              <a:picLocks noChangeAspect="1"/>
            </p:cNvPicPr>
            <p:nvPr/>
          </p:nvPicPr>
          <p:blipFill>
            <a:blip r:embed="rId2"/>
            <a:stretch>
              <a:fillRect/>
            </a:stretch>
          </p:blipFill>
          <p:spPr>
            <a:xfrm>
              <a:off x="-2966911" y="3674979"/>
              <a:ext cx="2651911" cy="803150"/>
            </a:xfrm>
            <a:prstGeom prst="rect">
              <a:avLst/>
            </a:prstGeom>
          </p:spPr>
        </p:pic>
        <p:sp>
          <p:nvSpPr>
            <p:cNvPr id="12" name="TextBox 11">
              <a:extLst>
                <a:ext uri="{FF2B5EF4-FFF2-40B4-BE49-F238E27FC236}">
                  <a16:creationId xmlns:a16="http://schemas.microsoft.com/office/drawing/2014/main" id="{BEC6EB1A-D966-41E3-8843-B1426BE6412B}"/>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13" name="TextBox 12">
              <a:extLst>
                <a:ext uri="{FF2B5EF4-FFF2-40B4-BE49-F238E27FC236}">
                  <a16:creationId xmlns:a16="http://schemas.microsoft.com/office/drawing/2014/main" id="{51DBAD10-3FF3-418E-942C-1BA849FD0429}"/>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14" name="Rectangle: Rounded Corners 13">
              <a:extLst>
                <a:ext uri="{FF2B5EF4-FFF2-40B4-BE49-F238E27FC236}">
                  <a16:creationId xmlns:a16="http://schemas.microsoft.com/office/drawing/2014/main" id="{2C937126-72A5-4232-8EF8-F2F36FD78CA3}"/>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855B023-F9FB-42A4-9F9A-088C1D3CA2E3}"/>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Connector: Elbow 15">
              <a:extLst>
                <a:ext uri="{FF2B5EF4-FFF2-40B4-BE49-F238E27FC236}">
                  <a16:creationId xmlns:a16="http://schemas.microsoft.com/office/drawing/2014/main" id="{2AA6FB01-B687-482B-B056-63D4D72C9F69}"/>
                </a:ext>
              </a:extLst>
            </p:cNvPr>
            <p:cNvCxnSpPr>
              <a:cxnSpLocks/>
              <a:stCxn id="13" idx="3"/>
              <a:endCxn id="14"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49E154D8-5AC7-4F21-8B77-CCD7840A1414}"/>
                </a:ext>
              </a:extLst>
            </p:cNvPr>
            <p:cNvCxnSpPr>
              <a:cxnSpLocks/>
              <a:stCxn id="12" idx="1"/>
              <a:endCxn id="15"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2562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Content_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9752A36-7F60-49E7-9D0E-2FDD7EC94B43}"/>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0"/>
            <a:ext cx="532800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6253052" y="1602000"/>
            <a:ext cx="54664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D405EAD-145D-4886-BBF2-1ECFDEF37C8C}"/>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9" name="Group 8">
            <a:extLst>
              <a:ext uri="{FF2B5EF4-FFF2-40B4-BE49-F238E27FC236}">
                <a16:creationId xmlns:a16="http://schemas.microsoft.com/office/drawing/2014/main" id="{E3505378-97DB-4668-B351-2856019F4D39}"/>
              </a:ext>
            </a:extLst>
          </p:cNvPr>
          <p:cNvGrpSpPr/>
          <p:nvPr/>
        </p:nvGrpSpPr>
        <p:grpSpPr>
          <a:xfrm>
            <a:off x="-3115693" y="223371"/>
            <a:ext cx="2861136" cy="4464743"/>
            <a:chOff x="-3115693" y="223371"/>
            <a:chExt cx="2861136" cy="4464743"/>
          </a:xfrm>
        </p:grpSpPr>
        <p:sp>
          <p:nvSpPr>
            <p:cNvPr id="11" name="Rectangle 10">
              <a:extLst>
                <a:ext uri="{FF2B5EF4-FFF2-40B4-BE49-F238E27FC236}">
                  <a16:creationId xmlns:a16="http://schemas.microsoft.com/office/drawing/2014/main" id="{8B6789BB-FF45-448F-8B7C-A4E99BA55D37}"/>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3B76AB8-ABBA-4B4E-B339-DFCC7FF37D6D}"/>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13" name="Picture 12">
              <a:extLst>
                <a:ext uri="{FF2B5EF4-FFF2-40B4-BE49-F238E27FC236}">
                  <a16:creationId xmlns:a16="http://schemas.microsoft.com/office/drawing/2014/main" id="{0B920AAD-E8D3-4AA7-BA3C-4B3DBFE79999}"/>
                </a:ext>
              </a:extLst>
            </p:cNvPr>
            <p:cNvPicPr>
              <a:picLocks noChangeAspect="1"/>
            </p:cNvPicPr>
            <p:nvPr/>
          </p:nvPicPr>
          <p:blipFill>
            <a:blip r:embed="rId2"/>
            <a:stretch>
              <a:fillRect/>
            </a:stretch>
          </p:blipFill>
          <p:spPr>
            <a:xfrm>
              <a:off x="-2966911" y="3674979"/>
              <a:ext cx="2651911" cy="803150"/>
            </a:xfrm>
            <a:prstGeom prst="rect">
              <a:avLst/>
            </a:prstGeom>
          </p:spPr>
        </p:pic>
        <p:sp>
          <p:nvSpPr>
            <p:cNvPr id="14" name="TextBox 13">
              <a:extLst>
                <a:ext uri="{FF2B5EF4-FFF2-40B4-BE49-F238E27FC236}">
                  <a16:creationId xmlns:a16="http://schemas.microsoft.com/office/drawing/2014/main" id="{A0E6356B-0C3C-4C2C-BDF7-12C908A9671A}"/>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15" name="TextBox 14">
              <a:extLst>
                <a:ext uri="{FF2B5EF4-FFF2-40B4-BE49-F238E27FC236}">
                  <a16:creationId xmlns:a16="http://schemas.microsoft.com/office/drawing/2014/main" id="{68A02BA0-FA0E-4A68-BB00-C470E9E37442}"/>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16" name="Rectangle: Rounded Corners 15">
              <a:extLst>
                <a:ext uri="{FF2B5EF4-FFF2-40B4-BE49-F238E27FC236}">
                  <a16:creationId xmlns:a16="http://schemas.microsoft.com/office/drawing/2014/main" id="{D1A78549-D647-47E6-B582-DFF2E5242231}"/>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DBCA7BB-61FC-483D-BACB-A34ACDDDD685}"/>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or: Elbow 17">
              <a:extLst>
                <a:ext uri="{FF2B5EF4-FFF2-40B4-BE49-F238E27FC236}">
                  <a16:creationId xmlns:a16="http://schemas.microsoft.com/office/drawing/2014/main" id="{0882C20A-37B5-477C-9434-F75DED007544}"/>
                </a:ext>
              </a:extLst>
            </p:cNvPr>
            <p:cNvCxnSpPr>
              <a:cxnSpLocks/>
              <a:stCxn id="15" idx="3"/>
              <a:endCxn id="16"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012C1D6-436F-40B3-BD6F-F70DAF05CD7F}"/>
                </a:ext>
              </a:extLst>
            </p:cNvPr>
            <p:cNvCxnSpPr>
              <a:cxnSpLocks/>
              <a:stCxn id="14" idx="1"/>
              <a:endCxn id="17"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9772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Content + image">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B713AD9E-56C0-4EFE-A0E7-DE84C87E8260}"/>
              </a:ext>
            </a:extLst>
          </p:cNvPr>
          <p:cNvSpPr>
            <a:spLocks noGrp="1" noChangeAspect="1"/>
          </p:cNvSpPr>
          <p:nvPr>
            <p:ph type="pic" sz="quarter" idx="26" hasCustomPrompt="1"/>
          </p:nvPr>
        </p:nvSpPr>
        <p:spPr>
          <a:xfrm rot="10800000" flipV="1">
            <a:off x="7394810" y="1475875"/>
            <a:ext cx="5554383" cy="4811556"/>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251032" y="1600200"/>
            <a:ext cx="4429624"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1030708" y="1600200"/>
            <a:ext cx="5546557" cy="2923086"/>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5"/>
              </a:buClr>
              <a:buSzPct val="114000"/>
              <a:buFont typeface="Wingdings" panose="05000000000000000000" pitchFamily="2" charset="2"/>
              <a:buChar char=""/>
              <a:defRPr sz="1500"/>
            </a:lvl4pPr>
            <a:lvl5pPr marL="230400" indent="-230400">
              <a:buClr>
                <a:schemeClr val="accent6"/>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16">
            <a:extLst>
              <a:ext uri="{FF2B5EF4-FFF2-40B4-BE49-F238E27FC236}">
                <a16:creationId xmlns:a16="http://schemas.microsoft.com/office/drawing/2014/main" id="{75116CB5-F3C4-4888-97D0-558240A4E1CD}"/>
              </a:ext>
            </a:extLst>
          </p:cNvPr>
          <p:cNvSpPr>
            <a:spLocks noGrp="1" noChangeAspect="1"/>
          </p:cNvSpPr>
          <p:nvPr>
            <p:ph type="pic" sz="quarter" idx="28" hasCustomPrompt="1"/>
          </p:nvPr>
        </p:nvSpPr>
        <p:spPr>
          <a:xfrm>
            <a:off x="633667" y="1505022"/>
            <a:ext cx="276726" cy="512193"/>
          </a:xfrm>
          <a:prstGeom prst="homePlate">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13" name="Picture Placeholder 24">
            <a:extLst>
              <a:ext uri="{FF2B5EF4-FFF2-40B4-BE49-F238E27FC236}">
                <a16:creationId xmlns:a16="http://schemas.microsoft.com/office/drawing/2014/main" id="{C5C045DF-9586-4461-992E-C55825415E06}"/>
              </a:ext>
            </a:extLst>
          </p:cNvPr>
          <p:cNvSpPr>
            <a:spLocks noGrp="1" noChangeAspect="1"/>
          </p:cNvSpPr>
          <p:nvPr>
            <p:ph type="pic" sz="quarter" idx="20" hasCustomPrompt="1"/>
          </p:nvPr>
        </p:nvSpPr>
        <p:spPr>
          <a:xfrm flipH="1">
            <a:off x="6926480" y="933694"/>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8" name="Title 7">
            <a:extLst>
              <a:ext uri="{FF2B5EF4-FFF2-40B4-BE49-F238E27FC236}">
                <a16:creationId xmlns:a16="http://schemas.microsoft.com/office/drawing/2014/main" id="{BE12F2E1-CB79-44B6-91C7-E2AD7004C66B}"/>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54933CD9-1328-4C32-9A5C-3CC63E6885E0}"/>
              </a:ext>
            </a:extLst>
          </p:cNvPr>
          <p:cNvSpPr>
            <a:spLocks noGrp="1"/>
          </p:cNvSpPr>
          <p:nvPr>
            <p:ph type="ftr" sz="quarter" idx="29"/>
          </p:nvPr>
        </p:nvSpPr>
        <p:spPr/>
        <p:txBody>
          <a:bodyPr/>
          <a:lstStyle/>
          <a:p>
            <a:endParaRPr lang="en-GB"/>
          </a:p>
        </p:txBody>
      </p:sp>
      <p:sp>
        <p:nvSpPr>
          <p:cNvPr id="5" name="Slide Number Placeholder 4">
            <a:extLst>
              <a:ext uri="{FF2B5EF4-FFF2-40B4-BE49-F238E27FC236}">
                <a16:creationId xmlns:a16="http://schemas.microsoft.com/office/drawing/2014/main" id="{C0A872A9-35AC-4513-AC77-819DAD7A87B3}"/>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19" name="Group 18">
            <a:extLst>
              <a:ext uri="{FF2B5EF4-FFF2-40B4-BE49-F238E27FC236}">
                <a16:creationId xmlns:a16="http://schemas.microsoft.com/office/drawing/2014/main" id="{4458E35A-9442-43FE-B295-009A45B5BD4A}"/>
              </a:ext>
            </a:extLst>
          </p:cNvPr>
          <p:cNvGrpSpPr/>
          <p:nvPr/>
        </p:nvGrpSpPr>
        <p:grpSpPr>
          <a:xfrm>
            <a:off x="-3115693" y="223371"/>
            <a:ext cx="2861136" cy="4464743"/>
            <a:chOff x="-3115693" y="223371"/>
            <a:chExt cx="2861136" cy="4464743"/>
          </a:xfrm>
        </p:grpSpPr>
        <p:sp>
          <p:nvSpPr>
            <p:cNvPr id="20" name="Rectangle 19">
              <a:extLst>
                <a:ext uri="{FF2B5EF4-FFF2-40B4-BE49-F238E27FC236}">
                  <a16:creationId xmlns:a16="http://schemas.microsoft.com/office/drawing/2014/main" id="{B6B3D644-B045-4ED1-B44A-7E8551E827D7}"/>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6D4D40DF-B3E5-4FA0-B20B-FBBC2D74ED9C}"/>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22" name="Picture 21">
              <a:extLst>
                <a:ext uri="{FF2B5EF4-FFF2-40B4-BE49-F238E27FC236}">
                  <a16:creationId xmlns:a16="http://schemas.microsoft.com/office/drawing/2014/main" id="{9B1D14CE-6A31-48D4-AD8B-0601261A5F88}"/>
                </a:ext>
              </a:extLst>
            </p:cNvPr>
            <p:cNvPicPr>
              <a:picLocks noChangeAspect="1"/>
            </p:cNvPicPr>
            <p:nvPr/>
          </p:nvPicPr>
          <p:blipFill>
            <a:blip r:embed="rId2"/>
            <a:stretch>
              <a:fillRect/>
            </a:stretch>
          </p:blipFill>
          <p:spPr>
            <a:xfrm>
              <a:off x="-2966911" y="3674979"/>
              <a:ext cx="2651911" cy="803150"/>
            </a:xfrm>
            <a:prstGeom prst="rect">
              <a:avLst/>
            </a:prstGeom>
          </p:spPr>
        </p:pic>
        <p:sp>
          <p:nvSpPr>
            <p:cNvPr id="30" name="TextBox 29">
              <a:extLst>
                <a:ext uri="{FF2B5EF4-FFF2-40B4-BE49-F238E27FC236}">
                  <a16:creationId xmlns:a16="http://schemas.microsoft.com/office/drawing/2014/main" id="{E833A5DE-C590-41BA-B756-321916FF87D0}"/>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31" name="TextBox 30">
              <a:extLst>
                <a:ext uri="{FF2B5EF4-FFF2-40B4-BE49-F238E27FC236}">
                  <a16:creationId xmlns:a16="http://schemas.microsoft.com/office/drawing/2014/main" id="{DF16DA29-FBC4-4555-BB28-EC7172BF6A90}"/>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32" name="Rectangle: Rounded Corners 31">
              <a:extLst>
                <a:ext uri="{FF2B5EF4-FFF2-40B4-BE49-F238E27FC236}">
                  <a16:creationId xmlns:a16="http://schemas.microsoft.com/office/drawing/2014/main" id="{CDCA8034-75A0-4EB2-81D8-3C897324AC31}"/>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E7D3A2CD-15C1-48CB-90E6-5679A83A9180}"/>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Connector: Elbow 33">
              <a:extLst>
                <a:ext uri="{FF2B5EF4-FFF2-40B4-BE49-F238E27FC236}">
                  <a16:creationId xmlns:a16="http://schemas.microsoft.com/office/drawing/2014/main" id="{690CD2BD-5A56-47C6-A0EC-2BBB642C1BD3}"/>
                </a:ext>
              </a:extLst>
            </p:cNvPr>
            <p:cNvCxnSpPr>
              <a:cxnSpLocks/>
              <a:stCxn id="31" idx="3"/>
              <a:endCxn id="32"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25489191-1A3D-4E55-9A6E-709B671CA9BC}"/>
                </a:ext>
              </a:extLst>
            </p:cNvPr>
            <p:cNvCxnSpPr>
              <a:cxnSpLocks/>
              <a:stCxn id="30" idx="1"/>
              <a:endCxn id="33"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AADE729-7928-421F-8AF8-82F28B67FFD5}"/>
              </a:ext>
            </a:extLst>
          </p:cNvPr>
          <p:cNvGrpSpPr/>
          <p:nvPr/>
        </p:nvGrpSpPr>
        <p:grpSpPr>
          <a:xfrm>
            <a:off x="12539863" y="19922"/>
            <a:ext cx="2526634" cy="4576167"/>
            <a:chOff x="12507857" y="-140735"/>
            <a:chExt cx="2526634" cy="4576167"/>
          </a:xfrm>
        </p:grpSpPr>
        <p:sp>
          <p:nvSpPr>
            <p:cNvPr id="51" name="Rectangle 50">
              <a:extLst>
                <a:ext uri="{FF2B5EF4-FFF2-40B4-BE49-F238E27FC236}">
                  <a16:creationId xmlns:a16="http://schemas.microsoft.com/office/drawing/2014/main" id="{1206F419-2ACB-4ADF-82E5-E300436A7BDE}"/>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51B6E0EF-C50C-4389-B376-BF4981506639}"/>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3" name="Picture 52">
              <a:extLst>
                <a:ext uri="{FF2B5EF4-FFF2-40B4-BE49-F238E27FC236}">
                  <a16:creationId xmlns:a16="http://schemas.microsoft.com/office/drawing/2014/main" id="{24445F1A-B56E-49D7-BC98-DE39695F4949}"/>
                </a:ext>
              </a:extLst>
            </p:cNvPr>
            <p:cNvPicPr>
              <a:picLocks noChangeAspect="1"/>
            </p:cNvPicPr>
            <p:nvPr/>
          </p:nvPicPr>
          <p:blipFill>
            <a:blip r:embed="rId3"/>
            <a:stretch>
              <a:fillRect/>
            </a:stretch>
          </p:blipFill>
          <p:spPr>
            <a:xfrm>
              <a:off x="14331275" y="199812"/>
              <a:ext cx="228787" cy="263602"/>
            </a:xfrm>
            <a:prstGeom prst="rect">
              <a:avLst/>
            </a:prstGeom>
          </p:spPr>
        </p:pic>
        <p:pic>
          <p:nvPicPr>
            <p:cNvPr id="54" name="Picture 53">
              <a:extLst>
                <a:ext uri="{FF2B5EF4-FFF2-40B4-BE49-F238E27FC236}">
                  <a16:creationId xmlns:a16="http://schemas.microsoft.com/office/drawing/2014/main" id="{BB7A9D22-F7DD-488E-BA97-1E1C05567CD2}"/>
                </a:ext>
              </a:extLst>
            </p:cNvPr>
            <p:cNvPicPr>
              <a:picLocks noChangeAspect="1"/>
            </p:cNvPicPr>
            <p:nvPr/>
          </p:nvPicPr>
          <p:blipFill>
            <a:blip r:embed="rId4"/>
            <a:stretch>
              <a:fillRect/>
            </a:stretch>
          </p:blipFill>
          <p:spPr>
            <a:xfrm>
              <a:off x="12568977" y="3499696"/>
              <a:ext cx="2334126" cy="887527"/>
            </a:xfrm>
            <a:prstGeom prst="rect">
              <a:avLst/>
            </a:prstGeom>
          </p:spPr>
        </p:pic>
        <p:sp>
          <p:nvSpPr>
            <p:cNvPr id="55" name="Oval 54">
              <a:extLst>
                <a:ext uri="{FF2B5EF4-FFF2-40B4-BE49-F238E27FC236}">
                  <a16:creationId xmlns:a16="http://schemas.microsoft.com/office/drawing/2014/main" id="{D182645F-23D5-46C4-9BCD-34DE84A4016F}"/>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BB20FFC1-6AF3-4171-AC8A-B83E20364971}"/>
              </a:ext>
            </a:extLst>
          </p:cNvPr>
          <p:cNvGrpSpPr/>
          <p:nvPr/>
        </p:nvGrpSpPr>
        <p:grpSpPr>
          <a:xfrm>
            <a:off x="15179442" y="19922"/>
            <a:ext cx="2317297" cy="4576167"/>
            <a:chOff x="15561881" y="-140735"/>
            <a:chExt cx="2317297" cy="4415555"/>
          </a:xfrm>
        </p:grpSpPr>
        <p:sp>
          <p:nvSpPr>
            <p:cNvPr id="57" name="Rectangle 56">
              <a:extLst>
                <a:ext uri="{FF2B5EF4-FFF2-40B4-BE49-F238E27FC236}">
                  <a16:creationId xmlns:a16="http://schemas.microsoft.com/office/drawing/2014/main" id="{9E396361-CDBD-4769-882D-E6588E89B27C}"/>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A0AA2905-ADBF-4032-AA46-E3636BBB4612}"/>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9" name="Picture 58">
              <a:extLst>
                <a:ext uri="{FF2B5EF4-FFF2-40B4-BE49-F238E27FC236}">
                  <a16:creationId xmlns:a16="http://schemas.microsoft.com/office/drawing/2014/main" id="{3CCDAAC8-195C-4DEE-BC34-45D80D9828BD}"/>
                </a:ext>
              </a:extLst>
            </p:cNvPr>
            <p:cNvPicPr>
              <a:picLocks noChangeAspect="1"/>
            </p:cNvPicPr>
            <p:nvPr/>
          </p:nvPicPr>
          <p:blipFill rotWithShape="1">
            <a:blip r:embed="rId5"/>
            <a:srcRect t="24172"/>
            <a:stretch/>
          </p:blipFill>
          <p:spPr>
            <a:xfrm>
              <a:off x="17347506" y="2876549"/>
              <a:ext cx="198962" cy="215527"/>
            </a:xfrm>
            <a:prstGeom prst="rect">
              <a:avLst/>
            </a:prstGeom>
          </p:spPr>
        </p:pic>
        <p:pic>
          <p:nvPicPr>
            <p:cNvPr id="60" name="Picture 59">
              <a:extLst>
                <a:ext uri="{FF2B5EF4-FFF2-40B4-BE49-F238E27FC236}">
                  <a16:creationId xmlns:a16="http://schemas.microsoft.com/office/drawing/2014/main" id="{BD029575-F13E-44EB-97FA-6F15692D1437}"/>
                </a:ext>
              </a:extLst>
            </p:cNvPr>
            <p:cNvPicPr>
              <a:picLocks noChangeAspect="1"/>
            </p:cNvPicPr>
            <p:nvPr/>
          </p:nvPicPr>
          <p:blipFill>
            <a:blip r:embed="rId6"/>
            <a:stretch>
              <a:fillRect/>
            </a:stretch>
          </p:blipFill>
          <p:spPr>
            <a:xfrm>
              <a:off x="15912840" y="1427515"/>
              <a:ext cx="1381248" cy="634981"/>
            </a:xfrm>
            <a:prstGeom prst="rect">
              <a:avLst/>
            </a:prstGeom>
          </p:spPr>
        </p:pic>
        <p:pic>
          <p:nvPicPr>
            <p:cNvPr id="61" name="Picture 60">
              <a:extLst>
                <a:ext uri="{FF2B5EF4-FFF2-40B4-BE49-F238E27FC236}">
                  <a16:creationId xmlns:a16="http://schemas.microsoft.com/office/drawing/2014/main" id="{5EA6C275-743D-4A53-B58E-1207D956BFD7}"/>
                </a:ext>
              </a:extLst>
            </p:cNvPr>
            <p:cNvPicPr>
              <a:picLocks noChangeAspect="1"/>
            </p:cNvPicPr>
            <p:nvPr/>
          </p:nvPicPr>
          <p:blipFill>
            <a:blip r:embed="rId7"/>
            <a:stretch>
              <a:fillRect/>
            </a:stretch>
          </p:blipFill>
          <p:spPr>
            <a:xfrm>
              <a:off x="16825198" y="713308"/>
              <a:ext cx="882131" cy="183777"/>
            </a:xfrm>
            <a:prstGeom prst="rect">
              <a:avLst/>
            </a:prstGeom>
          </p:spPr>
        </p:pic>
        <p:sp>
          <p:nvSpPr>
            <p:cNvPr id="62" name="Oval 61">
              <a:extLst>
                <a:ext uri="{FF2B5EF4-FFF2-40B4-BE49-F238E27FC236}">
                  <a16:creationId xmlns:a16="http://schemas.microsoft.com/office/drawing/2014/main" id="{04A7447A-8366-4317-9FC7-4AC7FCEE7AFF}"/>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a:extLst>
              <a:ext uri="{FF2B5EF4-FFF2-40B4-BE49-F238E27FC236}">
                <a16:creationId xmlns:a16="http://schemas.microsoft.com/office/drawing/2014/main" id="{3E0AB581-6F7D-44E7-B57D-671C5648BDB4}"/>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64" name="Group 63">
            <a:extLst>
              <a:ext uri="{FF2B5EF4-FFF2-40B4-BE49-F238E27FC236}">
                <a16:creationId xmlns:a16="http://schemas.microsoft.com/office/drawing/2014/main" id="{5668AB0B-C0A0-4102-80BE-9FE689886EF6}"/>
              </a:ext>
            </a:extLst>
          </p:cNvPr>
          <p:cNvGrpSpPr/>
          <p:nvPr/>
        </p:nvGrpSpPr>
        <p:grpSpPr>
          <a:xfrm>
            <a:off x="12539863" y="4668735"/>
            <a:ext cx="4956876" cy="2218765"/>
            <a:chOff x="12466017" y="-140735"/>
            <a:chExt cx="4956876" cy="2218765"/>
          </a:xfrm>
        </p:grpSpPr>
        <p:sp>
          <p:nvSpPr>
            <p:cNvPr id="65" name="Rectangle 64">
              <a:extLst>
                <a:ext uri="{FF2B5EF4-FFF2-40B4-BE49-F238E27FC236}">
                  <a16:creationId xmlns:a16="http://schemas.microsoft.com/office/drawing/2014/main" id="{257989AD-41C9-4A1D-B50E-C6C7B43DAF8B}"/>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E593D600-93F7-47B6-9CCE-71FB6991E089}"/>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7" name="Graphic 66" descr="Lightbulb and gear with solid fill">
            <a:extLst>
              <a:ext uri="{FF2B5EF4-FFF2-40B4-BE49-F238E27FC236}">
                <a16:creationId xmlns:a16="http://schemas.microsoft.com/office/drawing/2014/main" id="{129B07FD-A439-460E-94A9-6D758B4F53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93847" y="5638916"/>
            <a:ext cx="484615" cy="484615"/>
          </a:xfrm>
          <a:prstGeom prst="rect">
            <a:avLst/>
          </a:prstGeom>
        </p:spPr>
      </p:pic>
      <p:pic>
        <p:nvPicPr>
          <p:cNvPr id="68" name="Picture 67">
            <a:extLst>
              <a:ext uri="{FF2B5EF4-FFF2-40B4-BE49-F238E27FC236}">
                <a16:creationId xmlns:a16="http://schemas.microsoft.com/office/drawing/2014/main" id="{6226211C-4F39-4F70-A83A-9E7E6FE70081}"/>
              </a:ext>
            </a:extLst>
          </p:cNvPr>
          <p:cNvPicPr>
            <a:picLocks noChangeAspect="1"/>
          </p:cNvPicPr>
          <p:nvPr/>
        </p:nvPicPr>
        <p:blipFill>
          <a:blip r:embed="rId4"/>
          <a:stretch>
            <a:fillRect/>
          </a:stretch>
        </p:blipFill>
        <p:spPr>
          <a:xfrm>
            <a:off x="14897490" y="5873031"/>
            <a:ext cx="2334126" cy="887527"/>
          </a:xfrm>
          <a:prstGeom prst="rect">
            <a:avLst/>
          </a:prstGeom>
        </p:spPr>
      </p:pic>
      <p:sp>
        <p:nvSpPr>
          <p:cNvPr id="69" name="Oval 68">
            <a:extLst>
              <a:ext uri="{FF2B5EF4-FFF2-40B4-BE49-F238E27FC236}">
                <a16:creationId xmlns:a16="http://schemas.microsoft.com/office/drawing/2014/main" id="{D6D0AE7A-C4EC-4556-BFD8-9B544A8A3CB5}"/>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E862CD85-0198-4DC8-8A3B-E28D346AE0E2}"/>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3880461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ads + image">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92556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9" name="Picture Placeholder 11">
            <a:extLst>
              <a:ext uri="{FF2B5EF4-FFF2-40B4-BE49-F238E27FC236}">
                <a16:creationId xmlns:a16="http://schemas.microsoft.com/office/drawing/2014/main" id="{04E70802-6BD6-4FA3-8940-71B5714BF710}"/>
              </a:ext>
            </a:extLst>
          </p:cNvPr>
          <p:cNvSpPr>
            <a:spLocks noGrp="1" noChangeAspect="1"/>
          </p:cNvSpPr>
          <p:nvPr>
            <p:ph type="pic" sz="quarter" idx="28" hasCustomPrompt="1"/>
          </p:nvPr>
        </p:nvSpPr>
        <p:spPr>
          <a:xfrm flipV="1">
            <a:off x="11085798" y="933913"/>
            <a:ext cx="430322" cy="372772"/>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20" name="Text Placeholder 9">
            <a:extLst>
              <a:ext uri="{FF2B5EF4-FFF2-40B4-BE49-F238E27FC236}">
                <a16:creationId xmlns:a16="http://schemas.microsoft.com/office/drawing/2014/main" id="{19175C3E-DAFD-4E99-A720-F80D005B5F95}"/>
              </a:ext>
            </a:extLst>
          </p:cNvPr>
          <p:cNvSpPr>
            <a:spLocks noGrp="1"/>
          </p:cNvSpPr>
          <p:nvPr>
            <p:ph type="body" sz="quarter" idx="31"/>
          </p:nvPr>
        </p:nvSpPr>
        <p:spPr>
          <a:xfrm>
            <a:off x="629551" y="1600200"/>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A03378EA-3CDD-4F62-8CF0-9C116C0C1703}"/>
              </a:ext>
            </a:extLst>
          </p:cNvPr>
          <p:cNvSpPr>
            <a:spLocks noGrp="1"/>
          </p:cNvSpPr>
          <p:nvPr>
            <p:ph type="body" sz="quarter" idx="32"/>
          </p:nvPr>
        </p:nvSpPr>
        <p:spPr>
          <a:xfrm>
            <a:off x="4261867" y="1600200"/>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3" name="Text Placeholder 9">
            <a:extLst>
              <a:ext uri="{FF2B5EF4-FFF2-40B4-BE49-F238E27FC236}">
                <a16:creationId xmlns:a16="http://schemas.microsoft.com/office/drawing/2014/main" id="{EECBECF7-626D-4920-83C4-D15D7D108C58}"/>
              </a:ext>
            </a:extLst>
          </p:cNvPr>
          <p:cNvSpPr>
            <a:spLocks noGrp="1"/>
          </p:cNvSpPr>
          <p:nvPr>
            <p:ph type="body" sz="quarter" idx="33"/>
          </p:nvPr>
        </p:nvSpPr>
        <p:spPr>
          <a:xfrm>
            <a:off x="629551" y="3530458"/>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4" name="Text Placeholder 9">
            <a:extLst>
              <a:ext uri="{FF2B5EF4-FFF2-40B4-BE49-F238E27FC236}">
                <a16:creationId xmlns:a16="http://schemas.microsoft.com/office/drawing/2014/main" id="{FD409C38-1D83-4085-A92A-82581C93A0FB}"/>
              </a:ext>
            </a:extLst>
          </p:cNvPr>
          <p:cNvSpPr>
            <a:spLocks noGrp="1"/>
          </p:cNvSpPr>
          <p:nvPr>
            <p:ph type="body" sz="quarter" idx="34"/>
          </p:nvPr>
        </p:nvSpPr>
        <p:spPr>
          <a:xfrm>
            <a:off x="4261867" y="3530458"/>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963E16D4-C579-401C-98A2-DAEE2ADB5064}"/>
              </a:ext>
            </a:extLst>
          </p:cNvPr>
          <p:cNvSpPr>
            <a:spLocks noGrp="1"/>
          </p:cNvSpPr>
          <p:nvPr>
            <p:ph type="ftr" sz="quarter" idx="35"/>
          </p:nvPr>
        </p:nvSpPr>
        <p:spPr/>
        <p:txBody>
          <a:bodyPr/>
          <a:lstStyle/>
          <a:p>
            <a:endParaRPr lang="en-GB"/>
          </a:p>
        </p:txBody>
      </p:sp>
      <p:sp>
        <p:nvSpPr>
          <p:cNvPr id="6" name="Title 5">
            <a:extLst>
              <a:ext uri="{FF2B5EF4-FFF2-40B4-BE49-F238E27FC236}">
                <a16:creationId xmlns:a16="http://schemas.microsoft.com/office/drawing/2014/main" id="{F977F77C-EDDD-4208-94FD-D9F83E7E7954}"/>
              </a:ext>
            </a:extLst>
          </p:cNvPr>
          <p:cNvSpPr>
            <a:spLocks noGrp="1"/>
          </p:cNvSpPr>
          <p:nvPr>
            <p:ph type="title"/>
          </p:nvPr>
        </p:nvSpPr>
        <p:spPr/>
        <p:txBody>
          <a:bodyPr/>
          <a:lstStyle/>
          <a:p>
            <a:r>
              <a:rPr lang="en-US"/>
              <a:t>Click to edit Master title style</a:t>
            </a:r>
            <a:endParaRPr lang="en-GB"/>
          </a:p>
        </p:txBody>
      </p:sp>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rot="2696548">
            <a:off x="10914542" y="465600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2" name="Slide Number Placeholder 1">
            <a:extLst>
              <a:ext uri="{FF2B5EF4-FFF2-40B4-BE49-F238E27FC236}">
                <a16:creationId xmlns:a16="http://schemas.microsoft.com/office/drawing/2014/main" id="{BC03CA04-E97F-4E2C-B1B6-901F8D61E0F7}"/>
              </a:ext>
            </a:extLst>
          </p:cNvPr>
          <p:cNvSpPr>
            <a:spLocks noGrp="1"/>
          </p:cNvSpPr>
          <p:nvPr>
            <p:ph type="sldNum" sz="quarter" idx="36"/>
          </p:nvPr>
        </p:nvSpPr>
        <p:spPr/>
        <p:txBody>
          <a:bodyPr/>
          <a:lstStyle/>
          <a:p>
            <a:fld id="{A0C40B90-2D6F-47A2-AD38-E70C3BCB3AA9}" type="slidenum">
              <a:rPr lang="en-GB" smtClean="0"/>
              <a:pPr/>
              <a:t>‹#›</a:t>
            </a:fld>
            <a:endParaRPr lang="en-GB"/>
          </a:p>
        </p:txBody>
      </p:sp>
      <p:grpSp>
        <p:nvGrpSpPr>
          <p:cNvPr id="45" name="Group 44">
            <a:extLst>
              <a:ext uri="{FF2B5EF4-FFF2-40B4-BE49-F238E27FC236}">
                <a16:creationId xmlns:a16="http://schemas.microsoft.com/office/drawing/2014/main" id="{ED64F52C-7CA5-45EE-AEA2-DB4D3A0F744D}"/>
              </a:ext>
            </a:extLst>
          </p:cNvPr>
          <p:cNvGrpSpPr/>
          <p:nvPr/>
        </p:nvGrpSpPr>
        <p:grpSpPr>
          <a:xfrm>
            <a:off x="12539863" y="19922"/>
            <a:ext cx="2526634" cy="4576167"/>
            <a:chOff x="12507857" y="-140735"/>
            <a:chExt cx="2526634" cy="4576167"/>
          </a:xfrm>
        </p:grpSpPr>
        <p:sp>
          <p:nvSpPr>
            <p:cNvPr id="46" name="Rectangle 45">
              <a:extLst>
                <a:ext uri="{FF2B5EF4-FFF2-40B4-BE49-F238E27FC236}">
                  <a16:creationId xmlns:a16="http://schemas.microsoft.com/office/drawing/2014/main" id="{8B40201E-2182-48D7-A45B-587201D82946}"/>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0930B095-43F2-4A80-B7E2-F6CDBBED756C}"/>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8" name="Picture 47">
              <a:extLst>
                <a:ext uri="{FF2B5EF4-FFF2-40B4-BE49-F238E27FC236}">
                  <a16:creationId xmlns:a16="http://schemas.microsoft.com/office/drawing/2014/main" id="{FC3E3C95-6FDA-4BF6-95DB-82D2B13923F1}"/>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49" name="Picture 48">
              <a:extLst>
                <a:ext uri="{FF2B5EF4-FFF2-40B4-BE49-F238E27FC236}">
                  <a16:creationId xmlns:a16="http://schemas.microsoft.com/office/drawing/2014/main" id="{024E4F9E-6FFF-447C-B8AE-1A996CD162E7}"/>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50" name="Oval 49">
              <a:extLst>
                <a:ext uri="{FF2B5EF4-FFF2-40B4-BE49-F238E27FC236}">
                  <a16:creationId xmlns:a16="http://schemas.microsoft.com/office/drawing/2014/main" id="{23A959C1-AC50-4465-BD57-96196468C900}"/>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2A24991E-2EA5-4FDE-8BAE-497E6DDD7EDF}"/>
              </a:ext>
            </a:extLst>
          </p:cNvPr>
          <p:cNvGrpSpPr/>
          <p:nvPr/>
        </p:nvGrpSpPr>
        <p:grpSpPr>
          <a:xfrm>
            <a:off x="15179442" y="19922"/>
            <a:ext cx="2317297" cy="4576167"/>
            <a:chOff x="15561881" y="-140735"/>
            <a:chExt cx="2317297" cy="4415555"/>
          </a:xfrm>
        </p:grpSpPr>
        <p:sp>
          <p:nvSpPr>
            <p:cNvPr id="52" name="Rectangle 51">
              <a:extLst>
                <a:ext uri="{FF2B5EF4-FFF2-40B4-BE49-F238E27FC236}">
                  <a16:creationId xmlns:a16="http://schemas.microsoft.com/office/drawing/2014/main" id="{A11895C4-C9A7-4E90-8A66-06AAC0FDC9EC}"/>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89D630A0-370A-4A93-A244-87F12D459612}"/>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4" name="Picture 53">
              <a:extLst>
                <a:ext uri="{FF2B5EF4-FFF2-40B4-BE49-F238E27FC236}">
                  <a16:creationId xmlns:a16="http://schemas.microsoft.com/office/drawing/2014/main" id="{BFA29BE3-362E-4848-A922-A0A1347844F9}"/>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5" name="Picture 54">
              <a:extLst>
                <a:ext uri="{FF2B5EF4-FFF2-40B4-BE49-F238E27FC236}">
                  <a16:creationId xmlns:a16="http://schemas.microsoft.com/office/drawing/2014/main" id="{CEAEC8AD-5C16-44D9-925A-1B3627A69E12}"/>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6" name="Picture 55">
              <a:extLst>
                <a:ext uri="{FF2B5EF4-FFF2-40B4-BE49-F238E27FC236}">
                  <a16:creationId xmlns:a16="http://schemas.microsoft.com/office/drawing/2014/main" id="{55A8CFF1-9123-4F68-9CD2-228D0D832842}"/>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7" name="Oval 56">
              <a:extLst>
                <a:ext uri="{FF2B5EF4-FFF2-40B4-BE49-F238E27FC236}">
                  <a16:creationId xmlns:a16="http://schemas.microsoft.com/office/drawing/2014/main" id="{4A832A4C-1631-4E05-B076-C3BF793CCAB8}"/>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CE2E91BB-8032-453B-BC0E-D260140A8619}"/>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59" name="Group 58">
            <a:extLst>
              <a:ext uri="{FF2B5EF4-FFF2-40B4-BE49-F238E27FC236}">
                <a16:creationId xmlns:a16="http://schemas.microsoft.com/office/drawing/2014/main" id="{F1F79B77-335E-4304-87BF-0C1F3DD83DF0}"/>
              </a:ext>
            </a:extLst>
          </p:cNvPr>
          <p:cNvGrpSpPr/>
          <p:nvPr/>
        </p:nvGrpSpPr>
        <p:grpSpPr>
          <a:xfrm>
            <a:off x="12539863" y="4668735"/>
            <a:ext cx="4956876" cy="2218765"/>
            <a:chOff x="12466017" y="-140735"/>
            <a:chExt cx="4956876" cy="2218765"/>
          </a:xfrm>
        </p:grpSpPr>
        <p:sp>
          <p:nvSpPr>
            <p:cNvPr id="60" name="Rectangle 59">
              <a:extLst>
                <a:ext uri="{FF2B5EF4-FFF2-40B4-BE49-F238E27FC236}">
                  <a16:creationId xmlns:a16="http://schemas.microsoft.com/office/drawing/2014/main" id="{A6F48033-34E5-4A8C-8204-02FCFAF4555F}"/>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FBF8A2FF-C8C6-4362-A44F-DB1B426DAA2C}"/>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2" name="Graphic 61" descr="Lightbulb and gear with solid fill">
            <a:extLst>
              <a:ext uri="{FF2B5EF4-FFF2-40B4-BE49-F238E27FC236}">
                <a16:creationId xmlns:a16="http://schemas.microsoft.com/office/drawing/2014/main" id="{B4AC3307-0DE1-4F3F-B03D-35A573EF33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63" name="Picture 62">
            <a:extLst>
              <a:ext uri="{FF2B5EF4-FFF2-40B4-BE49-F238E27FC236}">
                <a16:creationId xmlns:a16="http://schemas.microsoft.com/office/drawing/2014/main" id="{5D60369A-AF18-4453-BD03-880A8ECE4257}"/>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64" name="Oval 63">
            <a:extLst>
              <a:ext uri="{FF2B5EF4-FFF2-40B4-BE49-F238E27FC236}">
                <a16:creationId xmlns:a16="http://schemas.microsoft.com/office/drawing/2014/main" id="{D7DC17D3-BC99-4FB1-B20C-7632CB282E5B}"/>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76B3A01F-3684-4C04-9D10-5A8E64C61B7C}"/>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1410753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 quads">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99599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9" name="Picture Placeholder 8">
            <a:extLst>
              <a:ext uri="{FF2B5EF4-FFF2-40B4-BE49-F238E27FC236}">
                <a16:creationId xmlns:a16="http://schemas.microsoft.com/office/drawing/2014/main" id="{31F67BBD-C85A-407A-8668-15D1B57F1132}"/>
              </a:ext>
            </a:extLst>
          </p:cNvPr>
          <p:cNvSpPr>
            <a:spLocks noGrp="1" noChangeAspect="1"/>
          </p:cNvSpPr>
          <p:nvPr>
            <p:ph type="pic" sz="quarter" idx="27" hasCustomPrompt="1"/>
          </p:nvPr>
        </p:nvSpPr>
        <p:spPr>
          <a:xfrm>
            <a:off x="119248" y="5696135"/>
            <a:ext cx="350335" cy="303126"/>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0" name="Picture Placeholder 11">
            <a:extLst>
              <a:ext uri="{FF2B5EF4-FFF2-40B4-BE49-F238E27FC236}">
                <a16:creationId xmlns:a16="http://schemas.microsoft.com/office/drawing/2014/main" id="{9DCF5B8E-27F6-4A37-ABFC-5774DFD6CA7D}"/>
              </a:ext>
            </a:extLst>
          </p:cNvPr>
          <p:cNvSpPr>
            <a:spLocks noGrp="1" noChangeAspect="1"/>
          </p:cNvSpPr>
          <p:nvPr>
            <p:ph type="pic" sz="quarter" idx="28" hasCustomPrompt="1"/>
          </p:nvPr>
        </p:nvSpPr>
        <p:spPr>
          <a:xfrm flipV="1">
            <a:off x="371576" y="5118511"/>
            <a:ext cx="430322" cy="372772"/>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17" name="Text Placeholder 9">
            <a:extLst>
              <a:ext uri="{FF2B5EF4-FFF2-40B4-BE49-F238E27FC236}">
                <a16:creationId xmlns:a16="http://schemas.microsoft.com/office/drawing/2014/main" id="{C3206B08-40A9-48A1-9A66-8737CA3E46F0}"/>
              </a:ext>
            </a:extLst>
          </p:cNvPr>
          <p:cNvSpPr>
            <a:spLocks noGrp="1"/>
          </p:cNvSpPr>
          <p:nvPr>
            <p:ph type="body" sz="quarter" idx="31"/>
          </p:nvPr>
        </p:nvSpPr>
        <p:spPr>
          <a:xfrm>
            <a:off x="4843367" y="16002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18" name="Text Placeholder 9">
            <a:extLst>
              <a:ext uri="{FF2B5EF4-FFF2-40B4-BE49-F238E27FC236}">
                <a16:creationId xmlns:a16="http://schemas.microsoft.com/office/drawing/2014/main" id="{DDA180F6-C9D9-4178-8855-A5742BCA4AB8}"/>
              </a:ext>
            </a:extLst>
          </p:cNvPr>
          <p:cNvSpPr>
            <a:spLocks noGrp="1"/>
          </p:cNvSpPr>
          <p:nvPr>
            <p:ph type="body" sz="quarter" idx="32"/>
          </p:nvPr>
        </p:nvSpPr>
        <p:spPr>
          <a:xfrm>
            <a:off x="8475683" y="16002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2FFB96C2-5CF6-4B70-96A6-1E8E1E7005E7}"/>
              </a:ext>
            </a:extLst>
          </p:cNvPr>
          <p:cNvSpPr>
            <a:spLocks noGrp="1"/>
          </p:cNvSpPr>
          <p:nvPr>
            <p:ph type="body" sz="quarter" idx="33"/>
          </p:nvPr>
        </p:nvSpPr>
        <p:spPr>
          <a:xfrm>
            <a:off x="4843367" y="35298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57FFE38F-FAEB-4CB8-918B-E1471661263B}"/>
              </a:ext>
            </a:extLst>
          </p:cNvPr>
          <p:cNvSpPr>
            <a:spLocks noGrp="1"/>
          </p:cNvSpPr>
          <p:nvPr>
            <p:ph type="body" sz="quarter" idx="34"/>
          </p:nvPr>
        </p:nvSpPr>
        <p:spPr>
          <a:xfrm>
            <a:off x="8475683" y="35298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7D0B1D60-8609-4F5B-BDFF-5A9B0C947C35}"/>
              </a:ext>
            </a:extLst>
          </p:cNvPr>
          <p:cNvSpPr>
            <a:spLocks noGrp="1"/>
          </p:cNvSpPr>
          <p:nvPr>
            <p:ph type="ftr" sz="quarter" idx="35"/>
          </p:nvPr>
        </p:nvSpPr>
        <p:spPr/>
        <p:txBody>
          <a:bodyPr/>
          <a:lstStyle/>
          <a:p>
            <a:endParaRPr lang="en-GB"/>
          </a:p>
        </p:txBody>
      </p:sp>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rot="2642507" flipH="1">
            <a:off x="722403" y="113769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2"/>
          </a:solidFill>
        </p:spPr>
        <p:txBody>
          <a:bodyPr wrap="square" anchor="ctr">
            <a:noAutofit/>
          </a:bodyPr>
          <a:lstStyle>
            <a:lvl1pPr algn="ctr">
              <a:defRPr>
                <a:solidFill>
                  <a:schemeClr val="bg1">
                    <a:alpha val="50000"/>
                  </a:schemeClr>
                </a:solidFill>
              </a:defRPr>
            </a:lvl1pPr>
          </a:lstStyle>
          <a:p>
            <a:r>
              <a:rPr lang="en-GB"/>
              <a:t>#</a:t>
            </a:r>
          </a:p>
        </p:txBody>
      </p:sp>
      <p:sp>
        <p:nvSpPr>
          <p:cNvPr id="7" name="Title 6">
            <a:extLst>
              <a:ext uri="{FF2B5EF4-FFF2-40B4-BE49-F238E27FC236}">
                <a16:creationId xmlns:a16="http://schemas.microsoft.com/office/drawing/2014/main" id="{2E45F409-15D6-46F5-8CBB-6F0246E24522}"/>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32EF15FB-FA4D-4547-8769-3C28F6C5B2B0}"/>
              </a:ext>
            </a:extLst>
          </p:cNvPr>
          <p:cNvSpPr>
            <a:spLocks noGrp="1"/>
          </p:cNvSpPr>
          <p:nvPr>
            <p:ph type="sldNum" sz="quarter" idx="36"/>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CDE1EF55-72B8-450A-B5DF-9DAC661645F7}"/>
              </a:ext>
            </a:extLst>
          </p:cNvPr>
          <p:cNvGrpSpPr/>
          <p:nvPr/>
        </p:nvGrpSpPr>
        <p:grpSpPr>
          <a:xfrm>
            <a:off x="12539863" y="-389139"/>
            <a:ext cx="4956876" cy="7276639"/>
            <a:chOff x="12539863" y="-389139"/>
            <a:chExt cx="4956876" cy="7276639"/>
          </a:xfrm>
        </p:grpSpPr>
        <p:grpSp>
          <p:nvGrpSpPr>
            <p:cNvPr id="44" name="Group 43">
              <a:extLst>
                <a:ext uri="{FF2B5EF4-FFF2-40B4-BE49-F238E27FC236}">
                  <a16:creationId xmlns:a16="http://schemas.microsoft.com/office/drawing/2014/main" id="{13AF727E-7220-4FA1-98DF-A1B27B07A5D5}"/>
                </a:ext>
              </a:extLst>
            </p:cNvPr>
            <p:cNvGrpSpPr/>
            <p:nvPr/>
          </p:nvGrpSpPr>
          <p:grpSpPr>
            <a:xfrm>
              <a:off x="12539863" y="19922"/>
              <a:ext cx="2526634" cy="4576167"/>
              <a:chOff x="12507857" y="-140735"/>
              <a:chExt cx="2526634" cy="4576167"/>
            </a:xfrm>
          </p:grpSpPr>
          <p:sp>
            <p:nvSpPr>
              <p:cNvPr id="45" name="Rectangle 44">
                <a:extLst>
                  <a:ext uri="{FF2B5EF4-FFF2-40B4-BE49-F238E27FC236}">
                    <a16:creationId xmlns:a16="http://schemas.microsoft.com/office/drawing/2014/main" id="{06AF387E-E2B0-4770-9477-0E0346B6BBB2}"/>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9B214D1-D138-4F2A-9E38-1F68BA5C9FBE}"/>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7" name="Picture 46">
                <a:extLst>
                  <a:ext uri="{FF2B5EF4-FFF2-40B4-BE49-F238E27FC236}">
                    <a16:creationId xmlns:a16="http://schemas.microsoft.com/office/drawing/2014/main" id="{393EF163-5159-4C71-BDCA-D139583E904B}"/>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48" name="Picture 47">
                <a:extLst>
                  <a:ext uri="{FF2B5EF4-FFF2-40B4-BE49-F238E27FC236}">
                    <a16:creationId xmlns:a16="http://schemas.microsoft.com/office/drawing/2014/main" id="{83803916-FD4C-4477-A460-629128429E86}"/>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49" name="Oval 48">
                <a:extLst>
                  <a:ext uri="{FF2B5EF4-FFF2-40B4-BE49-F238E27FC236}">
                    <a16:creationId xmlns:a16="http://schemas.microsoft.com/office/drawing/2014/main" id="{B170AC60-0220-451B-8C18-16456D2683FB}"/>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C4EBFE79-40CB-42F6-8523-99050770728A}"/>
                </a:ext>
              </a:extLst>
            </p:cNvPr>
            <p:cNvGrpSpPr/>
            <p:nvPr/>
          </p:nvGrpSpPr>
          <p:grpSpPr>
            <a:xfrm>
              <a:off x="15179442" y="19922"/>
              <a:ext cx="2317297" cy="4576167"/>
              <a:chOff x="15561881" y="-140735"/>
              <a:chExt cx="2317297" cy="4415555"/>
            </a:xfrm>
          </p:grpSpPr>
          <p:sp>
            <p:nvSpPr>
              <p:cNvPr id="51" name="Rectangle 50">
                <a:extLst>
                  <a:ext uri="{FF2B5EF4-FFF2-40B4-BE49-F238E27FC236}">
                    <a16:creationId xmlns:a16="http://schemas.microsoft.com/office/drawing/2014/main" id="{56E98A5E-9D06-4B0C-85F4-0A786AC2A43A}"/>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E4833F41-A6E3-4D49-B2DA-FD03211ECE7F}"/>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3" name="Picture 52">
                <a:extLst>
                  <a:ext uri="{FF2B5EF4-FFF2-40B4-BE49-F238E27FC236}">
                    <a16:creationId xmlns:a16="http://schemas.microsoft.com/office/drawing/2014/main" id="{73EE7C12-24DA-4B20-991F-298B252F4A01}"/>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4" name="Picture 53">
                <a:extLst>
                  <a:ext uri="{FF2B5EF4-FFF2-40B4-BE49-F238E27FC236}">
                    <a16:creationId xmlns:a16="http://schemas.microsoft.com/office/drawing/2014/main" id="{F603C4D6-DEE2-4A6C-9E18-B1C34EF6CB21}"/>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5" name="Picture 54">
                <a:extLst>
                  <a:ext uri="{FF2B5EF4-FFF2-40B4-BE49-F238E27FC236}">
                    <a16:creationId xmlns:a16="http://schemas.microsoft.com/office/drawing/2014/main" id="{37D263A2-CC6F-486D-82CA-FC79974BFCB4}"/>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6" name="Oval 55">
                <a:extLst>
                  <a:ext uri="{FF2B5EF4-FFF2-40B4-BE49-F238E27FC236}">
                    <a16:creationId xmlns:a16="http://schemas.microsoft.com/office/drawing/2014/main" id="{F6BF1700-553C-4F60-84E8-2354A839C42E}"/>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Box 56">
              <a:extLst>
                <a:ext uri="{FF2B5EF4-FFF2-40B4-BE49-F238E27FC236}">
                  <a16:creationId xmlns:a16="http://schemas.microsoft.com/office/drawing/2014/main" id="{CB94ECBA-0B22-44A3-ACAB-366D4B455E25}"/>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58" name="Group 57">
              <a:extLst>
                <a:ext uri="{FF2B5EF4-FFF2-40B4-BE49-F238E27FC236}">
                  <a16:creationId xmlns:a16="http://schemas.microsoft.com/office/drawing/2014/main" id="{DC989BC0-D174-4F45-B544-4E51E0247F3A}"/>
                </a:ext>
              </a:extLst>
            </p:cNvPr>
            <p:cNvGrpSpPr/>
            <p:nvPr/>
          </p:nvGrpSpPr>
          <p:grpSpPr>
            <a:xfrm>
              <a:off x="12539863" y="4668735"/>
              <a:ext cx="4956876" cy="2218765"/>
              <a:chOff x="12466017" y="-140735"/>
              <a:chExt cx="4956876" cy="2218765"/>
            </a:xfrm>
          </p:grpSpPr>
          <p:sp>
            <p:nvSpPr>
              <p:cNvPr id="59" name="Rectangle 58">
                <a:extLst>
                  <a:ext uri="{FF2B5EF4-FFF2-40B4-BE49-F238E27FC236}">
                    <a16:creationId xmlns:a16="http://schemas.microsoft.com/office/drawing/2014/main" id="{A56C8F02-2890-4DCA-87F5-C8A2A8ADCADB}"/>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6D141B80-9564-47F3-9041-51FA2EDA1BE4}"/>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1" name="Graphic 60" descr="Lightbulb and gear with solid fill">
              <a:extLst>
                <a:ext uri="{FF2B5EF4-FFF2-40B4-BE49-F238E27FC236}">
                  <a16:creationId xmlns:a16="http://schemas.microsoft.com/office/drawing/2014/main" id="{3708E4EE-F8CD-47B8-BF44-6B599CF211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62" name="Picture 61">
              <a:extLst>
                <a:ext uri="{FF2B5EF4-FFF2-40B4-BE49-F238E27FC236}">
                  <a16:creationId xmlns:a16="http://schemas.microsoft.com/office/drawing/2014/main" id="{B3B3AE85-7BD7-4961-AC76-4A6A09CF61CB}"/>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63" name="Oval 62">
              <a:extLst>
                <a:ext uri="{FF2B5EF4-FFF2-40B4-BE49-F238E27FC236}">
                  <a16:creationId xmlns:a16="http://schemas.microsoft.com/office/drawing/2014/main" id="{4FA9EBC5-9174-446B-8CD3-2734C62768AE}"/>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AF43ACBA-EA78-47B5-BD0C-556C267DE770}"/>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621175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 Gallery">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8AF9895B-B2A7-416B-A1B1-551F95430612}"/>
              </a:ext>
            </a:extLst>
          </p:cNvPr>
          <p:cNvSpPr>
            <a:spLocks noChangeAspect="1"/>
          </p:cNvSpPr>
          <p:nvPr/>
        </p:nvSpPr>
        <p:spPr>
          <a:xfrm rot="10800000">
            <a:off x="8952930" y="0"/>
            <a:ext cx="3239069" cy="562287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1"/>
            <a:ext cx="5466449" cy="4020878"/>
          </a:xfrm>
        </p:spPr>
        <p:txBody>
          <a:bodyPr/>
          <a:lstStyle>
            <a:lvl1pPr>
              <a:spcAft>
                <a:spcPts val="3000"/>
              </a:spcAft>
              <a:defRPr sz="1750"/>
            </a:lvl1pPr>
            <a:lvl2pPr>
              <a:defRPr sz="1750"/>
            </a:lvl2pPr>
            <a:lvl4pPr marL="231775" indent="-231775">
              <a:buClr>
                <a:schemeClr val="accent4"/>
              </a:buClr>
              <a:buSzPct val="114000"/>
              <a:buFont typeface="Wingdings" panose="05000000000000000000" pitchFamily="2" charset="2"/>
              <a:buChar char=""/>
              <a:defRPr/>
            </a:lvl4pPr>
            <a:lvl5pPr marL="230400" indent="-230400">
              <a:buClr>
                <a:schemeClr val="accent3"/>
              </a:buClr>
              <a:buFont typeface="Wingdings 2" panose="05020102010507070707" pitchFamily="18" charset="2"/>
              <a:buChar char="Â"/>
              <a:defRPr/>
            </a:lvl5pPr>
            <a:lvl6pPr marL="270000" indent="0">
              <a:buFontTx/>
              <a:buNone/>
              <a:defRPr/>
            </a:lvl6pPr>
            <a:lvl7pPr marL="450850" indent="-177800">
              <a:buFont typeface="Symbol" panose="05050102010706020507" pitchFamily="18" charset="2"/>
              <a:buChar char="-"/>
              <a:defRPr/>
            </a:lvl7pPr>
            <a:lvl8pPr marL="450850" indent="0">
              <a:buFontTx/>
              <a:buNone/>
              <a:defRPr/>
            </a:lvl8pPr>
            <a:lvl9pPr marL="450850" indent="0">
              <a:tabLst>
                <a:tab pos="450850" algn="l"/>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0C5173D1-B183-4F3B-8F91-FDC87C9733FB}"/>
              </a:ext>
            </a:extLst>
          </p:cNvPr>
          <p:cNvSpPr>
            <a:spLocks noGrp="1"/>
          </p:cNvSpPr>
          <p:nvPr>
            <p:ph type="pic" sz="quarter" idx="17"/>
          </p:nvPr>
        </p:nvSpPr>
        <p:spPr>
          <a:xfrm>
            <a:off x="6768769" y="631824"/>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18" name="Picture Placeholder 6">
            <a:extLst>
              <a:ext uri="{FF2B5EF4-FFF2-40B4-BE49-F238E27FC236}">
                <a16:creationId xmlns:a16="http://schemas.microsoft.com/office/drawing/2014/main" id="{7F1248A6-FEC3-4D19-A07C-4ABF6B5E2CE3}"/>
              </a:ext>
            </a:extLst>
          </p:cNvPr>
          <p:cNvSpPr>
            <a:spLocks noGrp="1"/>
          </p:cNvSpPr>
          <p:nvPr>
            <p:ph type="pic" sz="quarter" idx="18"/>
          </p:nvPr>
        </p:nvSpPr>
        <p:spPr>
          <a:xfrm>
            <a:off x="9208801" y="631824"/>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19" name="Picture Placeholder 6">
            <a:extLst>
              <a:ext uri="{FF2B5EF4-FFF2-40B4-BE49-F238E27FC236}">
                <a16:creationId xmlns:a16="http://schemas.microsoft.com/office/drawing/2014/main" id="{F2B62D33-092C-4952-B438-8908CB0BDE75}"/>
              </a:ext>
            </a:extLst>
          </p:cNvPr>
          <p:cNvSpPr>
            <a:spLocks noGrp="1"/>
          </p:cNvSpPr>
          <p:nvPr>
            <p:ph type="pic" sz="quarter" idx="19"/>
          </p:nvPr>
        </p:nvSpPr>
        <p:spPr>
          <a:xfrm>
            <a:off x="6768769" y="2316679"/>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0" name="Picture Placeholder 6">
            <a:extLst>
              <a:ext uri="{FF2B5EF4-FFF2-40B4-BE49-F238E27FC236}">
                <a16:creationId xmlns:a16="http://schemas.microsoft.com/office/drawing/2014/main" id="{93A3F650-654E-42DE-97FB-1458090D8A66}"/>
              </a:ext>
            </a:extLst>
          </p:cNvPr>
          <p:cNvSpPr>
            <a:spLocks noGrp="1"/>
          </p:cNvSpPr>
          <p:nvPr>
            <p:ph type="pic" sz="quarter" idx="20"/>
          </p:nvPr>
        </p:nvSpPr>
        <p:spPr>
          <a:xfrm>
            <a:off x="9208801" y="2316679"/>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1" name="Picture Placeholder 6">
            <a:extLst>
              <a:ext uri="{FF2B5EF4-FFF2-40B4-BE49-F238E27FC236}">
                <a16:creationId xmlns:a16="http://schemas.microsoft.com/office/drawing/2014/main" id="{B6D7E229-BF01-4273-B275-E9F3293E9237}"/>
              </a:ext>
            </a:extLst>
          </p:cNvPr>
          <p:cNvSpPr>
            <a:spLocks noGrp="1"/>
          </p:cNvSpPr>
          <p:nvPr>
            <p:ph type="pic" sz="quarter" idx="21"/>
          </p:nvPr>
        </p:nvSpPr>
        <p:spPr>
          <a:xfrm>
            <a:off x="6768769" y="4001535"/>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2" name="Picture Placeholder 6">
            <a:extLst>
              <a:ext uri="{FF2B5EF4-FFF2-40B4-BE49-F238E27FC236}">
                <a16:creationId xmlns:a16="http://schemas.microsoft.com/office/drawing/2014/main" id="{30F1D6F9-158C-4797-9E6F-417D0AE91879}"/>
              </a:ext>
            </a:extLst>
          </p:cNvPr>
          <p:cNvSpPr>
            <a:spLocks noGrp="1"/>
          </p:cNvSpPr>
          <p:nvPr>
            <p:ph type="pic" sz="quarter" idx="22"/>
          </p:nvPr>
        </p:nvSpPr>
        <p:spPr>
          <a:xfrm>
            <a:off x="9208801" y="4001535"/>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3" name="Footer Placeholder 2">
            <a:extLst>
              <a:ext uri="{FF2B5EF4-FFF2-40B4-BE49-F238E27FC236}">
                <a16:creationId xmlns:a16="http://schemas.microsoft.com/office/drawing/2014/main" id="{83B34229-B083-433D-89E9-629BBC1862F8}"/>
              </a:ext>
            </a:extLst>
          </p:cNvPr>
          <p:cNvSpPr>
            <a:spLocks noGrp="1"/>
          </p:cNvSpPr>
          <p:nvPr>
            <p:ph type="ftr" sz="quarter" idx="23"/>
          </p:nvPr>
        </p:nvSpPr>
        <p:spPr/>
        <p:txBody>
          <a:bodyPr/>
          <a:lstStyle/>
          <a:p>
            <a:endParaRPr lang="en-GB"/>
          </a:p>
        </p:txBody>
      </p:sp>
      <p:sp>
        <p:nvSpPr>
          <p:cNvPr id="6" name="Title 5">
            <a:extLst>
              <a:ext uri="{FF2B5EF4-FFF2-40B4-BE49-F238E27FC236}">
                <a16:creationId xmlns:a16="http://schemas.microsoft.com/office/drawing/2014/main" id="{8BEB9C45-5119-4B65-B8E0-B8D0851E6A7E}"/>
              </a:ext>
            </a:extLst>
          </p:cNvPr>
          <p:cNvSpPr>
            <a:spLocks noGrp="1"/>
          </p:cNvSpPr>
          <p:nvPr>
            <p:ph type="title"/>
          </p:nvPr>
        </p:nvSpPr>
        <p:spPr>
          <a:xfrm>
            <a:off x="630000" y="468000"/>
            <a:ext cx="5868000" cy="486000"/>
          </a:xfrm>
        </p:spPr>
        <p:txBody>
          <a:bodyPr/>
          <a:lstStyle/>
          <a:p>
            <a:r>
              <a:rPr lang="en-US"/>
              <a:t>Click to edit Master title style</a:t>
            </a:r>
            <a:endParaRPr lang="en-GB"/>
          </a:p>
        </p:txBody>
      </p:sp>
      <p:grpSp>
        <p:nvGrpSpPr>
          <p:cNvPr id="44" name="Group 43">
            <a:extLst>
              <a:ext uri="{FF2B5EF4-FFF2-40B4-BE49-F238E27FC236}">
                <a16:creationId xmlns:a16="http://schemas.microsoft.com/office/drawing/2014/main" id="{0C756123-8615-48A4-A9D4-F1D0B330B829}"/>
              </a:ext>
            </a:extLst>
          </p:cNvPr>
          <p:cNvGrpSpPr/>
          <p:nvPr/>
        </p:nvGrpSpPr>
        <p:grpSpPr>
          <a:xfrm>
            <a:off x="12539863" y="-389139"/>
            <a:ext cx="4956876" cy="7276639"/>
            <a:chOff x="12539863" y="-389139"/>
            <a:chExt cx="4956876" cy="7276639"/>
          </a:xfrm>
        </p:grpSpPr>
        <p:grpSp>
          <p:nvGrpSpPr>
            <p:cNvPr id="45" name="Group 44">
              <a:extLst>
                <a:ext uri="{FF2B5EF4-FFF2-40B4-BE49-F238E27FC236}">
                  <a16:creationId xmlns:a16="http://schemas.microsoft.com/office/drawing/2014/main" id="{D363BFE5-7EAB-4FE7-BC36-1F5D758F818D}"/>
                </a:ext>
              </a:extLst>
            </p:cNvPr>
            <p:cNvGrpSpPr/>
            <p:nvPr/>
          </p:nvGrpSpPr>
          <p:grpSpPr>
            <a:xfrm>
              <a:off x="12539863" y="19922"/>
              <a:ext cx="2526634" cy="4576167"/>
              <a:chOff x="12507857" y="-140735"/>
              <a:chExt cx="2526634" cy="4576167"/>
            </a:xfrm>
          </p:grpSpPr>
          <p:sp>
            <p:nvSpPr>
              <p:cNvPr id="61" name="Rectangle 60">
                <a:extLst>
                  <a:ext uri="{FF2B5EF4-FFF2-40B4-BE49-F238E27FC236}">
                    <a16:creationId xmlns:a16="http://schemas.microsoft.com/office/drawing/2014/main" id="{226BBD6C-416B-40D3-B9B1-32079537EDA1}"/>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810C5F2D-3B56-44CA-A05F-80B264CD8A9C}"/>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63" name="Picture 62">
                <a:extLst>
                  <a:ext uri="{FF2B5EF4-FFF2-40B4-BE49-F238E27FC236}">
                    <a16:creationId xmlns:a16="http://schemas.microsoft.com/office/drawing/2014/main" id="{84056108-9C87-4932-BDBF-4CDAD4540F52}"/>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64" name="Picture 63">
                <a:extLst>
                  <a:ext uri="{FF2B5EF4-FFF2-40B4-BE49-F238E27FC236}">
                    <a16:creationId xmlns:a16="http://schemas.microsoft.com/office/drawing/2014/main" id="{382226E9-6F7D-4102-8045-261B8D3EBF78}"/>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65" name="Oval 64">
                <a:extLst>
                  <a:ext uri="{FF2B5EF4-FFF2-40B4-BE49-F238E27FC236}">
                    <a16:creationId xmlns:a16="http://schemas.microsoft.com/office/drawing/2014/main" id="{F78F22AD-6038-4D38-A1E8-9CE32AF0594B}"/>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7065E7D1-4DDF-4F99-8F6D-8BC9D9A69C24}"/>
                </a:ext>
              </a:extLst>
            </p:cNvPr>
            <p:cNvGrpSpPr/>
            <p:nvPr/>
          </p:nvGrpSpPr>
          <p:grpSpPr>
            <a:xfrm>
              <a:off x="15179442" y="19922"/>
              <a:ext cx="2317297" cy="4576167"/>
              <a:chOff x="15561881" y="-140735"/>
              <a:chExt cx="2317297" cy="4415555"/>
            </a:xfrm>
          </p:grpSpPr>
          <p:sp>
            <p:nvSpPr>
              <p:cNvPr id="55" name="Rectangle 54">
                <a:extLst>
                  <a:ext uri="{FF2B5EF4-FFF2-40B4-BE49-F238E27FC236}">
                    <a16:creationId xmlns:a16="http://schemas.microsoft.com/office/drawing/2014/main" id="{131C7723-71BD-4C04-B1F7-94000438C1E7}"/>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CA753A5F-7977-4026-8711-2E1541A1B251}"/>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7" name="Picture 56">
                <a:extLst>
                  <a:ext uri="{FF2B5EF4-FFF2-40B4-BE49-F238E27FC236}">
                    <a16:creationId xmlns:a16="http://schemas.microsoft.com/office/drawing/2014/main" id="{0CC02570-12DC-4DB9-B8CB-40BAD0BEC839}"/>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8" name="Picture 57">
                <a:extLst>
                  <a:ext uri="{FF2B5EF4-FFF2-40B4-BE49-F238E27FC236}">
                    <a16:creationId xmlns:a16="http://schemas.microsoft.com/office/drawing/2014/main" id="{1245F589-E0FC-49D3-A5BF-5AD42C9E8D92}"/>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9" name="Picture 58">
                <a:extLst>
                  <a:ext uri="{FF2B5EF4-FFF2-40B4-BE49-F238E27FC236}">
                    <a16:creationId xmlns:a16="http://schemas.microsoft.com/office/drawing/2014/main" id="{1527F075-A86B-4920-B659-C0C039A663E8}"/>
                  </a:ext>
                </a:extLst>
              </p:cNvPr>
              <p:cNvPicPr>
                <a:picLocks noChangeAspect="1"/>
              </p:cNvPicPr>
              <p:nvPr/>
            </p:nvPicPr>
            <p:blipFill>
              <a:blip r:embed="rId6"/>
              <a:stretch>
                <a:fillRect/>
              </a:stretch>
            </p:blipFill>
            <p:spPr>
              <a:xfrm>
                <a:off x="16825198" y="713308"/>
                <a:ext cx="882131" cy="183777"/>
              </a:xfrm>
              <a:prstGeom prst="rect">
                <a:avLst/>
              </a:prstGeom>
            </p:spPr>
          </p:pic>
          <p:sp>
            <p:nvSpPr>
              <p:cNvPr id="60" name="Oval 59">
                <a:extLst>
                  <a:ext uri="{FF2B5EF4-FFF2-40B4-BE49-F238E27FC236}">
                    <a16:creationId xmlns:a16="http://schemas.microsoft.com/office/drawing/2014/main" id="{00A03FEF-287D-4C62-A3CF-336D42DFB3F4}"/>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46">
              <a:extLst>
                <a:ext uri="{FF2B5EF4-FFF2-40B4-BE49-F238E27FC236}">
                  <a16:creationId xmlns:a16="http://schemas.microsoft.com/office/drawing/2014/main" id="{BD22E86D-3885-4DF9-B7F6-18ECAC540CA7}"/>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8" name="Group 47">
              <a:extLst>
                <a:ext uri="{FF2B5EF4-FFF2-40B4-BE49-F238E27FC236}">
                  <a16:creationId xmlns:a16="http://schemas.microsoft.com/office/drawing/2014/main" id="{D836D3D2-8EF8-48B1-8B6E-3BC328603073}"/>
                </a:ext>
              </a:extLst>
            </p:cNvPr>
            <p:cNvGrpSpPr/>
            <p:nvPr/>
          </p:nvGrpSpPr>
          <p:grpSpPr>
            <a:xfrm>
              <a:off x="12539863" y="4668735"/>
              <a:ext cx="4956876" cy="2218765"/>
              <a:chOff x="12466017" y="-140735"/>
              <a:chExt cx="4956876" cy="2218765"/>
            </a:xfrm>
          </p:grpSpPr>
          <p:sp>
            <p:nvSpPr>
              <p:cNvPr id="53" name="Rectangle 52">
                <a:extLst>
                  <a:ext uri="{FF2B5EF4-FFF2-40B4-BE49-F238E27FC236}">
                    <a16:creationId xmlns:a16="http://schemas.microsoft.com/office/drawing/2014/main" id="{7657D34B-5EA0-43D0-91DD-CACB7E25AC99}"/>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CE5F3328-8D83-468D-A934-D194FE431A44}"/>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9" name="Graphic 48" descr="Lightbulb and gear with solid fill">
              <a:extLst>
                <a:ext uri="{FF2B5EF4-FFF2-40B4-BE49-F238E27FC236}">
                  <a16:creationId xmlns:a16="http://schemas.microsoft.com/office/drawing/2014/main" id="{ADCC8A81-24AB-48B1-ADDD-C5EDEEE75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50" name="Picture 49">
              <a:extLst>
                <a:ext uri="{FF2B5EF4-FFF2-40B4-BE49-F238E27FC236}">
                  <a16:creationId xmlns:a16="http://schemas.microsoft.com/office/drawing/2014/main" id="{E7875423-F20E-4C48-8486-67485356D49E}"/>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51" name="Oval 50">
              <a:extLst>
                <a:ext uri="{FF2B5EF4-FFF2-40B4-BE49-F238E27FC236}">
                  <a16:creationId xmlns:a16="http://schemas.microsoft.com/office/drawing/2014/main" id="{C5098135-AF10-4328-9816-DCD35B822883}"/>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C5EA500D-9AC5-4CFD-82CC-344F3043DAB8}"/>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2972449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text + image">
    <p:spTree>
      <p:nvGrpSpPr>
        <p:cNvPr id="1" name=""/>
        <p:cNvGrpSpPr/>
        <p:nvPr/>
      </p:nvGrpSpPr>
      <p:grpSpPr>
        <a:xfrm>
          <a:off x="0" y="0"/>
          <a:ext cx="0" cy="0"/>
          <a:chOff x="0" y="0"/>
          <a:chExt cx="0" cy="0"/>
        </a:xfrm>
      </p:grpSpPr>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a:off x="10914542" y="465600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2"/>
          </a:solidFill>
        </p:spPr>
        <p:txBody>
          <a:bodyPr wrap="square" anchor="ctr">
            <a:noAutofit/>
          </a:bodyPr>
          <a:lstStyle>
            <a:lvl1pPr algn="ctr">
              <a:defRPr>
                <a:solidFill>
                  <a:schemeClr val="bg1">
                    <a:alpha val="50000"/>
                  </a:schemeClr>
                </a:solidFill>
              </a:defRPr>
            </a:lvl1pPr>
          </a:lstStyle>
          <a:p>
            <a:r>
              <a:rPr lang="en-GB"/>
              <a:t>#</a:t>
            </a:r>
          </a:p>
        </p:txBody>
      </p:sp>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92556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49" y="1600200"/>
            <a:ext cx="3240000" cy="3619842"/>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2"/>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5AA47FD0-1AEB-4D45-91AA-4619818F1D14}"/>
              </a:ext>
            </a:extLst>
          </p:cNvPr>
          <p:cNvSpPr>
            <a:spLocks noGrp="1"/>
          </p:cNvSpPr>
          <p:nvPr>
            <p:ph type="body" sz="quarter" idx="19"/>
          </p:nvPr>
        </p:nvSpPr>
        <p:spPr>
          <a:xfrm>
            <a:off x="4261867" y="1600200"/>
            <a:ext cx="3240000" cy="3619842"/>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2"/>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8">
            <a:extLst>
              <a:ext uri="{FF2B5EF4-FFF2-40B4-BE49-F238E27FC236}">
                <a16:creationId xmlns:a16="http://schemas.microsoft.com/office/drawing/2014/main" id="{9BD6F77D-214D-4274-9878-EF480AABB513}"/>
              </a:ext>
            </a:extLst>
          </p:cNvPr>
          <p:cNvSpPr>
            <a:spLocks noGrp="1" noChangeAspect="1"/>
          </p:cNvSpPr>
          <p:nvPr>
            <p:ph type="pic" sz="quarter" idx="27" hasCustomPrompt="1"/>
          </p:nvPr>
        </p:nvSpPr>
        <p:spPr>
          <a:xfrm>
            <a:off x="11746230" y="1511537"/>
            <a:ext cx="350335" cy="303126"/>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19" name="Picture Placeholder 11">
            <a:extLst>
              <a:ext uri="{FF2B5EF4-FFF2-40B4-BE49-F238E27FC236}">
                <a16:creationId xmlns:a16="http://schemas.microsoft.com/office/drawing/2014/main" id="{04E70802-6BD6-4FA3-8940-71B5714BF710}"/>
              </a:ext>
            </a:extLst>
          </p:cNvPr>
          <p:cNvSpPr>
            <a:spLocks noGrp="1" noChangeAspect="1"/>
          </p:cNvSpPr>
          <p:nvPr>
            <p:ph type="pic" sz="quarter" idx="28" hasCustomPrompt="1"/>
          </p:nvPr>
        </p:nvSpPr>
        <p:spPr>
          <a:xfrm flipV="1">
            <a:off x="11085798" y="933913"/>
            <a:ext cx="430322" cy="372772"/>
          </a:xfrm>
          <a:prstGeom prst="triangle">
            <a:avLst/>
          </a:prstGeom>
          <a:solidFill>
            <a:schemeClr val="accent4"/>
          </a:solidFill>
          <a:ln>
            <a:noFill/>
          </a:ln>
        </p:spPr>
        <p:txBody>
          <a:bodyPr anchor="ctr"/>
          <a:lstStyle>
            <a:lvl1pPr algn="ctr">
              <a:defRPr sz="1000">
                <a:solidFill>
                  <a:schemeClr val="bg1">
                    <a:alpha val="50000"/>
                  </a:schemeClr>
                </a:solidFill>
              </a:defRPr>
            </a:lvl1pPr>
          </a:lstStyle>
          <a:p>
            <a:r>
              <a:rPr lang="en-GB"/>
              <a:t>#</a:t>
            </a:r>
          </a:p>
        </p:txBody>
      </p:sp>
      <p:sp>
        <p:nvSpPr>
          <p:cNvPr id="3" name="Footer Placeholder 2">
            <a:extLst>
              <a:ext uri="{FF2B5EF4-FFF2-40B4-BE49-F238E27FC236}">
                <a16:creationId xmlns:a16="http://schemas.microsoft.com/office/drawing/2014/main" id="{B34283D0-CCAF-4CA6-A780-740AAF28FEBF}"/>
              </a:ext>
            </a:extLst>
          </p:cNvPr>
          <p:cNvSpPr>
            <a:spLocks noGrp="1"/>
          </p:cNvSpPr>
          <p:nvPr>
            <p:ph type="ftr" sz="quarter" idx="29"/>
          </p:nvPr>
        </p:nvSpPr>
        <p:spPr/>
        <p:txBody>
          <a:bodyPr/>
          <a:lstStyle/>
          <a:p>
            <a:endParaRPr lang="en-GB"/>
          </a:p>
        </p:txBody>
      </p:sp>
      <p:sp>
        <p:nvSpPr>
          <p:cNvPr id="5" name="Title 4">
            <a:extLst>
              <a:ext uri="{FF2B5EF4-FFF2-40B4-BE49-F238E27FC236}">
                <a16:creationId xmlns:a16="http://schemas.microsoft.com/office/drawing/2014/main" id="{062D089B-6216-44E7-8DB5-0D3040B4BDD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6282BAA-EEBF-44AE-BC45-688ECC261132}"/>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41" name="Group 40">
            <a:extLst>
              <a:ext uri="{FF2B5EF4-FFF2-40B4-BE49-F238E27FC236}">
                <a16:creationId xmlns:a16="http://schemas.microsoft.com/office/drawing/2014/main" id="{62AED920-53D0-4A76-B8B4-472E187EA1BF}"/>
              </a:ext>
            </a:extLst>
          </p:cNvPr>
          <p:cNvGrpSpPr/>
          <p:nvPr/>
        </p:nvGrpSpPr>
        <p:grpSpPr>
          <a:xfrm>
            <a:off x="12539863" y="-389139"/>
            <a:ext cx="4956876" cy="7276639"/>
            <a:chOff x="12539863" y="-389139"/>
            <a:chExt cx="4956876" cy="7276639"/>
          </a:xfrm>
        </p:grpSpPr>
        <p:grpSp>
          <p:nvGrpSpPr>
            <p:cNvPr id="42" name="Group 41">
              <a:extLst>
                <a:ext uri="{FF2B5EF4-FFF2-40B4-BE49-F238E27FC236}">
                  <a16:creationId xmlns:a16="http://schemas.microsoft.com/office/drawing/2014/main" id="{4BB45C33-6C8C-4F04-BCFC-89D37D3ACC50}"/>
                </a:ext>
              </a:extLst>
            </p:cNvPr>
            <p:cNvGrpSpPr/>
            <p:nvPr/>
          </p:nvGrpSpPr>
          <p:grpSpPr>
            <a:xfrm>
              <a:off x="12539863" y="19922"/>
              <a:ext cx="2526634" cy="4576167"/>
              <a:chOff x="12507857" y="-140735"/>
              <a:chExt cx="2526634" cy="4576167"/>
            </a:xfrm>
          </p:grpSpPr>
          <p:sp>
            <p:nvSpPr>
              <p:cNvPr id="58" name="Rectangle 57">
                <a:extLst>
                  <a:ext uri="{FF2B5EF4-FFF2-40B4-BE49-F238E27FC236}">
                    <a16:creationId xmlns:a16="http://schemas.microsoft.com/office/drawing/2014/main" id="{A867064B-4A25-4F59-B799-528973347E23}"/>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8323B3F0-D245-45D9-B966-1155F2475EF9}"/>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60" name="Picture 59">
                <a:extLst>
                  <a:ext uri="{FF2B5EF4-FFF2-40B4-BE49-F238E27FC236}">
                    <a16:creationId xmlns:a16="http://schemas.microsoft.com/office/drawing/2014/main" id="{80937D22-39EF-43F8-92BE-BA5494749C41}"/>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61" name="Picture 60">
                <a:extLst>
                  <a:ext uri="{FF2B5EF4-FFF2-40B4-BE49-F238E27FC236}">
                    <a16:creationId xmlns:a16="http://schemas.microsoft.com/office/drawing/2014/main" id="{952F117E-E7EE-48B3-BFA7-7F23E1D0A85B}"/>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62" name="Oval 61">
                <a:extLst>
                  <a:ext uri="{FF2B5EF4-FFF2-40B4-BE49-F238E27FC236}">
                    <a16:creationId xmlns:a16="http://schemas.microsoft.com/office/drawing/2014/main" id="{F8C3B6C4-8E3F-4708-9102-09C927ADEDE0}"/>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id="{3A6DE562-F205-464F-83F0-4C075A625AD8}"/>
                </a:ext>
              </a:extLst>
            </p:cNvPr>
            <p:cNvGrpSpPr/>
            <p:nvPr/>
          </p:nvGrpSpPr>
          <p:grpSpPr>
            <a:xfrm>
              <a:off x="15179442" y="19922"/>
              <a:ext cx="2317297" cy="4576167"/>
              <a:chOff x="15561881" y="-140735"/>
              <a:chExt cx="2317297" cy="4415555"/>
            </a:xfrm>
          </p:grpSpPr>
          <p:sp>
            <p:nvSpPr>
              <p:cNvPr id="52" name="Rectangle 51">
                <a:extLst>
                  <a:ext uri="{FF2B5EF4-FFF2-40B4-BE49-F238E27FC236}">
                    <a16:creationId xmlns:a16="http://schemas.microsoft.com/office/drawing/2014/main" id="{70E0E5E5-5125-4C44-AFCF-458217366F60}"/>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04EC2FE9-191F-4F6D-8A61-07DE26CFF8D0}"/>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4" name="Picture 53">
                <a:extLst>
                  <a:ext uri="{FF2B5EF4-FFF2-40B4-BE49-F238E27FC236}">
                    <a16:creationId xmlns:a16="http://schemas.microsoft.com/office/drawing/2014/main" id="{247881AE-960F-420C-B270-A579E43FB058}"/>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5" name="Picture 54">
                <a:extLst>
                  <a:ext uri="{FF2B5EF4-FFF2-40B4-BE49-F238E27FC236}">
                    <a16:creationId xmlns:a16="http://schemas.microsoft.com/office/drawing/2014/main" id="{DA3F5A77-0593-40D6-AFAA-E1FDC5FD4BA1}"/>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6" name="Picture 55">
                <a:extLst>
                  <a:ext uri="{FF2B5EF4-FFF2-40B4-BE49-F238E27FC236}">
                    <a16:creationId xmlns:a16="http://schemas.microsoft.com/office/drawing/2014/main" id="{E6BC0ED8-9B08-45B1-BF39-C5C3C6B8407A}"/>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7" name="Oval 56">
                <a:extLst>
                  <a:ext uri="{FF2B5EF4-FFF2-40B4-BE49-F238E27FC236}">
                    <a16:creationId xmlns:a16="http://schemas.microsoft.com/office/drawing/2014/main" id="{B1D0CA94-E0C7-45A5-A7EB-CE759BD77A89}"/>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C0C9A51E-2256-42F9-B1F9-615849D0D08F}"/>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5" name="Group 44">
              <a:extLst>
                <a:ext uri="{FF2B5EF4-FFF2-40B4-BE49-F238E27FC236}">
                  <a16:creationId xmlns:a16="http://schemas.microsoft.com/office/drawing/2014/main" id="{96E22E48-D400-4890-B32A-16B6AF95C634}"/>
                </a:ext>
              </a:extLst>
            </p:cNvPr>
            <p:cNvGrpSpPr/>
            <p:nvPr/>
          </p:nvGrpSpPr>
          <p:grpSpPr>
            <a:xfrm>
              <a:off x="12539863" y="4668735"/>
              <a:ext cx="4956876" cy="2218765"/>
              <a:chOff x="12466017" y="-140735"/>
              <a:chExt cx="4956876" cy="2218765"/>
            </a:xfrm>
          </p:grpSpPr>
          <p:sp>
            <p:nvSpPr>
              <p:cNvPr id="50" name="Rectangle 49">
                <a:extLst>
                  <a:ext uri="{FF2B5EF4-FFF2-40B4-BE49-F238E27FC236}">
                    <a16:creationId xmlns:a16="http://schemas.microsoft.com/office/drawing/2014/main" id="{FF6CD853-3A8C-4817-94C9-D4FBD9B8ECEF}"/>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90D390FE-890A-4645-B335-E6509371609C}"/>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6" name="Graphic 45" descr="Lightbulb and gear with solid fill">
              <a:extLst>
                <a:ext uri="{FF2B5EF4-FFF2-40B4-BE49-F238E27FC236}">
                  <a16:creationId xmlns:a16="http://schemas.microsoft.com/office/drawing/2014/main" id="{75F97138-957E-4DC5-9DC1-6735087D6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7" name="Picture 46">
              <a:extLst>
                <a:ext uri="{FF2B5EF4-FFF2-40B4-BE49-F238E27FC236}">
                  <a16:creationId xmlns:a16="http://schemas.microsoft.com/office/drawing/2014/main" id="{F1EB5B0B-A521-4866-BA54-F32B021E1812}"/>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48" name="Oval 47">
              <a:extLst>
                <a:ext uri="{FF2B5EF4-FFF2-40B4-BE49-F238E27FC236}">
                  <a16:creationId xmlns:a16="http://schemas.microsoft.com/office/drawing/2014/main" id="{AA196B7B-EE37-4252-8D3F-CBA733679CD8}"/>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BA0759B1-D2F8-4F89-B649-90D7F96F0542}"/>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grpSp>
        <p:nvGrpSpPr>
          <p:cNvPr id="63" name="Group 62">
            <a:extLst>
              <a:ext uri="{FF2B5EF4-FFF2-40B4-BE49-F238E27FC236}">
                <a16:creationId xmlns:a16="http://schemas.microsoft.com/office/drawing/2014/main" id="{49F254A1-7B25-485A-95CC-F15A537C2B0E}"/>
              </a:ext>
            </a:extLst>
          </p:cNvPr>
          <p:cNvGrpSpPr/>
          <p:nvPr/>
        </p:nvGrpSpPr>
        <p:grpSpPr>
          <a:xfrm>
            <a:off x="-3115693" y="223371"/>
            <a:ext cx="2861136" cy="4464743"/>
            <a:chOff x="-3115693" y="223371"/>
            <a:chExt cx="2861136" cy="4464743"/>
          </a:xfrm>
        </p:grpSpPr>
        <p:sp>
          <p:nvSpPr>
            <p:cNvPr id="64" name="Rectangle 63">
              <a:extLst>
                <a:ext uri="{FF2B5EF4-FFF2-40B4-BE49-F238E27FC236}">
                  <a16:creationId xmlns:a16="http://schemas.microsoft.com/office/drawing/2014/main" id="{D2346C23-006D-438D-895E-CEB7C397CB0C}"/>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B9BDC6DB-3659-44E3-81EA-5A24BE6C23B5}"/>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66" name="Picture 65">
              <a:extLst>
                <a:ext uri="{FF2B5EF4-FFF2-40B4-BE49-F238E27FC236}">
                  <a16:creationId xmlns:a16="http://schemas.microsoft.com/office/drawing/2014/main" id="{BCBFF21A-45C0-4257-96E9-E018373ADCBE}"/>
                </a:ext>
              </a:extLst>
            </p:cNvPr>
            <p:cNvPicPr>
              <a:picLocks noChangeAspect="1"/>
            </p:cNvPicPr>
            <p:nvPr/>
          </p:nvPicPr>
          <p:blipFill>
            <a:blip r:embed="rId9"/>
            <a:stretch>
              <a:fillRect/>
            </a:stretch>
          </p:blipFill>
          <p:spPr>
            <a:xfrm>
              <a:off x="-2966911" y="3674979"/>
              <a:ext cx="2651911" cy="803150"/>
            </a:xfrm>
            <a:prstGeom prst="rect">
              <a:avLst/>
            </a:prstGeom>
          </p:spPr>
        </p:pic>
        <p:sp>
          <p:nvSpPr>
            <p:cNvPr id="67" name="TextBox 66">
              <a:extLst>
                <a:ext uri="{FF2B5EF4-FFF2-40B4-BE49-F238E27FC236}">
                  <a16:creationId xmlns:a16="http://schemas.microsoft.com/office/drawing/2014/main" id="{7F731481-D3E9-4396-B464-3CDD01D39585}"/>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68" name="TextBox 67">
              <a:extLst>
                <a:ext uri="{FF2B5EF4-FFF2-40B4-BE49-F238E27FC236}">
                  <a16:creationId xmlns:a16="http://schemas.microsoft.com/office/drawing/2014/main" id="{56DEE91A-15A2-471F-AA51-E9BF6F624CBB}"/>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69" name="Rectangle: Rounded Corners 68">
              <a:extLst>
                <a:ext uri="{FF2B5EF4-FFF2-40B4-BE49-F238E27FC236}">
                  <a16:creationId xmlns:a16="http://schemas.microsoft.com/office/drawing/2014/main" id="{81AE844B-575D-4BFF-9103-9A43E54F4DEA}"/>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AB5B54BC-BBE2-46DB-9145-59647441316A}"/>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Connector: Elbow 70">
              <a:extLst>
                <a:ext uri="{FF2B5EF4-FFF2-40B4-BE49-F238E27FC236}">
                  <a16:creationId xmlns:a16="http://schemas.microsoft.com/office/drawing/2014/main" id="{59AA3652-F156-4C1F-9F8C-1A6B58CAFA61}"/>
                </a:ext>
              </a:extLst>
            </p:cNvPr>
            <p:cNvCxnSpPr>
              <a:cxnSpLocks/>
              <a:stCxn id="68" idx="3"/>
              <a:endCxn id="69"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75A20A84-F250-4678-8ABB-FE45A1705902}"/>
                </a:ext>
              </a:extLst>
            </p:cNvPr>
            <p:cNvCxnSpPr>
              <a:cxnSpLocks/>
              <a:stCxn id="67" idx="1"/>
              <a:endCxn id="70"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59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Table">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853C619-AD72-482E-9BE7-D5DF633CA6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3200" cy="6858000"/>
          </a:xfrm>
          <a:prstGeom prst="rect">
            <a:avLst/>
          </a:prstGeom>
        </p:spPr>
      </p:pic>
      <p:sp>
        <p:nvSpPr>
          <p:cNvPr id="22" name="Subtitle 2">
            <a:extLst>
              <a:ext uri="{FF2B5EF4-FFF2-40B4-BE49-F238E27FC236}">
                <a16:creationId xmlns:a16="http://schemas.microsoft.com/office/drawing/2014/main" id="{C164FB61-7520-4E57-8D13-D11AEBC6227E}"/>
              </a:ext>
            </a:extLst>
          </p:cNvPr>
          <p:cNvSpPr>
            <a:spLocks noGrp="1"/>
          </p:cNvSpPr>
          <p:nvPr>
            <p:ph type="subTitle" idx="1" hasCustomPrompt="1"/>
          </p:nvPr>
        </p:nvSpPr>
        <p:spPr>
          <a:xfrm>
            <a:off x="649477" y="1579145"/>
            <a:ext cx="7827773" cy="402055"/>
          </a:xfrm>
        </p:spPr>
        <p:txBody>
          <a:bodyPr/>
          <a:lstStyle>
            <a:lvl1pPr marL="0" indent="0" algn="l">
              <a:spcAft>
                <a:spcPts val="3000"/>
              </a:spcAft>
              <a:buNone/>
              <a:defRPr sz="2400">
                <a:solidFill>
                  <a:schemeClr val="tx1"/>
                </a:solidFill>
              </a:defRPr>
            </a:lvl1pPr>
            <a:lvl2pPr marL="0" indent="0" algn="l">
              <a:lnSpc>
                <a:spcPts val="1600"/>
              </a:lnSpc>
              <a:buNone/>
              <a:tabLst/>
              <a:defRPr sz="1800" b="0">
                <a:solidFill>
                  <a:schemeClr val="tx1"/>
                </a:solidFill>
              </a:defRPr>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r>
              <a:rPr lang="en-US"/>
              <a:t>Agenda</a:t>
            </a:r>
          </a:p>
          <a:p>
            <a:pPr lvl="1"/>
            <a:endParaRPr lang="en-GB"/>
          </a:p>
        </p:txBody>
      </p:sp>
      <p:sp>
        <p:nvSpPr>
          <p:cNvPr id="4" name="Footer Placeholder 3">
            <a:extLst>
              <a:ext uri="{FF2B5EF4-FFF2-40B4-BE49-F238E27FC236}">
                <a16:creationId xmlns:a16="http://schemas.microsoft.com/office/drawing/2014/main" id="{023E8BF6-D865-4453-9C49-E78A201764AD}"/>
              </a:ext>
            </a:extLst>
          </p:cNvPr>
          <p:cNvSpPr>
            <a:spLocks noGrp="1"/>
          </p:cNvSpPr>
          <p:nvPr>
            <p:ph type="ftr" sz="quarter"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AD3CA71-A539-486A-B42B-1DD9458198C2}"/>
              </a:ext>
            </a:extLst>
          </p:cNvPr>
          <p:cNvSpPr>
            <a:spLocks noGrp="1"/>
          </p:cNvSpPr>
          <p:nvPr>
            <p:ph type="sldNum" sz="quarter" idx="11"/>
          </p:nvPr>
        </p:nvSpPr>
        <p:spPr/>
        <p:txBody>
          <a:bodyPr/>
          <a:lstStyle>
            <a:lvl1pPr>
              <a:defRPr>
                <a:solidFill>
                  <a:schemeClr val="bg1"/>
                </a:solidFill>
              </a:defRPr>
            </a:lvl1pPr>
          </a:lstStyle>
          <a:p>
            <a:fld id="{A0C40B90-2D6F-47A2-AD38-E70C3BCB3AA9}" type="slidenum">
              <a:rPr lang="en-GB" smtClean="0"/>
              <a:pPr/>
              <a:t>‹#›</a:t>
            </a:fld>
            <a:endParaRPr lang="en-GB"/>
          </a:p>
        </p:txBody>
      </p:sp>
      <p:pic>
        <p:nvPicPr>
          <p:cNvPr id="11" name="Picture 10" descr="Graphical user interface, text&#10;&#10;Description automatically generated">
            <a:extLst>
              <a:ext uri="{FF2B5EF4-FFF2-40B4-BE49-F238E27FC236}">
                <a16:creationId xmlns:a16="http://schemas.microsoft.com/office/drawing/2014/main" id="{E4492033-0464-4AE6-9175-8AA46C4F8FA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9200" y="349200"/>
            <a:ext cx="2340000" cy="1032469"/>
          </a:xfrm>
          <a:prstGeom prst="rect">
            <a:avLst/>
          </a:prstGeom>
        </p:spPr>
      </p:pic>
    </p:spTree>
    <p:extLst>
      <p:ext uri="{BB962C8B-B14F-4D97-AF65-F5344CB8AC3E}">
        <p14:creationId xmlns:p14="http://schemas.microsoft.com/office/powerpoint/2010/main" val="1173393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 icons + text">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670928"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670928" y="1602000"/>
            <a:ext cx="489051" cy="423150"/>
          </a:xfrm>
          <a:prstGeom prst="hexagon">
            <a:avLst>
              <a:gd name="adj" fmla="val 28850"/>
              <a:gd name="vf" fmla="val 115470"/>
            </a:avLst>
          </a:prstGeom>
          <a:solidFill>
            <a:schemeClr val="accent4"/>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noChangeAspect="1"/>
          </p:cNvSpPr>
          <p:nvPr>
            <p:ph type="pic" sz="quarter" idx="27" hasCustomPrompt="1"/>
          </p:nvPr>
        </p:nvSpPr>
        <p:spPr>
          <a:xfrm>
            <a:off x="3958132" y="1602000"/>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a:off x="7245336" y="1602000"/>
            <a:ext cx="489051" cy="423150"/>
          </a:xfrm>
          <a:prstGeom prst="hexagon">
            <a:avLst>
              <a:gd name="adj" fmla="val 28850"/>
              <a:gd name="vf" fmla="val 115470"/>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38" name="Picture Placeholder 8">
            <a:extLst>
              <a:ext uri="{FF2B5EF4-FFF2-40B4-BE49-F238E27FC236}">
                <a16:creationId xmlns:a16="http://schemas.microsoft.com/office/drawing/2014/main" id="{DAF87806-A52F-4993-8B5D-8C0C12A2D635}"/>
              </a:ext>
            </a:extLst>
          </p:cNvPr>
          <p:cNvSpPr>
            <a:spLocks noGrp="1" noChangeAspect="1"/>
          </p:cNvSpPr>
          <p:nvPr>
            <p:ph type="pic" sz="quarter" idx="30" hasCustomPrompt="1"/>
          </p:nvPr>
        </p:nvSpPr>
        <p:spPr>
          <a:xfrm>
            <a:off x="670928" y="4018425"/>
            <a:ext cx="489051" cy="423150"/>
          </a:xfrm>
          <a:prstGeom prst="hexagon">
            <a:avLst>
              <a:gd name="adj" fmla="val 28850"/>
              <a:gd name="vf" fmla="val 115470"/>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39" name="Picture Placeholder 8">
            <a:extLst>
              <a:ext uri="{FF2B5EF4-FFF2-40B4-BE49-F238E27FC236}">
                <a16:creationId xmlns:a16="http://schemas.microsoft.com/office/drawing/2014/main" id="{8B24C647-6A87-4E9B-9243-CCFF748EBBED}"/>
              </a:ext>
            </a:extLst>
          </p:cNvPr>
          <p:cNvSpPr>
            <a:spLocks noGrp="1" noChangeAspect="1"/>
          </p:cNvSpPr>
          <p:nvPr>
            <p:ph type="pic" sz="quarter" idx="31" hasCustomPrompt="1"/>
          </p:nvPr>
        </p:nvSpPr>
        <p:spPr>
          <a:xfrm>
            <a:off x="3958132" y="4021245"/>
            <a:ext cx="489051" cy="423150"/>
          </a:xfrm>
          <a:prstGeom prst="hexagon">
            <a:avLst>
              <a:gd name="adj" fmla="val 28850"/>
              <a:gd name="vf" fmla="val 115470"/>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40" name="Picture Placeholder 8">
            <a:extLst>
              <a:ext uri="{FF2B5EF4-FFF2-40B4-BE49-F238E27FC236}">
                <a16:creationId xmlns:a16="http://schemas.microsoft.com/office/drawing/2014/main" id="{66A9211B-682E-4A33-8CF3-693F2406656C}"/>
              </a:ext>
            </a:extLst>
          </p:cNvPr>
          <p:cNvSpPr>
            <a:spLocks noGrp="1" noChangeAspect="1"/>
          </p:cNvSpPr>
          <p:nvPr>
            <p:ph type="pic" sz="quarter" idx="32" hasCustomPrompt="1"/>
          </p:nvPr>
        </p:nvSpPr>
        <p:spPr>
          <a:xfrm>
            <a:off x="7245336" y="4021245"/>
            <a:ext cx="489051" cy="423150"/>
          </a:xfrm>
          <a:prstGeom prst="hexagon">
            <a:avLst>
              <a:gd name="adj" fmla="val 28850"/>
              <a:gd name="vf" fmla="val 115470"/>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44" name="Text Placeholder 9">
            <a:extLst>
              <a:ext uri="{FF2B5EF4-FFF2-40B4-BE49-F238E27FC236}">
                <a16:creationId xmlns:a16="http://schemas.microsoft.com/office/drawing/2014/main" id="{6600F82B-0C8C-4398-809E-DDD8011C0E12}"/>
              </a:ext>
            </a:extLst>
          </p:cNvPr>
          <p:cNvSpPr>
            <a:spLocks noGrp="1"/>
          </p:cNvSpPr>
          <p:nvPr>
            <p:ph type="body" sz="quarter" idx="33"/>
          </p:nvPr>
        </p:nvSpPr>
        <p:spPr>
          <a:xfrm>
            <a:off x="3958132"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5" name="Text Placeholder 9">
            <a:extLst>
              <a:ext uri="{FF2B5EF4-FFF2-40B4-BE49-F238E27FC236}">
                <a16:creationId xmlns:a16="http://schemas.microsoft.com/office/drawing/2014/main" id="{E628E231-0F5C-41F8-9497-E3D302032B33}"/>
              </a:ext>
            </a:extLst>
          </p:cNvPr>
          <p:cNvSpPr>
            <a:spLocks noGrp="1"/>
          </p:cNvSpPr>
          <p:nvPr>
            <p:ph type="body" sz="quarter" idx="34"/>
          </p:nvPr>
        </p:nvSpPr>
        <p:spPr>
          <a:xfrm>
            <a:off x="7245336" y="2216248"/>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6" name="Text Placeholder 9">
            <a:extLst>
              <a:ext uri="{FF2B5EF4-FFF2-40B4-BE49-F238E27FC236}">
                <a16:creationId xmlns:a16="http://schemas.microsoft.com/office/drawing/2014/main" id="{93FB49A2-A781-4E59-A3EC-38D547DB68C7}"/>
              </a:ext>
            </a:extLst>
          </p:cNvPr>
          <p:cNvSpPr>
            <a:spLocks noGrp="1"/>
          </p:cNvSpPr>
          <p:nvPr>
            <p:ph type="body" sz="quarter" idx="35"/>
          </p:nvPr>
        </p:nvSpPr>
        <p:spPr>
          <a:xfrm>
            <a:off x="670928"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7" name="Text Placeholder 9">
            <a:extLst>
              <a:ext uri="{FF2B5EF4-FFF2-40B4-BE49-F238E27FC236}">
                <a16:creationId xmlns:a16="http://schemas.microsoft.com/office/drawing/2014/main" id="{30833C96-0FC1-47DC-8C61-9B645C9D442F}"/>
              </a:ext>
            </a:extLst>
          </p:cNvPr>
          <p:cNvSpPr>
            <a:spLocks noGrp="1"/>
          </p:cNvSpPr>
          <p:nvPr>
            <p:ph type="body" sz="quarter" idx="36"/>
          </p:nvPr>
        </p:nvSpPr>
        <p:spPr>
          <a:xfrm>
            <a:off x="3958132"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8" name="Text Placeholder 9">
            <a:extLst>
              <a:ext uri="{FF2B5EF4-FFF2-40B4-BE49-F238E27FC236}">
                <a16:creationId xmlns:a16="http://schemas.microsoft.com/office/drawing/2014/main" id="{EBEDDEB9-407A-4909-96D5-485105AC3C20}"/>
              </a:ext>
            </a:extLst>
          </p:cNvPr>
          <p:cNvSpPr>
            <a:spLocks noGrp="1"/>
          </p:cNvSpPr>
          <p:nvPr>
            <p:ph type="body" sz="quarter" idx="37"/>
          </p:nvPr>
        </p:nvSpPr>
        <p:spPr>
          <a:xfrm>
            <a:off x="7245336" y="4632673"/>
            <a:ext cx="2736000" cy="1402708"/>
          </a:xfrm>
          <a:noFill/>
          <a:ln w="3175">
            <a:noFill/>
          </a:ln>
          <a:effectLst/>
        </p:spPr>
        <p:txBody>
          <a:bodyPr lIns="0" tIns="0" rIns="0" bIns="0"/>
          <a:lstStyle>
            <a:lvl1pPr algn="l">
              <a:lnSpc>
                <a:spcPts val="1500"/>
              </a:lnSpc>
              <a:spcAft>
                <a:spcPts val="300"/>
              </a:spcAft>
              <a:defRPr sz="1500"/>
            </a:lvl1pPr>
            <a:lvl2pPr marL="0" indent="0" algn="l">
              <a:buFontTx/>
              <a:buNone/>
              <a:tabLst/>
              <a:defRPr sz="13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F779E267-4125-4710-89F8-A919F789C514}"/>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CC603698-BD58-42C2-9FF6-31BD5F0937F7}"/>
              </a:ext>
            </a:extLst>
          </p:cNvPr>
          <p:cNvSpPr>
            <a:spLocks noGrp="1"/>
          </p:cNvSpPr>
          <p:nvPr>
            <p:ph type="sldNum" sz="quarter" idx="38"/>
          </p:nvPr>
        </p:nvSpPr>
        <p:spPr/>
        <p:txBody>
          <a:bodyPr/>
          <a:lstStyle/>
          <a:p>
            <a:fld id="{A0C40B90-2D6F-47A2-AD38-E70C3BCB3AA9}" type="slidenum">
              <a:rPr lang="en-GB" smtClean="0"/>
              <a:pPr/>
              <a:t>‹#›</a:t>
            </a:fld>
            <a:endParaRPr lang="en-GB"/>
          </a:p>
        </p:txBody>
      </p:sp>
      <p:grpSp>
        <p:nvGrpSpPr>
          <p:cNvPr id="18" name="Group 17">
            <a:extLst>
              <a:ext uri="{FF2B5EF4-FFF2-40B4-BE49-F238E27FC236}">
                <a16:creationId xmlns:a16="http://schemas.microsoft.com/office/drawing/2014/main" id="{8E0FA6C5-49DE-4995-A1C0-2431C4835BC8}"/>
              </a:ext>
            </a:extLst>
          </p:cNvPr>
          <p:cNvGrpSpPr/>
          <p:nvPr/>
        </p:nvGrpSpPr>
        <p:grpSpPr>
          <a:xfrm>
            <a:off x="12539863" y="19923"/>
            <a:ext cx="2526634" cy="3180478"/>
            <a:chOff x="12507857" y="-140734"/>
            <a:chExt cx="2526634" cy="3180478"/>
          </a:xfrm>
        </p:grpSpPr>
        <p:sp>
          <p:nvSpPr>
            <p:cNvPr id="19" name="Rectangle 18">
              <a:extLst>
                <a:ext uri="{FF2B5EF4-FFF2-40B4-BE49-F238E27FC236}">
                  <a16:creationId xmlns:a16="http://schemas.microsoft.com/office/drawing/2014/main" id="{E0F06303-2A42-4954-8BB0-DBFD5AEC0472}"/>
                </a:ext>
              </a:extLst>
            </p:cNvPr>
            <p:cNvSpPr/>
            <p:nvPr/>
          </p:nvSpPr>
          <p:spPr>
            <a:xfrm>
              <a:off x="12507857" y="-140734"/>
              <a:ext cx="2526634" cy="3180478"/>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E5A5325-451D-4B91-9800-C43C07C15C20}"/>
                </a:ext>
              </a:extLst>
            </p:cNvPr>
            <p:cNvSpPr txBox="1"/>
            <p:nvPr/>
          </p:nvSpPr>
          <p:spPr>
            <a:xfrm>
              <a:off x="12530365" y="-64065"/>
              <a:ext cx="2404419" cy="2331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Add icons to the shapes:</a:t>
              </a:r>
            </a:p>
            <a:p>
              <a:pPr marL="268288" indent="-268288">
                <a:spcBef>
                  <a:spcPts val="600"/>
                </a:spcBef>
                <a:spcAft>
                  <a:spcPts val="600"/>
                </a:spcAft>
                <a:buClr>
                  <a:schemeClr val="accent2"/>
                </a:buClr>
                <a:buFont typeface="+mj-lt"/>
                <a:buAutoNum type="arabicPeriod"/>
              </a:pPr>
              <a:r>
                <a:rPr lang="en-GB" sz="1050"/>
                <a:t>You can add icons to any page from the set available at the end of this template by cutting and pasting the relevant icons.</a:t>
              </a:r>
            </a:p>
            <a:p>
              <a:pPr marL="268288" indent="-268288">
                <a:spcBef>
                  <a:spcPts val="600"/>
                </a:spcBef>
                <a:spcAft>
                  <a:spcPts val="600"/>
                </a:spcAft>
                <a:buClr>
                  <a:schemeClr val="accent2"/>
                </a:buClr>
                <a:buFont typeface="+mj-lt"/>
                <a:buAutoNum type="arabicPeriod"/>
              </a:pPr>
              <a:r>
                <a:rPr lang="en-GB" sz="1050"/>
                <a:t>Icons are meant to only be used in black outline</a:t>
              </a:r>
            </a:p>
            <a:p>
              <a:pPr marL="268288" indent="-268288">
                <a:spcBef>
                  <a:spcPts val="600"/>
                </a:spcBef>
                <a:spcAft>
                  <a:spcPts val="600"/>
                </a:spcAft>
                <a:buClr>
                  <a:schemeClr val="accent2"/>
                </a:buClr>
                <a:buFont typeface="+mj-lt"/>
                <a:buAutoNum type="arabicPeriod"/>
              </a:pPr>
              <a:r>
                <a:rPr lang="en-GB" sz="1050"/>
                <a:t>Icons should accompany a coloured shape and be slightly off centre to the bottom right or top right side. e.g.</a:t>
              </a:r>
            </a:p>
          </p:txBody>
        </p:sp>
      </p:grpSp>
      <p:sp>
        <p:nvSpPr>
          <p:cNvPr id="34" name="TextBox 33">
            <a:extLst>
              <a:ext uri="{FF2B5EF4-FFF2-40B4-BE49-F238E27FC236}">
                <a16:creationId xmlns:a16="http://schemas.microsoft.com/office/drawing/2014/main" id="{AF850061-D29E-446E-97D8-FAEF27ABAFB8}"/>
              </a:ext>
            </a:extLst>
          </p:cNvPr>
          <p:cNvSpPr txBox="1"/>
          <p:nvPr/>
        </p:nvSpPr>
        <p:spPr>
          <a:xfrm>
            <a:off x="12539863" y="-322762"/>
            <a:ext cx="2740249"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4" name="Hexagon 3">
            <a:extLst>
              <a:ext uri="{FF2B5EF4-FFF2-40B4-BE49-F238E27FC236}">
                <a16:creationId xmlns:a16="http://schemas.microsoft.com/office/drawing/2014/main" id="{DBB12C28-579B-48E4-B79F-809481D6B12A}"/>
              </a:ext>
            </a:extLst>
          </p:cNvPr>
          <p:cNvSpPr/>
          <p:nvPr/>
        </p:nvSpPr>
        <p:spPr>
          <a:xfrm>
            <a:off x="12931140" y="2478021"/>
            <a:ext cx="477317" cy="411480"/>
          </a:xfrm>
          <a:prstGeom prst="hexagon">
            <a:avLst>
              <a:gd name="adj" fmla="val 3240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Shape&#10;&#10;Description automatically generated with low confidence">
            <a:extLst>
              <a:ext uri="{FF2B5EF4-FFF2-40B4-BE49-F238E27FC236}">
                <a16:creationId xmlns:a16="http://schemas.microsoft.com/office/drawing/2014/main" id="{3B75C21E-B956-4B48-A4C5-64C316F0EB4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144253" y="2606765"/>
            <a:ext cx="335218" cy="335218"/>
          </a:xfrm>
          <a:prstGeom prst="rect">
            <a:avLst/>
          </a:prstGeom>
        </p:spPr>
      </p:pic>
      <p:sp>
        <p:nvSpPr>
          <p:cNvPr id="41" name="Hexagon 40">
            <a:extLst>
              <a:ext uri="{FF2B5EF4-FFF2-40B4-BE49-F238E27FC236}">
                <a16:creationId xmlns:a16="http://schemas.microsoft.com/office/drawing/2014/main" id="{24D084E9-27F3-467D-89CB-62422A8FCCC8}"/>
              </a:ext>
            </a:extLst>
          </p:cNvPr>
          <p:cNvSpPr/>
          <p:nvPr/>
        </p:nvSpPr>
        <p:spPr>
          <a:xfrm>
            <a:off x="13758914" y="2478021"/>
            <a:ext cx="477317" cy="411480"/>
          </a:xfrm>
          <a:prstGeom prst="hexagon">
            <a:avLst>
              <a:gd name="adj" fmla="val 32407"/>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Shape&#10;&#10;Description automatically generated with low confidence">
            <a:extLst>
              <a:ext uri="{FF2B5EF4-FFF2-40B4-BE49-F238E27FC236}">
                <a16:creationId xmlns:a16="http://schemas.microsoft.com/office/drawing/2014/main" id="{FB4F5532-824A-40B4-85B4-661F3CB8574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982582" y="2427999"/>
            <a:ext cx="335218" cy="335218"/>
          </a:xfrm>
          <a:prstGeom prst="rect">
            <a:avLst/>
          </a:prstGeom>
        </p:spPr>
      </p:pic>
    </p:spTree>
    <p:extLst>
      <p:ext uri="{BB962C8B-B14F-4D97-AF65-F5344CB8AC3E}">
        <p14:creationId xmlns:p14="http://schemas.microsoft.com/office/powerpoint/2010/main" val="3333132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Col + icon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2594811" y="1492355"/>
            <a:ext cx="7002379" cy="530466"/>
          </a:xfrm>
        </p:spPr>
        <p:txBody>
          <a:bodyPr/>
          <a:lstStyle>
            <a:lvl1pPr marL="0" indent="0" algn="ctr">
              <a:lnSpc>
                <a:spcPct val="100000"/>
              </a:lnSpc>
              <a:spcBef>
                <a:spcPts val="0"/>
              </a:spcBef>
              <a:spcAft>
                <a:spcPts val="0"/>
              </a:spcAft>
              <a:buFontTx/>
              <a:buNone/>
              <a:tabLst/>
              <a:defRPr sz="1500" b="0"/>
            </a:lvl1pPr>
            <a:lvl2pPr marL="0" indent="0" algn="ctr">
              <a:lnSpc>
                <a:spcPct val="100000"/>
              </a:lnSpc>
              <a:spcBef>
                <a:spcPts val="0"/>
              </a:spcBef>
              <a:spcAft>
                <a:spcPts val="0"/>
              </a:spcAft>
              <a:buFontTx/>
              <a:buNone/>
              <a:tabLst/>
              <a:defRPr sz="1500" b="0"/>
            </a:lvl2pPr>
            <a:lvl3pPr marL="0" indent="0" algn="ctr">
              <a:lnSpc>
                <a:spcPct val="100000"/>
              </a:lnSpc>
              <a:spcBef>
                <a:spcPts val="0"/>
              </a:spcBef>
              <a:spcAft>
                <a:spcPts val="0"/>
              </a:spcAft>
              <a:buFontTx/>
              <a:buNone/>
              <a:tabLst/>
              <a:defRPr sz="1500" b="0"/>
            </a:lvl3pPr>
            <a:lvl4pPr marL="0" indent="0" algn="ctr">
              <a:lnSpc>
                <a:spcPct val="100000"/>
              </a:lnSpc>
              <a:spcBef>
                <a:spcPts val="0"/>
              </a:spcBef>
              <a:spcAft>
                <a:spcPts val="0"/>
              </a:spcAft>
              <a:buClr>
                <a:schemeClr val="accent4"/>
              </a:buClr>
              <a:buSzPct val="114000"/>
              <a:buFontTx/>
              <a:buNone/>
              <a:tabLst/>
              <a:defRPr sz="1500" b="0"/>
            </a:lvl4pPr>
            <a:lvl5pPr marL="0" indent="0" algn="ctr">
              <a:lnSpc>
                <a:spcPct val="100000"/>
              </a:lnSpc>
              <a:spcBef>
                <a:spcPts val="0"/>
              </a:spcBef>
              <a:spcAft>
                <a:spcPts val="0"/>
              </a:spcAft>
              <a:buClr>
                <a:schemeClr val="accent3"/>
              </a:buClr>
              <a:buFontTx/>
              <a:buNone/>
              <a:tabLst/>
              <a:defRPr sz="1500" b="0"/>
            </a:lvl5pPr>
            <a:lvl6pPr marL="0" indent="0" algn="ctr">
              <a:lnSpc>
                <a:spcPct val="100000"/>
              </a:lnSpc>
              <a:spcBef>
                <a:spcPts val="0"/>
              </a:spcBef>
              <a:spcAft>
                <a:spcPts val="0"/>
              </a:spcAft>
              <a:buFontTx/>
              <a:buNone/>
              <a:tabLst/>
              <a:defRPr sz="1500" b="0"/>
            </a:lvl6pPr>
            <a:lvl7pPr marL="0" indent="0" algn="ctr">
              <a:lnSpc>
                <a:spcPct val="100000"/>
              </a:lnSpc>
              <a:spcBef>
                <a:spcPts val="0"/>
              </a:spcBef>
              <a:spcAft>
                <a:spcPts val="0"/>
              </a:spcAft>
              <a:buFontTx/>
              <a:buNone/>
              <a:tabLst/>
              <a:defRPr sz="1500" b="0"/>
            </a:lvl7pPr>
            <a:lvl8pPr marL="0" indent="0" algn="ctr">
              <a:lnSpc>
                <a:spcPct val="100000"/>
              </a:lnSpc>
              <a:spcBef>
                <a:spcPts val="0"/>
              </a:spcBef>
              <a:spcAft>
                <a:spcPts val="0"/>
              </a:spcAft>
              <a:buFontTx/>
              <a:buNone/>
              <a:tabLst/>
              <a:defRPr sz="1500" b="0"/>
            </a:lvl8pPr>
            <a:lvl9pPr marL="0" indent="0" algn="ctr">
              <a:lnSpc>
                <a:spcPct val="100000"/>
              </a:lnSpc>
              <a:spcBef>
                <a:spcPts val="0"/>
              </a:spcBef>
              <a:spcAft>
                <a:spcPts val="0"/>
              </a:spcAft>
              <a:buFontTx/>
              <a:buNone/>
              <a:tabLst/>
              <a:defRPr sz="1500" b="0"/>
            </a:lvl9pPr>
          </a:lstStyle>
          <a:p>
            <a:pPr lvl="0"/>
            <a:r>
              <a:rPr lang="en-US"/>
              <a:t>Click to edit Master text styles</a:t>
            </a:r>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623888" y="2847398"/>
            <a:ext cx="11088687" cy="396358"/>
          </a:xfrm>
        </p:spPr>
        <p:txBody>
          <a:bodyPr anchor="b"/>
          <a:lstStyle>
            <a:lvl1pPr marL="0" indent="0" algn="ctr">
              <a:lnSpc>
                <a:spcPct val="100000"/>
              </a:lnSpc>
              <a:spcBef>
                <a:spcPts val="0"/>
              </a:spcBef>
              <a:spcAft>
                <a:spcPts val="0"/>
              </a:spcAft>
              <a:buFontTx/>
              <a:buNone/>
              <a:tabLst/>
              <a:defRPr sz="1750" b="1"/>
            </a:lvl1pPr>
            <a:lvl2pPr marL="0" indent="0" algn="ctr">
              <a:lnSpc>
                <a:spcPct val="100000"/>
              </a:lnSpc>
              <a:spcBef>
                <a:spcPts val="0"/>
              </a:spcBef>
              <a:buFontTx/>
              <a:buNone/>
              <a:tabLst/>
              <a:defRPr sz="1750" b="1"/>
            </a:lvl2pPr>
            <a:lvl3pPr marL="0" indent="0" algn="ctr">
              <a:lnSpc>
                <a:spcPct val="100000"/>
              </a:lnSpc>
              <a:spcBef>
                <a:spcPts val="0"/>
              </a:spcBef>
              <a:buFontTx/>
              <a:buNone/>
              <a:tabLst/>
              <a:defRPr sz="1750" b="1"/>
            </a:lvl3pPr>
            <a:lvl4pPr marL="0" indent="0" algn="ctr">
              <a:lnSpc>
                <a:spcPct val="100000"/>
              </a:lnSpc>
              <a:spcBef>
                <a:spcPts val="0"/>
              </a:spcBef>
              <a:buClr>
                <a:schemeClr val="accent4"/>
              </a:buClr>
              <a:buSzPct val="114000"/>
              <a:buFontTx/>
              <a:buNone/>
              <a:tabLst/>
              <a:defRPr sz="1750" b="1"/>
            </a:lvl4pPr>
            <a:lvl5pPr marL="0" indent="0" algn="ctr">
              <a:lnSpc>
                <a:spcPct val="100000"/>
              </a:lnSpc>
              <a:spcBef>
                <a:spcPts val="0"/>
              </a:spcBef>
              <a:buClr>
                <a:schemeClr val="accent3"/>
              </a:buClr>
              <a:buFontTx/>
              <a:buNone/>
              <a:tabLst/>
              <a:defRPr sz="1750" b="1"/>
            </a:lvl5pPr>
            <a:lvl6pPr marL="0" indent="0" algn="ctr">
              <a:lnSpc>
                <a:spcPct val="100000"/>
              </a:lnSpc>
              <a:spcBef>
                <a:spcPts val="0"/>
              </a:spcBef>
              <a:buFontTx/>
              <a:buNone/>
              <a:tabLst/>
              <a:defRPr sz="1750" b="1"/>
            </a:lvl6pPr>
            <a:lvl7pPr marL="0" indent="0" algn="ctr">
              <a:lnSpc>
                <a:spcPct val="100000"/>
              </a:lnSpc>
              <a:spcBef>
                <a:spcPts val="0"/>
              </a:spcBef>
              <a:buFontTx/>
              <a:buNone/>
              <a:tabLst/>
              <a:defRPr sz="1750" b="1"/>
            </a:lvl7pPr>
            <a:lvl8pPr marL="0" indent="0" algn="ctr">
              <a:lnSpc>
                <a:spcPct val="100000"/>
              </a:lnSpc>
              <a:spcBef>
                <a:spcPts val="0"/>
              </a:spcBef>
              <a:buFontTx/>
              <a:buNone/>
              <a:tabLst/>
              <a:defRPr sz="1750" b="1"/>
            </a:lvl8pPr>
            <a:lvl9pPr marL="0" indent="0" algn="ctr">
              <a:lnSpc>
                <a:spcPct val="100000"/>
              </a:lnSpc>
              <a:spcBef>
                <a:spcPts val="0"/>
              </a:spcBef>
              <a:buFontTx/>
              <a:buNone/>
              <a:tabLst/>
              <a:defRPr sz="1750" b="0"/>
            </a:lvl9pPr>
          </a:lstStyle>
          <a:p>
            <a:pPr lvl="0"/>
            <a:r>
              <a:rPr lang="en-US"/>
              <a:t>Click to edit Master text styles</a:t>
            </a:r>
          </a:p>
        </p:txBody>
      </p:sp>
      <p:sp>
        <p:nvSpPr>
          <p:cNvPr id="15" name="Picture Placeholder 16">
            <a:extLst>
              <a:ext uri="{FF2B5EF4-FFF2-40B4-BE49-F238E27FC236}">
                <a16:creationId xmlns:a16="http://schemas.microsoft.com/office/drawing/2014/main" id="{FE562AED-9DC2-4A02-96C4-81BE63BF822D}"/>
              </a:ext>
            </a:extLst>
          </p:cNvPr>
          <p:cNvSpPr>
            <a:spLocks noGrp="1" noChangeAspect="1"/>
          </p:cNvSpPr>
          <p:nvPr>
            <p:ph type="pic" sz="quarter" idx="17" hasCustomPrompt="1"/>
          </p:nvPr>
        </p:nvSpPr>
        <p:spPr>
          <a:xfrm>
            <a:off x="0" y="-1"/>
            <a:ext cx="1345580" cy="2490537"/>
          </a:xfrm>
          <a:prstGeom prst="homePlat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17" name="Picture Placeholder 16">
            <a:extLst>
              <a:ext uri="{FF2B5EF4-FFF2-40B4-BE49-F238E27FC236}">
                <a16:creationId xmlns:a16="http://schemas.microsoft.com/office/drawing/2014/main" id="{091B1B30-34F4-468E-9AC5-BBE66E38A737}"/>
              </a:ext>
            </a:extLst>
          </p:cNvPr>
          <p:cNvSpPr>
            <a:spLocks noGrp="1" noChangeAspect="1"/>
          </p:cNvSpPr>
          <p:nvPr>
            <p:ph type="pic" sz="quarter" idx="19" hasCustomPrompt="1"/>
          </p:nvPr>
        </p:nvSpPr>
        <p:spPr>
          <a:xfrm>
            <a:off x="10190849" y="-1"/>
            <a:ext cx="1531290" cy="1501322"/>
          </a:xfrm>
          <a:custGeom>
            <a:avLst/>
            <a:gdLst>
              <a:gd name="connsiteX0" fmla="*/ 0 w 1531290"/>
              <a:gd name="connsiteY0" fmla="*/ 0 h 1501322"/>
              <a:gd name="connsiteX1" fmla="*/ 1531290 w 1531290"/>
              <a:gd name="connsiteY1" fmla="*/ 0 h 1501322"/>
              <a:gd name="connsiteX2" fmla="*/ 1510269 w 1531290"/>
              <a:gd name="connsiteY2" fmla="*/ 238232 h 1501322"/>
              <a:gd name="connsiteX3" fmla="*/ 308724 w 1531290"/>
              <a:gd name="connsiteY3" fmla="*/ 1470199 h 1501322"/>
              <a:gd name="connsiteX4" fmla="*/ 0 w 1531290"/>
              <a:gd name="connsiteY4" fmla="*/ 1501322 h 150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290" h="1501322">
                <a:moveTo>
                  <a:pt x="0" y="0"/>
                </a:moveTo>
                <a:lnTo>
                  <a:pt x="1531290" y="0"/>
                </a:lnTo>
                <a:lnTo>
                  <a:pt x="1510269" y="238232"/>
                </a:lnTo>
                <a:cubicBezTo>
                  <a:pt x="1400006" y="855525"/>
                  <a:pt x="920702" y="1344971"/>
                  <a:pt x="308724" y="1470199"/>
                </a:cubicBezTo>
                <a:lnTo>
                  <a:pt x="0" y="1501322"/>
                </a:lnTo>
                <a:close/>
              </a:path>
            </a:pathLst>
          </a:custGeom>
          <a:solidFill>
            <a:schemeClr val="accent3"/>
          </a:solidFill>
        </p:spPr>
        <p:txBody>
          <a:bodyPr wrap="square" anchor="ctr">
            <a:noAutofit/>
          </a:bodyPr>
          <a:lstStyle>
            <a:lvl1pPr algn="ctr">
              <a:defRPr>
                <a:solidFill>
                  <a:schemeClr val="bg1">
                    <a:alpha val="50000"/>
                  </a:schemeClr>
                </a:solidFill>
              </a:defRPr>
            </a:lvl1pPr>
          </a:lstStyle>
          <a:p>
            <a:r>
              <a:rPr lang="en-GB"/>
              <a:t>#</a:t>
            </a:r>
          </a:p>
        </p:txBody>
      </p:sp>
      <p:sp>
        <p:nvSpPr>
          <p:cNvPr id="19" name="Picture Placeholder 24">
            <a:extLst>
              <a:ext uri="{FF2B5EF4-FFF2-40B4-BE49-F238E27FC236}">
                <a16:creationId xmlns:a16="http://schemas.microsoft.com/office/drawing/2014/main" id="{2C18DEC1-76AE-4D38-85C9-C0C1670F81FB}"/>
              </a:ext>
            </a:extLst>
          </p:cNvPr>
          <p:cNvSpPr>
            <a:spLocks noGrp="1" noChangeAspect="1"/>
          </p:cNvSpPr>
          <p:nvPr>
            <p:ph type="pic" sz="quarter" idx="20" hasCustomPrompt="1"/>
          </p:nvPr>
        </p:nvSpPr>
        <p:spPr>
          <a:xfrm flipH="1">
            <a:off x="11887200" y="2310089"/>
            <a:ext cx="299853" cy="599918"/>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637506"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pic>
        <p:nvPicPr>
          <p:cNvPr id="26" name="Picture 25" descr="A picture containing text, clipart&#10;&#10;Description automatically generated">
            <a:extLst>
              <a:ext uri="{FF2B5EF4-FFF2-40B4-BE49-F238E27FC236}">
                <a16:creationId xmlns:a16="http://schemas.microsoft.com/office/drawing/2014/main" id="{7E73BD75-D1A8-43FD-B0E0-1548D86FC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5800" y="2146828"/>
            <a:ext cx="1760401" cy="448618"/>
          </a:xfrm>
          <a:prstGeom prst="rect">
            <a:avLst/>
          </a:prstGeom>
        </p:spPr>
      </p:pic>
      <p:sp>
        <p:nvSpPr>
          <p:cNvPr id="27" name="Text Placeholder 9">
            <a:extLst>
              <a:ext uri="{FF2B5EF4-FFF2-40B4-BE49-F238E27FC236}">
                <a16:creationId xmlns:a16="http://schemas.microsoft.com/office/drawing/2014/main" id="{B8058662-C3DE-47BA-9CEF-F7B40E6BF604}"/>
              </a:ext>
            </a:extLst>
          </p:cNvPr>
          <p:cNvSpPr>
            <a:spLocks noGrp="1"/>
          </p:cNvSpPr>
          <p:nvPr>
            <p:ph type="body" sz="quarter" idx="22"/>
          </p:nvPr>
        </p:nvSpPr>
        <p:spPr>
          <a:xfrm>
            <a:off x="3474898"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28" name="Text Placeholder 9">
            <a:extLst>
              <a:ext uri="{FF2B5EF4-FFF2-40B4-BE49-F238E27FC236}">
                <a16:creationId xmlns:a16="http://schemas.microsoft.com/office/drawing/2014/main" id="{D5723D85-1EF1-47F3-8AF4-F7B7350B1B57}"/>
              </a:ext>
            </a:extLst>
          </p:cNvPr>
          <p:cNvSpPr>
            <a:spLocks noGrp="1"/>
          </p:cNvSpPr>
          <p:nvPr>
            <p:ph type="body" sz="quarter" idx="23"/>
          </p:nvPr>
        </p:nvSpPr>
        <p:spPr>
          <a:xfrm>
            <a:off x="6312290"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29" name="Text Placeholder 9">
            <a:extLst>
              <a:ext uri="{FF2B5EF4-FFF2-40B4-BE49-F238E27FC236}">
                <a16:creationId xmlns:a16="http://schemas.microsoft.com/office/drawing/2014/main" id="{61C611B2-5CC2-43EA-BA5B-D3EB79BA64B0}"/>
              </a:ext>
            </a:extLst>
          </p:cNvPr>
          <p:cNvSpPr>
            <a:spLocks noGrp="1"/>
          </p:cNvSpPr>
          <p:nvPr>
            <p:ph type="body" sz="quarter" idx="24"/>
          </p:nvPr>
        </p:nvSpPr>
        <p:spPr>
          <a:xfrm>
            <a:off x="9149681" y="3308684"/>
            <a:ext cx="2562894" cy="2658979"/>
          </a:xfrm>
          <a:solidFill>
            <a:schemeClr val="bg1"/>
          </a:solidFill>
          <a:ln w="3175">
            <a:solidFill>
              <a:schemeClr val="tx1"/>
            </a:solidFill>
          </a:ln>
          <a:effectLst>
            <a:outerShdw blurRad="50800" dist="38100" dir="2700000" algn="tl" rotWithShape="0">
              <a:prstClr val="black">
                <a:alpha val="40000"/>
              </a:prstClr>
            </a:outerShdw>
          </a:effectLst>
        </p:spPr>
        <p:txBody>
          <a:bodyPr lIns="72000" tIns="1116000" rIns="72000" bIns="72000"/>
          <a:lstStyle>
            <a:lvl1pPr algn="ctr">
              <a:lnSpc>
                <a:spcPts val="1800"/>
              </a:lnSpc>
              <a:spcAft>
                <a:spcPts val="1800"/>
              </a:spcAft>
              <a:defRPr sz="1750"/>
            </a:lvl1pPr>
            <a:lvl2pPr marL="0" indent="0" algn="ctr">
              <a:buFontTx/>
              <a:buNone/>
              <a:tabLst/>
              <a:defRPr sz="1200" b="0"/>
            </a:lvl2pPr>
            <a:lvl3pPr marL="0" indent="0" algn="ctr">
              <a:buFontTx/>
              <a:buNone/>
              <a:tabLst/>
              <a:defRPr sz="1200"/>
            </a:lvl3pPr>
            <a:lvl4pPr marL="0" indent="0" algn="ctr">
              <a:buClr>
                <a:schemeClr val="accent4"/>
              </a:buClr>
              <a:buSzPct val="114000"/>
              <a:buFontTx/>
              <a:buNone/>
              <a:tabLst/>
              <a:defRPr sz="1200"/>
            </a:lvl4pPr>
            <a:lvl5pPr marL="0" indent="0" algn="ctr">
              <a:buClr>
                <a:schemeClr val="accent3"/>
              </a:buClr>
              <a:buFontTx/>
              <a:buNone/>
              <a:tabLst/>
              <a:defRPr sz="1200"/>
            </a:lvl5pPr>
            <a:lvl6pPr marL="0" indent="0" algn="ctr">
              <a:buFontTx/>
              <a:buNone/>
              <a:tabLst/>
              <a:defRPr sz="1200"/>
            </a:lvl6pPr>
            <a:lvl7pPr marL="0" indent="0" algn="ctr">
              <a:buFontTx/>
              <a:buNone/>
              <a:tabLst/>
              <a:defRPr sz="1200"/>
            </a:lvl7pPr>
            <a:lvl8pPr marL="0" indent="0" algn="ctr">
              <a:buFontTx/>
              <a:buNone/>
              <a:tabLst/>
              <a:defRPr sz="1200"/>
            </a:lvl8pPr>
            <a:lvl9pPr marL="0" indent="0" algn="ctr">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606904" y="3624195"/>
            <a:ext cx="624099" cy="540000"/>
          </a:xfrm>
          <a:prstGeom prst="hexagon">
            <a:avLst>
              <a:gd name="adj" fmla="val 28850"/>
              <a:gd name="vf" fmla="val 115470"/>
            </a:avLst>
          </a:prstGeom>
          <a:solidFill>
            <a:schemeClr val="accent4"/>
          </a:solidFill>
        </p:spPr>
        <p:txBody>
          <a:bodyPr anchor="ctr"/>
          <a:lstStyle>
            <a:lvl1pPr algn="ctr">
              <a:defRPr>
                <a:solidFill>
                  <a:schemeClr val="bg1">
                    <a:alpha val="50000"/>
                  </a:schemeClr>
                </a:solidFill>
              </a:defRPr>
            </a:lvl1pPr>
          </a:lstStyle>
          <a:p>
            <a:r>
              <a:rPr lang="en-GB"/>
              <a:t>#</a:t>
            </a:r>
          </a:p>
        </p:txBody>
      </p:sp>
      <p:sp>
        <p:nvSpPr>
          <p:cNvPr id="31" name="Picture Placeholder 8">
            <a:extLst>
              <a:ext uri="{FF2B5EF4-FFF2-40B4-BE49-F238E27FC236}">
                <a16:creationId xmlns:a16="http://schemas.microsoft.com/office/drawing/2014/main" id="{49625F97-C913-4408-A3AF-A571F4158BC9}"/>
              </a:ext>
            </a:extLst>
          </p:cNvPr>
          <p:cNvSpPr>
            <a:spLocks noGrp="1" noChangeAspect="1"/>
          </p:cNvSpPr>
          <p:nvPr>
            <p:ph type="pic" sz="quarter" idx="26" hasCustomPrompt="1"/>
          </p:nvPr>
        </p:nvSpPr>
        <p:spPr>
          <a:xfrm>
            <a:off x="4444296" y="3624195"/>
            <a:ext cx="624099" cy="54000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2" name="Picture Placeholder 8">
            <a:extLst>
              <a:ext uri="{FF2B5EF4-FFF2-40B4-BE49-F238E27FC236}">
                <a16:creationId xmlns:a16="http://schemas.microsoft.com/office/drawing/2014/main" id="{56605233-AE0B-459A-A95D-5BD3E8BEF27C}"/>
              </a:ext>
            </a:extLst>
          </p:cNvPr>
          <p:cNvSpPr>
            <a:spLocks noGrp="1" noChangeAspect="1"/>
          </p:cNvSpPr>
          <p:nvPr>
            <p:ph type="pic" sz="quarter" idx="27" hasCustomPrompt="1"/>
          </p:nvPr>
        </p:nvSpPr>
        <p:spPr>
          <a:xfrm>
            <a:off x="7281688" y="3624195"/>
            <a:ext cx="624099" cy="540000"/>
          </a:xfrm>
          <a:prstGeom prst="hexagon">
            <a:avLst>
              <a:gd name="adj" fmla="val 28850"/>
              <a:gd name="vf" fmla="val 115470"/>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33" name="Picture Placeholder 8">
            <a:extLst>
              <a:ext uri="{FF2B5EF4-FFF2-40B4-BE49-F238E27FC236}">
                <a16:creationId xmlns:a16="http://schemas.microsoft.com/office/drawing/2014/main" id="{F809AD04-2271-4FB6-95B6-51A4A2C12F8E}"/>
              </a:ext>
            </a:extLst>
          </p:cNvPr>
          <p:cNvSpPr>
            <a:spLocks noGrp="1" noChangeAspect="1"/>
          </p:cNvSpPr>
          <p:nvPr>
            <p:ph type="pic" sz="quarter" idx="28" hasCustomPrompt="1"/>
          </p:nvPr>
        </p:nvSpPr>
        <p:spPr>
          <a:xfrm>
            <a:off x="10119079" y="3624195"/>
            <a:ext cx="624099" cy="540000"/>
          </a:xfrm>
          <a:prstGeom prst="hexagon">
            <a:avLst>
              <a:gd name="adj" fmla="val 28850"/>
              <a:gd name="vf" fmla="val 115470"/>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2" name="Title 1">
            <a:extLst>
              <a:ext uri="{FF2B5EF4-FFF2-40B4-BE49-F238E27FC236}">
                <a16:creationId xmlns:a16="http://schemas.microsoft.com/office/drawing/2014/main" id="{900CD16F-1DDA-48AD-81A5-72DBBA5B1869}"/>
              </a:ext>
            </a:extLst>
          </p:cNvPr>
          <p:cNvSpPr>
            <a:spLocks noGrp="1"/>
          </p:cNvSpPr>
          <p:nvPr>
            <p:ph type="title"/>
          </p:nvPr>
        </p:nvSpPr>
        <p:spPr>
          <a:xfrm>
            <a:off x="2594811" y="468000"/>
            <a:ext cx="7002379" cy="486000"/>
          </a:xfrm>
        </p:spPr>
        <p:txBody>
          <a:bodyPr/>
          <a:lstStyle>
            <a:lvl1pPr algn="ctr">
              <a:defRPr/>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E1A0F929-2A78-42E6-9936-B0DB11AAF328}"/>
              </a:ext>
            </a:extLst>
          </p:cNvPr>
          <p:cNvSpPr>
            <a:spLocks noGrp="1"/>
          </p:cNvSpPr>
          <p:nvPr>
            <p:ph type="ftr" sz="quarter" idx="29"/>
          </p:nvPr>
        </p:nvSpPr>
        <p:spPr/>
        <p:txBody>
          <a:bodyPr/>
          <a:lstStyle/>
          <a:p>
            <a:endParaRPr lang="en-GB"/>
          </a:p>
        </p:txBody>
      </p:sp>
      <p:sp>
        <p:nvSpPr>
          <p:cNvPr id="8" name="Slide Number Placeholder 7">
            <a:extLst>
              <a:ext uri="{FF2B5EF4-FFF2-40B4-BE49-F238E27FC236}">
                <a16:creationId xmlns:a16="http://schemas.microsoft.com/office/drawing/2014/main" id="{5AE50755-02B0-4A73-AB13-FAF82C907E71}"/>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20" name="Group 19">
            <a:extLst>
              <a:ext uri="{FF2B5EF4-FFF2-40B4-BE49-F238E27FC236}">
                <a16:creationId xmlns:a16="http://schemas.microsoft.com/office/drawing/2014/main" id="{435FFEBA-7F11-432F-8C78-8BC4FA2FB81C}"/>
              </a:ext>
            </a:extLst>
          </p:cNvPr>
          <p:cNvGrpSpPr/>
          <p:nvPr/>
        </p:nvGrpSpPr>
        <p:grpSpPr>
          <a:xfrm>
            <a:off x="12539863" y="19923"/>
            <a:ext cx="2526634" cy="3180478"/>
            <a:chOff x="12507857" y="-140734"/>
            <a:chExt cx="2526634" cy="3180478"/>
          </a:xfrm>
        </p:grpSpPr>
        <p:sp>
          <p:nvSpPr>
            <p:cNvPr id="22" name="Rectangle 21">
              <a:extLst>
                <a:ext uri="{FF2B5EF4-FFF2-40B4-BE49-F238E27FC236}">
                  <a16:creationId xmlns:a16="http://schemas.microsoft.com/office/drawing/2014/main" id="{D29352EA-2912-43B2-A2A2-5632E2332BCF}"/>
                </a:ext>
              </a:extLst>
            </p:cNvPr>
            <p:cNvSpPr/>
            <p:nvPr/>
          </p:nvSpPr>
          <p:spPr>
            <a:xfrm>
              <a:off x="12507857" y="-140734"/>
              <a:ext cx="2526634" cy="3180478"/>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19F789F-EBFB-4CB3-8158-0389D3128941}"/>
                </a:ext>
              </a:extLst>
            </p:cNvPr>
            <p:cNvSpPr txBox="1"/>
            <p:nvPr/>
          </p:nvSpPr>
          <p:spPr>
            <a:xfrm>
              <a:off x="12530365" y="-64065"/>
              <a:ext cx="2404419" cy="2331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Add icons to the shapes:</a:t>
              </a:r>
            </a:p>
            <a:p>
              <a:pPr marL="268288" indent="-268288">
                <a:spcBef>
                  <a:spcPts val="600"/>
                </a:spcBef>
                <a:spcAft>
                  <a:spcPts val="600"/>
                </a:spcAft>
                <a:buClr>
                  <a:schemeClr val="accent2"/>
                </a:buClr>
                <a:buFont typeface="+mj-lt"/>
                <a:buAutoNum type="arabicPeriod"/>
              </a:pPr>
              <a:r>
                <a:rPr lang="en-GB" sz="1050"/>
                <a:t>You can add icons to any page from the set available at the end of this template by cutting and pasting the relevant icons.</a:t>
              </a:r>
            </a:p>
            <a:p>
              <a:pPr marL="268288" indent="-268288">
                <a:spcBef>
                  <a:spcPts val="600"/>
                </a:spcBef>
                <a:spcAft>
                  <a:spcPts val="600"/>
                </a:spcAft>
                <a:buClr>
                  <a:schemeClr val="accent2"/>
                </a:buClr>
                <a:buFont typeface="+mj-lt"/>
                <a:buAutoNum type="arabicPeriod"/>
              </a:pPr>
              <a:r>
                <a:rPr lang="en-GB" sz="1050"/>
                <a:t>Icons are meant to only be used in black outline</a:t>
              </a:r>
            </a:p>
            <a:p>
              <a:pPr marL="268288" indent="-268288">
                <a:spcBef>
                  <a:spcPts val="600"/>
                </a:spcBef>
                <a:spcAft>
                  <a:spcPts val="600"/>
                </a:spcAft>
                <a:buClr>
                  <a:schemeClr val="accent2"/>
                </a:buClr>
                <a:buFont typeface="+mj-lt"/>
                <a:buAutoNum type="arabicPeriod"/>
              </a:pPr>
              <a:r>
                <a:rPr lang="en-GB" sz="1050"/>
                <a:t>Icons should accompany a coloured shape and be slightly off centre to the bottom right or top right side. e.g.</a:t>
              </a:r>
            </a:p>
          </p:txBody>
        </p:sp>
      </p:grpSp>
      <p:sp>
        <p:nvSpPr>
          <p:cNvPr id="25" name="TextBox 24">
            <a:extLst>
              <a:ext uri="{FF2B5EF4-FFF2-40B4-BE49-F238E27FC236}">
                <a16:creationId xmlns:a16="http://schemas.microsoft.com/office/drawing/2014/main" id="{112303C0-8564-4767-804F-E9ADC83E4311}"/>
              </a:ext>
            </a:extLst>
          </p:cNvPr>
          <p:cNvSpPr txBox="1"/>
          <p:nvPr/>
        </p:nvSpPr>
        <p:spPr>
          <a:xfrm>
            <a:off x="12539863" y="-322762"/>
            <a:ext cx="2740249"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34" name="Hexagon 33">
            <a:extLst>
              <a:ext uri="{FF2B5EF4-FFF2-40B4-BE49-F238E27FC236}">
                <a16:creationId xmlns:a16="http://schemas.microsoft.com/office/drawing/2014/main" id="{AFA18BC6-BFDD-46CD-87CF-1889A1F025C6}"/>
              </a:ext>
            </a:extLst>
          </p:cNvPr>
          <p:cNvSpPr/>
          <p:nvPr/>
        </p:nvSpPr>
        <p:spPr>
          <a:xfrm>
            <a:off x="12931140" y="2478021"/>
            <a:ext cx="477317" cy="411480"/>
          </a:xfrm>
          <a:prstGeom prst="hexagon">
            <a:avLst>
              <a:gd name="adj" fmla="val 3240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Shape&#10;&#10;Description automatically generated with low confidence">
            <a:extLst>
              <a:ext uri="{FF2B5EF4-FFF2-40B4-BE49-F238E27FC236}">
                <a16:creationId xmlns:a16="http://schemas.microsoft.com/office/drawing/2014/main" id="{0583A4E2-008D-448D-A492-FD0FC8C8DB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144253" y="2606765"/>
            <a:ext cx="335218" cy="335218"/>
          </a:xfrm>
          <a:prstGeom prst="rect">
            <a:avLst/>
          </a:prstGeom>
        </p:spPr>
      </p:pic>
      <p:sp>
        <p:nvSpPr>
          <p:cNvPr id="36" name="Hexagon 35">
            <a:extLst>
              <a:ext uri="{FF2B5EF4-FFF2-40B4-BE49-F238E27FC236}">
                <a16:creationId xmlns:a16="http://schemas.microsoft.com/office/drawing/2014/main" id="{0B6E77EB-C64F-4245-A7B1-62F6B52DF886}"/>
              </a:ext>
            </a:extLst>
          </p:cNvPr>
          <p:cNvSpPr/>
          <p:nvPr/>
        </p:nvSpPr>
        <p:spPr>
          <a:xfrm>
            <a:off x="13758914" y="2478021"/>
            <a:ext cx="477317" cy="411480"/>
          </a:xfrm>
          <a:prstGeom prst="hexagon">
            <a:avLst>
              <a:gd name="adj" fmla="val 32407"/>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Shape&#10;&#10;Description automatically generated with low confidence">
            <a:extLst>
              <a:ext uri="{FF2B5EF4-FFF2-40B4-BE49-F238E27FC236}">
                <a16:creationId xmlns:a16="http://schemas.microsoft.com/office/drawing/2014/main" id="{B0862FEE-3CF5-444F-9DD6-A4F524A75E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982582" y="2427999"/>
            <a:ext cx="335218" cy="335218"/>
          </a:xfrm>
          <a:prstGeom prst="rect">
            <a:avLst/>
          </a:prstGeom>
        </p:spPr>
      </p:pic>
    </p:spTree>
    <p:extLst>
      <p:ext uri="{BB962C8B-B14F-4D97-AF65-F5344CB8AC3E}">
        <p14:creationId xmlns:p14="http://schemas.microsoft.com/office/powerpoint/2010/main" val="1219443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am (3)">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3" name="Picture Placeholder 2">
            <a:extLst>
              <a:ext uri="{FF2B5EF4-FFF2-40B4-BE49-F238E27FC236}">
                <a16:creationId xmlns:a16="http://schemas.microsoft.com/office/drawing/2014/main" id="{4D321E6F-CEB4-4C29-96A5-5CEBD3F247C8}"/>
              </a:ext>
            </a:extLst>
          </p:cNvPr>
          <p:cNvSpPr>
            <a:spLocks noGrp="1"/>
          </p:cNvSpPr>
          <p:nvPr>
            <p:ph type="pic" sz="quarter" idx="38"/>
          </p:nvPr>
        </p:nvSpPr>
        <p:spPr>
          <a:xfrm>
            <a:off x="1527584" y="2591943"/>
            <a:ext cx="2880000"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hasCustomPrompt="1"/>
          </p:nvPr>
        </p:nvSpPr>
        <p:spPr>
          <a:xfrm>
            <a:off x="974642" y="1467869"/>
            <a:ext cx="10242717" cy="531400"/>
          </a:xfrm>
          <a:noFill/>
          <a:ln w="3175">
            <a:noFill/>
          </a:ln>
          <a:effectLst/>
        </p:spPr>
        <p:txBody>
          <a:bodyPr lIns="0" tIns="0" rIns="0" bIns="0"/>
          <a:lstStyle>
            <a:lvl1pPr algn="ctr">
              <a:lnSpc>
                <a:spcPts val="2500"/>
              </a:lnSpc>
              <a:spcAft>
                <a:spcPts val="300"/>
              </a:spcAft>
              <a:defRPr sz="1750">
                <a:solidFill>
                  <a:schemeClr val="tx1"/>
                </a:solidFill>
              </a:defRPr>
            </a:lvl1pPr>
            <a:lvl2pPr marL="0" indent="0" algn="ctr">
              <a:spcAft>
                <a:spcPts val="600"/>
              </a:spcAft>
              <a:buFontTx/>
              <a:buNone/>
              <a:tabLst/>
              <a:defRPr sz="1200" b="0"/>
            </a:lvl2pPr>
            <a:lvl3pPr marL="0" indent="0" algn="ctr">
              <a:lnSpc>
                <a:spcPts val="1300"/>
              </a:lnSpc>
              <a:spcBef>
                <a:spcPts val="300"/>
              </a:spcBef>
              <a:spcAft>
                <a:spcPts val="600"/>
              </a:spcAft>
              <a:buFontTx/>
              <a:buNone/>
              <a:tabLst/>
              <a:defRPr sz="1200"/>
            </a:lvl3pPr>
            <a:lvl4pPr marL="0" indent="0" algn="ctr">
              <a:lnSpc>
                <a:spcPts val="1300"/>
              </a:lnSpc>
              <a:buClr>
                <a:schemeClr val="accent4"/>
              </a:buClr>
              <a:buSzPct val="114000"/>
              <a:buFontTx/>
              <a:buNone/>
              <a:tabLst/>
              <a:defRPr sz="1200"/>
            </a:lvl4pPr>
            <a:lvl5pPr marL="0" indent="0" algn="ctr">
              <a:lnSpc>
                <a:spcPts val="1300"/>
              </a:lnSpc>
              <a:buClr>
                <a:schemeClr val="accent3"/>
              </a:buClr>
              <a:buFontTx/>
              <a:buNone/>
              <a:tabLst/>
              <a:defRPr sz="1200"/>
            </a:lvl5pPr>
            <a:lvl6pPr marL="0" indent="0" algn="ctr">
              <a:lnSpc>
                <a:spcPts val="1300"/>
              </a:lnSpc>
              <a:buFontTx/>
              <a:buNone/>
              <a:tabLst/>
              <a:defRPr sz="1200"/>
            </a:lvl6pPr>
            <a:lvl7pPr marL="0" indent="0" algn="ctr">
              <a:lnSpc>
                <a:spcPts val="1300"/>
              </a:lnSpc>
              <a:buFontTx/>
              <a:buNone/>
              <a:tabLst/>
              <a:defRPr sz="1200"/>
            </a:lvl7pPr>
            <a:lvl8pPr marL="0" indent="0" algn="ctr">
              <a:lnSpc>
                <a:spcPts val="1300"/>
              </a:lnSpc>
              <a:buFontTx/>
              <a:buNone/>
              <a:tabLst/>
              <a:defRPr sz="1200"/>
            </a:lvl8pPr>
            <a:lvl9pPr marL="0" indent="0" algn="ctr">
              <a:lnSpc>
                <a:spcPts val="1300"/>
              </a:lnSpc>
              <a:buFontTx/>
              <a:buNone/>
              <a:tabLst/>
              <a:defRPr sz="1200"/>
            </a:lvl9pPr>
          </a:lstStyle>
          <a:p>
            <a:pPr lvl="0"/>
            <a:r>
              <a:rPr lang="en-US"/>
              <a:t>Subtitle</a:t>
            </a:r>
          </a:p>
          <a:p>
            <a:pPr lvl="1"/>
            <a:r>
              <a:rPr lang="en-US"/>
              <a:t>Second level</a:t>
            </a:r>
          </a:p>
        </p:txBody>
      </p:sp>
      <p:sp>
        <p:nvSpPr>
          <p:cNvPr id="23" name="Picture Placeholder 2">
            <a:extLst>
              <a:ext uri="{FF2B5EF4-FFF2-40B4-BE49-F238E27FC236}">
                <a16:creationId xmlns:a16="http://schemas.microsoft.com/office/drawing/2014/main" id="{F94D82B4-A14A-4DE2-8AF1-62C9E8FA7011}"/>
              </a:ext>
            </a:extLst>
          </p:cNvPr>
          <p:cNvSpPr>
            <a:spLocks noGrp="1"/>
          </p:cNvSpPr>
          <p:nvPr>
            <p:ph type="pic" sz="quarter" idx="39"/>
          </p:nvPr>
        </p:nvSpPr>
        <p:spPr>
          <a:xfrm>
            <a:off x="4660387" y="2591943"/>
            <a:ext cx="2880000" cy="1375757"/>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4" name="Text Placeholder 9">
            <a:extLst>
              <a:ext uri="{FF2B5EF4-FFF2-40B4-BE49-F238E27FC236}">
                <a16:creationId xmlns:a16="http://schemas.microsoft.com/office/drawing/2014/main" id="{B0BE761A-E290-400E-B54D-6AE053373044}"/>
              </a:ext>
            </a:extLst>
          </p:cNvPr>
          <p:cNvSpPr>
            <a:spLocks noGrp="1"/>
          </p:cNvSpPr>
          <p:nvPr>
            <p:ph type="body" sz="quarter" idx="40" hasCustomPrompt="1"/>
          </p:nvPr>
        </p:nvSpPr>
        <p:spPr>
          <a:xfrm>
            <a:off x="1527584" y="3967700"/>
            <a:ext cx="2880000" cy="1781093"/>
          </a:xfrm>
          <a:noFill/>
          <a:ln w="3175">
            <a:noFill/>
          </a:ln>
          <a:effectLst/>
        </p:spPr>
        <p:txBody>
          <a:bodyPr lIns="180000" tIns="180000" rIns="180000" bIns="0"/>
          <a:lstStyle>
            <a:lvl1pPr algn="l">
              <a:lnSpc>
                <a:spcPts val="1500"/>
              </a:lnSpc>
              <a:spcAft>
                <a:spcPts val="300"/>
              </a:spcAft>
              <a:defRPr sz="1300">
                <a:solidFill>
                  <a:schemeClr val="accent6"/>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6" name="Picture Placeholder 2">
            <a:extLst>
              <a:ext uri="{FF2B5EF4-FFF2-40B4-BE49-F238E27FC236}">
                <a16:creationId xmlns:a16="http://schemas.microsoft.com/office/drawing/2014/main" id="{2D599DDC-BB19-43E1-A0C6-24CA77F3FD5B}"/>
              </a:ext>
            </a:extLst>
          </p:cNvPr>
          <p:cNvSpPr>
            <a:spLocks noGrp="1"/>
          </p:cNvSpPr>
          <p:nvPr>
            <p:ph type="pic" sz="quarter" idx="41"/>
          </p:nvPr>
        </p:nvSpPr>
        <p:spPr>
          <a:xfrm>
            <a:off x="7793190" y="2591943"/>
            <a:ext cx="2880000"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274284" y="2895958"/>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p:cNvSpPr>
          <p:nvPr>
            <p:ph type="pic" sz="quarter" idx="27" hasCustomPrompt="1"/>
          </p:nvPr>
        </p:nvSpPr>
        <p:spPr>
          <a:xfrm>
            <a:off x="6429296" y="2375943"/>
            <a:ext cx="432000" cy="432000"/>
          </a:xfrm>
          <a:prstGeom prst="ellips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rot="1743067">
            <a:off x="10482463" y="3353603"/>
            <a:ext cx="540000" cy="467234"/>
          </a:xfrm>
          <a:prstGeom prst="triangl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16" name="Text Placeholder 9">
            <a:extLst>
              <a:ext uri="{FF2B5EF4-FFF2-40B4-BE49-F238E27FC236}">
                <a16:creationId xmlns:a16="http://schemas.microsoft.com/office/drawing/2014/main" id="{037A0D6E-5D26-4296-AB23-7752FEBE86CA}"/>
              </a:ext>
            </a:extLst>
          </p:cNvPr>
          <p:cNvSpPr>
            <a:spLocks noGrp="1"/>
          </p:cNvSpPr>
          <p:nvPr>
            <p:ph type="body" sz="quarter" idx="42" hasCustomPrompt="1"/>
          </p:nvPr>
        </p:nvSpPr>
        <p:spPr>
          <a:xfrm>
            <a:off x="4660387" y="3967700"/>
            <a:ext cx="2880000" cy="1781093"/>
          </a:xfrm>
          <a:noFill/>
          <a:ln w="3175">
            <a:noFill/>
          </a:ln>
          <a:effectLst/>
        </p:spPr>
        <p:txBody>
          <a:bodyPr lIns="180000" tIns="180000" rIns="180000" bIns="0"/>
          <a:lstStyle>
            <a:lvl1pPr algn="l">
              <a:lnSpc>
                <a:spcPts val="1500"/>
              </a:lnSpc>
              <a:spcAft>
                <a:spcPts val="300"/>
              </a:spcAft>
              <a:defRPr sz="1300">
                <a:solidFill>
                  <a:schemeClr val="accent2"/>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7" name="Text Placeholder 9">
            <a:extLst>
              <a:ext uri="{FF2B5EF4-FFF2-40B4-BE49-F238E27FC236}">
                <a16:creationId xmlns:a16="http://schemas.microsoft.com/office/drawing/2014/main" id="{DA29CDB1-98BA-4DEF-89BC-BF29BC4C07C0}"/>
              </a:ext>
            </a:extLst>
          </p:cNvPr>
          <p:cNvSpPr>
            <a:spLocks noGrp="1"/>
          </p:cNvSpPr>
          <p:nvPr>
            <p:ph type="body" sz="quarter" idx="43" hasCustomPrompt="1"/>
          </p:nvPr>
        </p:nvSpPr>
        <p:spPr>
          <a:xfrm>
            <a:off x="7793190" y="3967700"/>
            <a:ext cx="2880000" cy="1781093"/>
          </a:xfrm>
          <a:noFill/>
          <a:ln w="3175">
            <a:noFill/>
          </a:ln>
          <a:effectLst/>
        </p:spPr>
        <p:txBody>
          <a:bodyPr lIns="180000" tIns="180000" rIns="180000" bIns="0"/>
          <a:lstStyle>
            <a:lvl1pPr algn="l">
              <a:lnSpc>
                <a:spcPts val="1500"/>
              </a:lnSpc>
              <a:spcAft>
                <a:spcPts val="300"/>
              </a:spcAft>
              <a:defRPr sz="1300">
                <a:solidFill>
                  <a:schemeClr val="accent1"/>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5" name="Title 4">
            <a:extLst>
              <a:ext uri="{FF2B5EF4-FFF2-40B4-BE49-F238E27FC236}">
                <a16:creationId xmlns:a16="http://schemas.microsoft.com/office/drawing/2014/main" id="{79A4885E-381A-48B2-9700-B7DDD114CFBF}"/>
              </a:ext>
            </a:extLst>
          </p:cNvPr>
          <p:cNvSpPr>
            <a:spLocks noGrp="1"/>
          </p:cNvSpPr>
          <p:nvPr>
            <p:ph type="title"/>
          </p:nvPr>
        </p:nvSpPr>
        <p:spPr>
          <a:xfrm>
            <a:off x="1776000" y="468000"/>
            <a:ext cx="8640000" cy="486000"/>
          </a:xfrm>
        </p:spPr>
        <p:txBody>
          <a:bodyPr/>
          <a:lstStyle/>
          <a:p>
            <a:r>
              <a:rPr lang="en-US"/>
              <a:t>Click to edit Master title style</a:t>
            </a:r>
            <a:endParaRPr lang="en-GB"/>
          </a:p>
        </p:txBody>
      </p:sp>
      <p:grpSp>
        <p:nvGrpSpPr>
          <p:cNvPr id="27" name="Group 26">
            <a:extLst>
              <a:ext uri="{FF2B5EF4-FFF2-40B4-BE49-F238E27FC236}">
                <a16:creationId xmlns:a16="http://schemas.microsoft.com/office/drawing/2014/main" id="{A4B4A9DB-FFE9-4497-BFED-FCB4A155589C}"/>
              </a:ext>
            </a:extLst>
          </p:cNvPr>
          <p:cNvGrpSpPr/>
          <p:nvPr/>
        </p:nvGrpSpPr>
        <p:grpSpPr>
          <a:xfrm>
            <a:off x="12539863" y="-389139"/>
            <a:ext cx="4956876" cy="7276639"/>
            <a:chOff x="12539863" y="-389139"/>
            <a:chExt cx="4956876" cy="7276639"/>
          </a:xfrm>
        </p:grpSpPr>
        <p:grpSp>
          <p:nvGrpSpPr>
            <p:cNvPr id="28" name="Group 27">
              <a:extLst>
                <a:ext uri="{FF2B5EF4-FFF2-40B4-BE49-F238E27FC236}">
                  <a16:creationId xmlns:a16="http://schemas.microsoft.com/office/drawing/2014/main" id="{86F757D6-D7B3-4410-8DE8-E7751AAACFD4}"/>
                </a:ext>
              </a:extLst>
            </p:cNvPr>
            <p:cNvGrpSpPr/>
            <p:nvPr/>
          </p:nvGrpSpPr>
          <p:grpSpPr>
            <a:xfrm>
              <a:off x="12539863" y="19922"/>
              <a:ext cx="2526634" cy="4576167"/>
              <a:chOff x="12507857" y="-140735"/>
              <a:chExt cx="2526634" cy="4576167"/>
            </a:xfrm>
          </p:grpSpPr>
          <p:sp>
            <p:nvSpPr>
              <p:cNvPr id="53" name="Rectangle 52">
                <a:extLst>
                  <a:ext uri="{FF2B5EF4-FFF2-40B4-BE49-F238E27FC236}">
                    <a16:creationId xmlns:a16="http://schemas.microsoft.com/office/drawing/2014/main" id="{A34E8B55-04C4-4B7E-8F06-1F353B274475}"/>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06DB52D0-E345-4F95-87D2-FA78976DDC73}"/>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5" name="Picture 54">
                <a:extLst>
                  <a:ext uri="{FF2B5EF4-FFF2-40B4-BE49-F238E27FC236}">
                    <a16:creationId xmlns:a16="http://schemas.microsoft.com/office/drawing/2014/main" id="{D8A414FB-A093-492F-86E9-299FA7CF6877}"/>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57" name="Picture 56">
                <a:extLst>
                  <a:ext uri="{FF2B5EF4-FFF2-40B4-BE49-F238E27FC236}">
                    <a16:creationId xmlns:a16="http://schemas.microsoft.com/office/drawing/2014/main" id="{7B8B4876-21E3-46B2-AEF3-DC1B5FF0BB1F}"/>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58" name="Oval 57">
                <a:extLst>
                  <a:ext uri="{FF2B5EF4-FFF2-40B4-BE49-F238E27FC236}">
                    <a16:creationId xmlns:a16="http://schemas.microsoft.com/office/drawing/2014/main" id="{F670DF36-5C7C-4F35-BDB1-79CDCEE4115A}"/>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4DDBF68F-82F5-4A41-8B48-995DA6D3AD3F}"/>
                </a:ext>
              </a:extLst>
            </p:cNvPr>
            <p:cNvGrpSpPr/>
            <p:nvPr/>
          </p:nvGrpSpPr>
          <p:grpSpPr>
            <a:xfrm>
              <a:off x="15179442" y="19922"/>
              <a:ext cx="2317297" cy="4576167"/>
              <a:chOff x="15561881" y="-140735"/>
              <a:chExt cx="2317297" cy="4415555"/>
            </a:xfrm>
          </p:grpSpPr>
          <p:sp>
            <p:nvSpPr>
              <p:cNvPr id="47" name="Rectangle 46">
                <a:extLst>
                  <a:ext uri="{FF2B5EF4-FFF2-40B4-BE49-F238E27FC236}">
                    <a16:creationId xmlns:a16="http://schemas.microsoft.com/office/drawing/2014/main" id="{B893019A-D0F4-4F46-8A6F-5D577A860771}"/>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CEA5202F-D308-4CDD-80B1-594B219C63BB}"/>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49" name="Picture 48">
                <a:extLst>
                  <a:ext uri="{FF2B5EF4-FFF2-40B4-BE49-F238E27FC236}">
                    <a16:creationId xmlns:a16="http://schemas.microsoft.com/office/drawing/2014/main" id="{98C2C446-2C99-4DD1-A5F7-F32C07C5B194}"/>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0" name="Picture 49">
                <a:extLst>
                  <a:ext uri="{FF2B5EF4-FFF2-40B4-BE49-F238E27FC236}">
                    <a16:creationId xmlns:a16="http://schemas.microsoft.com/office/drawing/2014/main" id="{B2848D7C-1D7B-4DD0-9C65-69FA62CAA061}"/>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1" name="Picture 50">
                <a:extLst>
                  <a:ext uri="{FF2B5EF4-FFF2-40B4-BE49-F238E27FC236}">
                    <a16:creationId xmlns:a16="http://schemas.microsoft.com/office/drawing/2014/main" id="{8852FBEE-8173-4138-8AAF-43EF1D2D103C}"/>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2" name="Oval 51">
                <a:extLst>
                  <a:ext uri="{FF2B5EF4-FFF2-40B4-BE49-F238E27FC236}">
                    <a16:creationId xmlns:a16="http://schemas.microsoft.com/office/drawing/2014/main" id="{D662377D-3C3A-4FE0-9565-F968617A17D2}"/>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61FFE387-FAD8-4F5F-B10D-1BD19F73A031}"/>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0" name="Group 39">
              <a:extLst>
                <a:ext uri="{FF2B5EF4-FFF2-40B4-BE49-F238E27FC236}">
                  <a16:creationId xmlns:a16="http://schemas.microsoft.com/office/drawing/2014/main" id="{38C9E210-33BD-4A33-92A2-4C4A921B1AC9}"/>
                </a:ext>
              </a:extLst>
            </p:cNvPr>
            <p:cNvGrpSpPr/>
            <p:nvPr/>
          </p:nvGrpSpPr>
          <p:grpSpPr>
            <a:xfrm>
              <a:off x="12539863" y="4668735"/>
              <a:ext cx="4956876" cy="2218765"/>
              <a:chOff x="12466017" y="-140735"/>
              <a:chExt cx="4956876" cy="2218765"/>
            </a:xfrm>
          </p:grpSpPr>
          <p:sp>
            <p:nvSpPr>
              <p:cNvPr id="45" name="Rectangle 44">
                <a:extLst>
                  <a:ext uri="{FF2B5EF4-FFF2-40B4-BE49-F238E27FC236}">
                    <a16:creationId xmlns:a16="http://schemas.microsoft.com/office/drawing/2014/main" id="{2BD39C04-05EC-4BD4-9A4E-4368D5C8269D}"/>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CA2A5ADE-60C6-4AC0-B837-EF7C3483B340}"/>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1" name="Graphic 40" descr="Lightbulb and gear with solid fill">
              <a:extLst>
                <a:ext uri="{FF2B5EF4-FFF2-40B4-BE49-F238E27FC236}">
                  <a16:creationId xmlns:a16="http://schemas.microsoft.com/office/drawing/2014/main" id="{2FE8CCEB-A21D-4162-8417-C22588F013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2" name="Picture 41">
              <a:extLst>
                <a:ext uri="{FF2B5EF4-FFF2-40B4-BE49-F238E27FC236}">
                  <a16:creationId xmlns:a16="http://schemas.microsoft.com/office/drawing/2014/main" id="{F75F2E3B-59E9-4AE8-9EE4-3ECBC585307F}"/>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43" name="Oval 42">
              <a:extLst>
                <a:ext uri="{FF2B5EF4-FFF2-40B4-BE49-F238E27FC236}">
                  <a16:creationId xmlns:a16="http://schemas.microsoft.com/office/drawing/2014/main" id="{1D72EC91-7FD3-433F-94D5-B57EBCB256D0}"/>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6BB75D9B-A5A8-4A69-9BA6-F8E7C9B29F20}"/>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
        <p:nvSpPr>
          <p:cNvPr id="59" name="Slide Number Placeholder 1">
            <a:extLst>
              <a:ext uri="{FF2B5EF4-FFF2-40B4-BE49-F238E27FC236}">
                <a16:creationId xmlns:a16="http://schemas.microsoft.com/office/drawing/2014/main" id="{18F65CCA-1C5E-44FE-8A4D-0545AC14D749}"/>
              </a:ext>
            </a:extLst>
          </p:cNvPr>
          <p:cNvSpPr>
            <a:spLocks noGrp="1"/>
          </p:cNvSpPr>
          <p:nvPr>
            <p:ph type="sldNum" sz="quarter" idx="47"/>
          </p:nvPr>
        </p:nvSpPr>
        <p:spPr>
          <a:xfrm>
            <a:off x="11814692" y="6395076"/>
            <a:ext cx="342825" cy="360000"/>
          </a:xfrm>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2861515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am (4)">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C49F5C1A-1416-48E6-A39E-C595E1DDBA0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3" name="Picture Placeholder 2">
            <a:extLst>
              <a:ext uri="{FF2B5EF4-FFF2-40B4-BE49-F238E27FC236}">
                <a16:creationId xmlns:a16="http://schemas.microsoft.com/office/drawing/2014/main" id="{4D321E6F-CEB4-4C29-96A5-5CEBD3F247C8}"/>
              </a:ext>
            </a:extLst>
          </p:cNvPr>
          <p:cNvSpPr>
            <a:spLocks noGrp="1"/>
          </p:cNvSpPr>
          <p:nvPr>
            <p:ph type="pic" sz="quarter" idx="38"/>
          </p:nvPr>
        </p:nvSpPr>
        <p:spPr>
          <a:xfrm>
            <a:off x="889383"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hasCustomPrompt="1"/>
          </p:nvPr>
        </p:nvSpPr>
        <p:spPr>
          <a:xfrm>
            <a:off x="974642" y="1467869"/>
            <a:ext cx="10242717" cy="531400"/>
          </a:xfrm>
          <a:noFill/>
          <a:ln w="3175">
            <a:noFill/>
          </a:ln>
          <a:effectLst/>
        </p:spPr>
        <p:txBody>
          <a:bodyPr lIns="0" tIns="0" rIns="0" bIns="0"/>
          <a:lstStyle>
            <a:lvl1pPr algn="ctr">
              <a:lnSpc>
                <a:spcPts val="2500"/>
              </a:lnSpc>
              <a:spcAft>
                <a:spcPts val="300"/>
              </a:spcAft>
              <a:defRPr sz="1750">
                <a:solidFill>
                  <a:schemeClr val="tx1"/>
                </a:solidFill>
              </a:defRPr>
            </a:lvl1pPr>
            <a:lvl2pPr marL="0" indent="0" algn="ctr">
              <a:spcAft>
                <a:spcPts val="600"/>
              </a:spcAft>
              <a:buFontTx/>
              <a:buNone/>
              <a:tabLst/>
              <a:defRPr sz="1200" b="0"/>
            </a:lvl2pPr>
            <a:lvl3pPr marL="0" indent="0" algn="ctr">
              <a:lnSpc>
                <a:spcPts val="1300"/>
              </a:lnSpc>
              <a:spcBef>
                <a:spcPts val="300"/>
              </a:spcBef>
              <a:spcAft>
                <a:spcPts val="600"/>
              </a:spcAft>
              <a:buFontTx/>
              <a:buNone/>
              <a:tabLst/>
              <a:defRPr sz="1200"/>
            </a:lvl3pPr>
            <a:lvl4pPr marL="0" indent="0" algn="ctr">
              <a:lnSpc>
                <a:spcPts val="1300"/>
              </a:lnSpc>
              <a:buClr>
                <a:schemeClr val="accent4"/>
              </a:buClr>
              <a:buSzPct val="114000"/>
              <a:buFontTx/>
              <a:buNone/>
              <a:tabLst/>
              <a:defRPr sz="1200"/>
            </a:lvl4pPr>
            <a:lvl5pPr marL="0" indent="0" algn="ctr">
              <a:lnSpc>
                <a:spcPts val="1300"/>
              </a:lnSpc>
              <a:buClr>
                <a:schemeClr val="accent3"/>
              </a:buClr>
              <a:buFontTx/>
              <a:buNone/>
              <a:tabLst/>
              <a:defRPr sz="1200"/>
            </a:lvl5pPr>
            <a:lvl6pPr marL="0" indent="0" algn="ctr">
              <a:lnSpc>
                <a:spcPts val="1300"/>
              </a:lnSpc>
              <a:buFontTx/>
              <a:buNone/>
              <a:tabLst/>
              <a:defRPr sz="1200"/>
            </a:lvl6pPr>
            <a:lvl7pPr marL="0" indent="0" algn="ctr">
              <a:lnSpc>
                <a:spcPts val="1300"/>
              </a:lnSpc>
              <a:buFontTx/>
              <a:buNone/>
              <a:tabLst/>
              <a:defRPr sz="1200"/>
            </a:lvl7pPr>
            <a:lvl8pPr marL="0" indent="0" algn="ctr">
              <a:lnSpc>
                <a:spcPts val="1300"/>
              </a:lnSpc>
              <a:buFontTx/>
              <a:buNone/>
              <a:tabLst/>
              <a:defRPr sz="1200"/>
            </a:lvl8pPr>
            <a:lvl9pPr marL="0" indent="0" algn="ctr">
              <a:lnSpc>
                <a:spcPts val="1300"/>
              </a:lnSpc>
              <a:buFontTx/>
              <a:buNone/>
              <a:tabLst/>
              <a:defRPr sz="1200"/>
            </a:lvl9pPr>
          </a:lstStyle>
          <a:p>
            <a:pPr lvl="0"/>
            <a:r>
              <a:rPr lang="en-US"/>
              <a:t>Subtitle</a:t>
            </a:r>
          </a:p>
          <a:p>
            <a:pPr lvl="1"/>
            <a:r>
              <a:rPr lang="en-US"/>
              <a:t>Second level</a:t>
            </a:r>
          </a:p>
        </p:txBody>
      </p:sp>
      <p:sp>
        <p:nvSpPr>
          <p:cNvPr id="23" name="Picture Placeholder 2">
            <a:extLst>
              <a:ext uri="{FF2B5EF4-FFF2-40B4-BE49-F238E27FC236}">
                <a16:creationId xmlns:a16="http://schemas.microsoft.com/office/drawing/2014/main" id="{F94D82B4-A14A-4DE2-8AF1-62C9E8FA7011}"/>
              </a:ext>
            </a:extLst>
          </p:cNvPr>
          <p:cNvSpPr>
            <a:spLocks noGrp="1"/>
          </p:cNvSpPr>
          <p:nvPr>
            <p:ph type="pic" sz="quarter" idx="39"/>
          </p:nvPr>
        </p:nvSpPr>
        <p:spPr>
          <a:xfrm>
            <a:off x="3567254" y="2591943"/>
            <a:ext cx="2409567" cy="1375757"/>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4" name="Text Placeholder 9">
            <a:extLst>
              <a:ext uri="{FF2B5EF4-FFF2-40B4-BE49-F238E27FC236}">
                <a16:creationId xmlns:a16="http://schemas.microsoft.com/office/drawing/2014/main" id="{B0BE761A-E290-400E-B54D-6AE053373044}"/>
              </a:ext>
            </a:extLst>
          </p:cNvPr>
          <p:cNvSpPr>
            <a:spLocks noGrp="1"/>
          </p:cNvSpPr>
          <p:nvPr>
            <p:ph type="body" sz="quarter" idx="40" hasCustomPrompt="1"/>
          </p:nvPr>
        </p:nvSpPr>
        <p:spPr>
          <a:xfrm>
            <a:off x="889383" y="3967700"/>
            <a:ext cx="2409567" cy="1781093"/>
          </a:xfrm>
          <a:noFill/>
          <a:ln w="3175">
            <a:noFill/>
          </a:ln>
          <a:effectLst/>
        </p:spPr>
        <p:txBody>
          <a:bodyPr lIns="180000" tIns="180000" rIns="180000" bIns="0"/>
          <a:lstStyle>
            <a:lvl1pPr algn="l">
              <a:lnSpc>
                <a:spcPts val="1500"/>
              </a:lnSpc>
              <a:spcAft>
                <a:spcPts val="300"/>
              </a:spcAft>
              <a:defRPr sz="1300">
                <a:solidFill>
                  <a:schemeClr val="accent6"/>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6" name="Picture Placeholder 2">
            <a:extLst>
              <a:ext uri="{FF2B5EF4-FFF2-40B4-BE49-F238E27FC236}">
                <a16:creationId xmlns:a16="http://schemas.microsoft.com/office/drawing/2014/main" id="{2D599DDC-BB19-43E1-A0C6-24CA77F3FD5B}"/>
              </a:ext>
            </a:extLst>
          </p:cNvPr>
          <p:cNvSpPr>
            <a:spLocks noGrp="1"/>
          </p:cNvSpPr>
          <p:nvPr>
            <p:ph type="pic" sz="quarter" idx="41"/>
          </p:nvPr>
        </p:nvSpPr>
        <p:spPr>
          <a:xfrm>
            <a:off x="6245125"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651072" y="2940929"/>
            <a:ext cx="489051" cy="42315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5" name="Picture Placeholder 8">
            <a:extLst>
              <a:ext uri="{FF2B5EF4-FFF2-40B4-BE49-F238E27FC236}">
                <a16:creationId xmlns:a16="http://schemas.microsoft.com/office/drawing/2014/main" id="{778F20D8-B044-4351-ADC1-18855484BA80}"/>
              </a:ext>
            </a:extLst>
          </p:cNvPr>
          <p:cNvSpPr>
            <a:spLocks noGrp="1"/>
          </p:cNvSpPr>
          <p:nvPr>
            <p:ph type="pic" sz="quarter" idx="27" hasCustomPrompt="1"/>
          </p:nvPr>
        </p:nvSpPr>
        <p:spPr>
          <a:xfrm>
            <a:off x="5064628" y="2345962"/>
            <a:ext cx="432000" cy="432000"/>
          </a:xfrm>
          <a:prstGeom prst="ellipse">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7" name="Picture Placeholder 8">
            <a:extLst>
              <a:ext uri="{FF2B5EF4-FFF2-40B4-BE49-F238E27FC236}">
                <a16:creationId xmlns:a16="http://schemas.microsoft.com/office/drawing/2014/main" id="{618C7051-F602-4B24-8F69-150B5BA0678B}"/>
              </a:ext>
            </a:extLst>
          </p:cNvPr>
          <p:cNvSpPr>
            <a:spLocks noGrp="1" noChangeAspect="1"/>
          </p:cNvSpPr>
          <p:nvPr>
            <p:ph type="pic" sz="quarter" idx="29" hasCustomPrompt="1"/>
          </p:nvPr>
        </p:nvSpPr>
        <p:spPr>
          <a:xfrm rot="1743067">
            <a:off x="8335781" y="3293642"/>
            <a:ext cx="540000" cy="467234"/>
          </a:xfrm>
          <a:prstGeom prst="triangl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16" name="Text Placeholder 9">
            <a:extLst>
              <a:ext uri="{FF2B5EF4-FFF2-40B4-BE49-F238E27FC236}">
                <a16:creationId xmlns:a16="http://schemas.microsoft.com/office/drawing/2014/main" id="{037A0D6E-5D26-4296-AB23-7752FEBE86CA}"/>
              </a:ext>
            </a:extLst>
          </p:cNvPr>
          <p:cNvSpPr>
            <a:spLocks noGrp="1"/>
          </p:cNvSpPr>
          <p:nvPr>
            <p:ph type="body" sz="quarter" idx="42" hasCustomPrompt="1"/>
          </p:nvPr>
        </p:nvSpPr>
        <p:spPr>
          <a:xfrm>
            <a:off x="3537274" y="3967700"/>
            <a:ext cx="2409567" cy="1781093"/>
          </a:xfrm>
          <a:noFill/>
          <a:ln w="3175">
            <a:noFill/>
          </a:ln>
          <a:effectLst/>
        </p:spPr>
        <p:txBody>
          <a:bodyPr lIns="180000" tIns="180000" rIns="180000" bIns="0"/>
          <a:lstStyle>
            <a:lvl1pPr algn="l">
              <a:lnSpc>
                <a:spcPts val="1500"/>
              </a:lnSpc>
              <a:spcAft>
                <a:spcPts val="300"/>
              </a:spcAft>
              <a:defRPr sz="1300">
                <a:solidFill>
                  <a:schemeClr val="accent2"/>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7" name="Text Placeholder 9">
            <a:extLst>
              <a:ext uri="{FF2B5EF4-FFF2-40B4-BE49-F238E27FC236}">
                <a16:creationId xmlns:a16="http://schemas.microsoft.com/office/drawing/2014/main" id="{DA29CDB1-98BA-4DEF-89BC-BF29BC4C07C0}"/>
              </a:ext>
            </a:extLst>
          </p:cNvPr>
          <p:cNvSpPr>
            <a:spLocks noGrp="1"/>
          </p:cNvSpPr>
          <p:nvPr>
            <p:ph type="body" sz="quarter" idx="43" hasCustomPrompt="1"/>
          </p:nvPr>
        </p:nvSpPr>
        <p:spPr>
          <a:xfrm>
            <a:off x="6245125" y="3967700"/>
            <a:ext cx="2409567" cy="1781093"/>
          </a:xfrm>
          <a:noFill/>
          <a:ln w="3175">
            <a:noFill/>
          </a:ln>
          <a:effectLst/>
        </p:spPr>
        <p:txBody>
          <a:bodyPr lIns="180000" tIns="180000" rIns="180000" bIns="0"/>
          <a:lstStyle>
            <a:lvl1pPr algn="l">
              <a:lnSpc>
                <a:spcPts val="1500"/>
              </a:lnSpc>
              <a:spcAft>
                <a:spcPts val="300"/>
              </a:spcAft>
              <a:defRPr sz="1300">
                <a:solidFill>
                  <a:schemeClr val="accent1"/>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18" name="Picture Placeholder 2">
            <a:extLst>
              <a:ext uri="{FF2B5EF4-FFF2-40B4-BE49-F238E27FC236}">
                <a16:creationId xmlns:a16="http://schemas.microsoft.com/office/drawing/2014/main" id="{CB147ACE-1EB8-4849-987B-8CB7AB1CD595}"/>
              </a:ext>
            </a:extLst>
          </p:cNvPr>
          <p:cNvSpPr>
            <a:spLocks noGrp="1"/>
          </p:cNvSpPr>
          <p:nvPr>
            <p:ph type="pic" sz="quarter" idx="44"/>
          </p:nvPr>
        </p:nvSpPr>
        <p:spPr>
          <a:xfrm>
            <a:off x="8922997" y="2591943"/>
            <a:ext cx="2409567" cy="1364905"/>
          </a:xfrm>
          <a:solidFill>
            <a:schemeClr val="bg1">
              <a:lumMod val="85000"/>
            </a:schemeClr>
          </a:solidFill>
        </p:spPr>
        <p:txBody>
          <a:bodyPr anchor="ctr"/>
          <a:lstStyle>
            <a:lvl1pPr algn="ctr">
              <a:defRPr sz="1400">
                <a:solidFill>
                  <a:schemeClr val="bg1"/>
                </a:solidFill>
              </a:defRPr>
            </a:lvl1pPr>
          </a:lstStyle>
          <a:p>
            <a:r>
              <a:rPr lang="en-US"/>
              <a:t>Click icon to add picture</a:t>
            </a:r>
            <a:endParaRPr lang="en-GB"/>
          </a:p>
        </p:txBody>
      </p:sp>
      <p:sp>
        <p:nvSpPr>
          <p:cNvPr id="20" name="Text Placeholder 9">
            <a:extLst>
              <a:ext uri="{FF2B5EF4-FFF2-40B4-BE49-F238E27FC236}">
                <a16:creationId xmlns:a16="http://schemas.microsoft.com/office/drawing/2014/main" id="{88DBDF13-7C48-44D1-B10D-C5D73A94F0CE}"/>
              </a:ext>
            </a:extLst>
          </p:cNvPr>
          <p:cNvSpPr>
            <a:spLocks noGrp="1"/>
          </p:cNvSpPr>
          <p:nvPr>
            <p:ph type="body" sz="quarter" idx="46" hasCustomPrompt="1"/>
          </p:nvPr>
        </p:nvSpPr>
        <p:spPr>
          <a:xfrm>
            <a:off x="8922997" y="3967700"/>
            <a:ext cx="2409567" cy="1781093"/>
          </a:xfrm>
          <a:noFill/>
          <a:ln w="3175">
            <a:noFill/>
          </a:ln>
          <a:effectLst/>
        </p:spPr>
        <p:txBody>
          <a:bodyPr lIns="180000" tIns="180000" rIns="180000" bIns="0"/>
          <a:lstStyle>
            <a:lvl1pPr algn="l">
              <a:lnSpc>
                <a:spcPts val="1500"/>
              </a:lnSpc>
              <a:spcAft>
                <a:spcPts val="300"/>
              </a:spcAft>
              <a:defRPr sz="1300">
                <a:solidFill>
                  <a:schemeClr val="accent4"/>
                </a:solidFill>
              </a:defRPr>
            </a:lvl1pPr>
            <a:lvl2pPr marL="0" indent="0" algn="l">
              <a:spcBef>
                <a:spcPts val="0"/>
              </a:spcBef>
              <a:spcAft>
                <a:spcPts val="600"/>
              </a:spcAft>
              <a:buFontTx/>
              <a:buNone/>
              <a:tabLst/>
              <a:defRPr sz="1100" b="0"/>
            </a:lvl2pPr>
            <a:lvl3pPr marL="0" indent="0" algn="l">
              <a:lnSpc>
                <a:spcPts val="1300"/>
              </a:lnSpc>
              <a:spcBef>
                <a:spcPts val="200"/>
              </a:spcBef>
              <a:spcAft>
                <a:spcPts val="200"/>
              </a:spcAft>
              <a:buFontTx/>
              <a:buNone/>
              <a:tabLst/>
              <a:defRPr sz="1000"/>
            </a:lvl3pPr>
            <a:lvl4pPr marL="0" indent="0" algn="l">
              <a:lnSpc>
                <a:spcPts val="1300"/>
              </a:lnSpc>
              <a:spcBef>
                <a:spcPts val="200"/>
              </a:spcBef>
              <a:spcAft>
                <a:spcPts val="200"/>
              </a:spcAft>
              <a:buClr>
                <a:schemeClr val="accent4"/>
              </a:buClr>
              <a:buSzPct val="114000"/>
              <a:buFontTx/>
              <a:buNone/>
              <a:tabLst/>
              <a:defRPr sz="1000"/>
            </a:lvl4pPr>
            <a:lvl5pPr marL="0" indent="0" algn="l">
              <a:lnSpc>
                <a:spcPts val="1300"/>
              </a:lnSpc>
              <a:spcBef>
                <a:spcPts val="200"/>
              </a:spcBef>
              <a:spcAft>
                <a:spcPts val="200"/>
              </a:spcAft>
              <a:buClr>
                <a:schemeClr val="accent3"/>
              </a:buClr>
              <a:buFontTx/>
              <a:buNone/>
              <a:tabLst/>
              <a:defRPr sz="1000"/>
            </a:lvl5pPr>
            <a:lvl6pPr marL="0" indent="0" algn="l">
              <a:lnSpc>
                <a:spcPts val="1300"/>
              </a:lnSpc>
              <a:spcBef>
                <a:spcPts val="200"/>
              </a:spcBef>
              <a:spcAft>
                <a:spcPts val="200"/>
              </a:spcAft>
              <a:buFontTx/>
              <a:buNone/>
              <a:tabLst/>
              <a:defRPr sz="1000"/>
            </a:lvl6pPr>
            <a:lvl7pPr marL="0" indent="0" algn="l">
              <a:lnSpc>
                <a:spcPts val="1300"/>
              </a:lnSpc>
              <a:spcBef>
                <a:spcPts val="200"/>
              </a:spcBef>
              <a:spcAft>
                <a:spcPts val="200"/>
              </a:spcAft>
              <a:buFontTx/>
              <a:buNone/>
              <a:tabLst/>
              <a:defRPr sz="1000"/>
            </a:lvl7pPr>
            <a:lvl8pPr marL="0" indent="0" algn="l">
              <a:lnSpc>
                <a:spcPts val="1300"/>
              </a:lnSpc>
              <a:spcBef>
                <a:spcPts val="200"/>
              </a:spcBef>
              <a:spcAft>
                <a:spcPts val="200"/>
              </a:spcAft>
              <a:buFontTx/>
              <a:buNone/>
              <a:tabLst/>
              <a:defRPr sz="1000"/>
            </a:lvl8pPr>
            <a:lvl9pPr marL="0" indent="0" algn="l">
              <a:lnSpc>
                <a:spcPts val="1300"/>
              </a:lnSpc>
              <a:spcBef>
                <a:spcPts val="200"/>
              </a:spcBef>
              <a:spcAft>
                <a:spcPts val="200"/>
              </a:spcAft>
              <a:buFontTx/>
              <a:buNone/>
              <a:tabLst/>
              <a:defRPr sz="1000"/>
            </a:lvl9pPr>
          </a:lstStyle>
          <a:p>
            <a:pPr lvl="0"/>
            <a:r>
              <a:rPr lang="en-US"/>
              <a:t>Title</a:t>
            </a:r>
          </a:p>
          <a:p>
            <a:pPr lvl="1"/>
            <a:r>
              <a:rPr lang="en-US"/>
              <a:t>Second level</a:t>
            </a:r>
          </a:p>
        </p:txBody>
      </p:sp>
      <p:sp>
        <p:nvSpPr>
          <p:cNvPr id="22" name="Picture Placeholder 24">
            <a:extLst>
              <a:ext uri="{FF2B5EF4-FFF2-40B4-BE49-F238E27FC236}">
                <a16:creationId xmlns:a16="http://schemas.microsoft.com/office/drawing/2014/main" id="{850CA1B4-A4F1-4C45-BD2A-99AAB06A153C}"/>
              </a:ext>
            </a:extLst>
          </p:cNvPr>
          <p:cNvSpPr>
            <a:spLocks noGrp="1" noChangeAspect="1"/>
          </p:cNvSpPr>
          <p:nvPr>
            <p:ph type="pic" sz="quarter" idx="35" hasCustomPrompt="1"/>
          </p:nvPr>
        </p:nvSpPr>
        <p:spPr>
          <a:xfrm rot="19521057" flipH="1">
            <a:off x="9702029" y="3705934"/>
            <a:ext cx="233916" cy="468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4" name="Title 3">
            <a:extLst>
              <a:ext uri="{FF2B5EF4-FFF2-40B4-BE49-F238E27FC236}">
                <a16:creationId xmlns:a16="http://schemas.microsoft.com/office/drawing/2014/main" id="{06EFA4B0-EE71-4BCB-A28F-7ABBC2D88C53}"/>
              </a:ext>
            </a:extLst>
          </p:cNvPr>
          <p:cNvSpPr>
            <a:spLocks noGrp="1"/>
          </p:cNvSpPr>
          <p:nvPr>
            <p:ph type="title"/>
          </p:nvPr>
        </p:nvSpPr>
        <p:spPr>
          <a:xfrm>
            <a:off x="1776000" y="468000"/>
            <a:ext cx="8640000" cy="486000"/>
          </a:xfrm>
        </p:spPr>
        <p:txBody>
          <a:bodyPr/>
          <a:lstStyle>
            <a:lvl1pPr algn="ctr">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CAFFE90-24C5-4C0B-AC4D-AA688F73662C}"/>
              </a:ext>
            </a:extLst>
          </p:cNvPr>
          <p:cNvSpPr>
            <a:spLocks noGrp="1"/>
          </p:cNvSpPr>
          <p:nvPr>
            <p:ph type="sldNum" sz="quarter" idx="47"/>
          </p:nvPr>
        </p:nvSpPr>
        <p:spPr/>
        <p:txBody>
          <a:bodyPr/>
          <a:lstStyle/>
          <a:p>
            <a:fld id="{A0C40B90-2D6F-47A2-AD38-E70C3BCB3AA9}" type="slidenum">
              <a:rPr lang="en-GB" smtClean="0"/>
              <a:pPr/>
              <a:t>‹#›</a:t>
            </a:fld>
            <a:endParaRPr lang="en-GB"/>
          </a:p>
        </p:txBody>
      </p:sp>
      <p:grpSp>
        <p:nvGrpSpPr>
          <p:cNvPr id="27" name="Group 26">
            <a:extLst>
              <a:ext uri="{FF2B5EF4-FFF2-40B4-BE49-F238E27FC236}">
                <a16:creationId xmlns:a16="http://schemas.microsoft.com/office/drawing/2014/main" id="{49DC8A8B-47E9-458A-9BE3-8A00F92F4BF9}"/>
              </a:ext>
            </a:extLst>
          </p:cNvPr>
          <p:cNvGrpSpPr/>
          <p:nvPr/>
        </p:nvGrpSpPr>
        <p:grpSpPr>
          <a:xfrm>
            <a:off x="12539863" y="-389139"/>
            <a:ext cx="4956876" cy="7276639"/>
            <a:chOff x="12539863" y="-389139"/>
            <a:chExt cx="4956876" cy="7276639"/>
          </a:xfrm>
        </p:grpSpPr>
        <p:grpSp>
          <p:nvGrpSpPr>
            <p:cNvPr id="28" name="Group 27">
              <a:extLst>
                <a:ext uri="{FF2B5EF4-FFF2-40B4-BE49-F238E27FC236}">
                  <a16:creationId xmlns:a16="http://schemas.microsoft.com/office/drawing/2014/main" id="{96C57B7E-6D18-4E66-A16F-6274326BB3A6}"/>
                </a:ext>
              </a:extLst>
            </p:cNvPr>
            <p:cNvGrpSpPr/>
            <p:nvPr/>
          </p:nvGrpSpPr>
          <p:grpSpPr>
            <a:xfrm>
              <a:off x="12539863" y="19922"/>
              <a:ext cx="2526634" cy="4576167"/>
              <a:chOff x="12507857" y="-140735"/>
              <a:chExt cx="2526634" cy="4576167"/>
            </a:xfrm>
          </p:grpSpPr>
          <p:sp>
            <p:nvSpPr>
              <p:cNvPr id="53" name="Rectangle 52">
                <a:extLst>
                  <a:ext uri="{FF2B5EF4-FFF2-40B4-BE49-F238E27FC236}">
                    <a16:creationId xmlns:a16="http://schemas.microsoft.com/office/drawing/2014/main" id="{F2705F9E-E21E-4FFC-A3E9-8F9046BFBEB0}"/>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70D2DEC7-D8F9-4C44-9583-781B1AA9D280}"/>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5" name="Picture 54">
                <a:extLst>
                  <a:ext uri="{FF2B5EF4-FFF2-40B4-BE49-F238E27FC236}">
                    <a16:creationId xmlns:a16="http://schemas.microsoft.com/office/drawing/2014/main" id="{509BA98B-C708-4540-B44D-388C0A4F66C6}"/>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57" name="Picture 56">
                <a:extLst>
                  <a:ext uri="{FF2B5EF4-FFF2-40B4-BE49-F238E27FC236}">
                    <a16:creationId xmlns:a16="http://schemas.microsoft.com/office/drawing/2014/main" id="{EE0F3387-752C-4AF8-BFCF-380961EDE487}"/>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58" name="Oval 57">
                <a:extLst>
                  <a:ext uri="{FF2B5EF4-FFF2-40B4-BE49-F238E27FC236}">
                    <a16:creationId xmlns:a16="http://schemas.microsoft.com/office/drawing/2014/main" id="{159673EC-AC8F-4434-9198-A80C7C6BA7B6}"/>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FA46A3E6-6CF4-4AEA-B702-9EB3213B631B}"/>
                </a:ext>
              </a:extLst>
            </p:cNvPr>
            <p:cNvGrpSpPr/>
            <p:nvPr/>
          </p:nvGrpSpPr>
          <p:grpSpPr>
            <a:xfrm>
              <a:off x="15179442" y="19922"/>
              <a:ext cx="2317297" cy="4576167"/>
              <a:chOff x="15561881" y="-140735"/>
              <a:chExt cx="2317297" cy="4415555"/>
            </a:xfrm>
          </p:grpSpPr>
          <p:sp>
            <p:nvSpPr>
              <p:cNvPr id="47" name="Rectangle 46">
                <a:extLst>
                  <a:ext uri="{FF2B5EF4-FFF2-40B4-BE49-F238E27FC236}">
                    <a16:creationId xmlns:a16="http://schemas.microsoft.com/office/drawing/2014/main" id="{750E9133-6486-4DE4-BF47-426959F72CBF}"/>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F9CCCBF9-0BAD-4439-9576-9D0644C65507}"/>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49" name="Picture 48">
                <a:extLst>
                  <a:ext uri="{FF2B5EF4-FFF2-40B4-BE49-F238E27FC236}">
                    <a16:creationId xmlns:a16="http://schemas.microsoft.com/office/drawing/2014/main" id="{B3088147-B1DC-467A-B9BE-20EAF96DF346}"/>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0" name="Picture 49">
                <a:extLst>
                  <a:ext uri="{FF2B5EF4-FFF2-40B4-BE49-F238E27FC236}">
                    <a16:creationId xmlns:a16="http://schemas.microsoft.com/office/drawing/2014/main" id="{0747C47C-B951-477E-B06C-63C0EAE98354}"/>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1" name="Picture 50">
                <a:extLst>
                  <a:ext uri="{FF2B5EF4-FFF2-40B4-BE49-F238E27FC236}">
                    <a16:creationId xmlns:a16="http://schemas.microsoft.com/office/drawing/2014/main" id="{F720E808-BB1C-4EB9-93C2-4A83B2AD2428}"/>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2" name="Oval 51">
                <a:extLst>
                  <a:ext uri="{FF2B5EF4-FFF2-40B4-BE49-F238E27FC236}">
                    <a16:creationId xmlns:a16="http://schemas.microsoft.com/office/drawing/2014/main" id="{5CE4B4EC-9288-44CA-8F06-68E18C196931}"/>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1A53DB88-92B0-4B08-B2E6-CD348E499742}"/>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32" name="Group 31">
              <a:extLst>
                <a:ext uri="{FF2B5EF4-FFF2-40B4-BE49-F238E27FC236}">
                  <a16:creationId xmlns:a16="http://schemas.microsoft.com/office/drawing/2014/main" id="{4E780018-5DCA-4FF3-93F1-C2E80C29EB5F}"/>
                </a:ext>
              </a:extLst>
            </p:cNvPr>
            <p:cNvGrpSpPr/>
            <p:nvPr/>
          </p:nvGrpSpPr>
          <p:grpSpPr>
            <a:xfrm>
              <a:off x="12539863" y="4668735"/>
              <a:ext cx="4956876" cy="2218765"/>
              <a:chOff x="12466017" y="-140735"/>
              <a:chExt cx="4956876" cy="2218765"/>
            </a:xfrm>
          </p:grpSpPr>
          <p:sp>
            <p:nvSpPr>
              <p:cNvPr id="45" name="Rectangle 44">
                <a:extLst>
                  <a:ext uri="{FF2B5EF4-FFF2-40B4-BE49-F238E27FC236}">
                    <a16:creationId xmlns:a16="http://schemas.microsoft.com/office/drawing/2014/main" id="{BA0AA48C-1548-419B-88DA-6BCB04CD35EF}"/>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52AB063C-2E94-4286-96AF-D5B9046F038D}"/>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33" name="Graphic 32" descr="Lightbulb and gear with solid fill">
              <a:extLst>
                <a:ext uri="{FF2B5EF4-FFF2-40B4-BE49-F238E27FC236}">
                  <a16:creationId xmlns:a16="http://schemas.microsoft.com/office/drawing/2014/main" id="{68D36372-E8F0-401A-B681-2C9913ECC4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42" name="Picture 41">
              <a:extLst>
                <a:ext uri="{FF2B5EF4-FFF2-40B4-BE49-F238E27FC236}">
                  <a16:creationId xmlns:a16="http://schemas.microsoft.com/office/drawing/2014/main" id="{1F3C9309-2A2D-4BCC-BF2C-7931BFA5F8F6}"/>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43" name="Oval 42">
              <a:extLst>
                <a:ext uri="{FF2B5EF4-FFF2-40B4-BE49-F238E27FC236}">
                  <a16:creationId xmlns:a16="http://schemas.microsoft.com/office/drawing/2014/main" id="{528E97E9-AEB4-48CA-B7BB-FF989900493A}"/>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2DA941BF-2DD9-49BE-BA3C-C51A3112AD49}"/>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3233295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4Col + icon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91B1B30-34F4-468E-9AC5-BBE66E38A737}"/>
              </a:ext>
            </a:extLst>
          </p:cNvPr>
          <p:cNvSpPr>
            <a:spLocks noGrp="1" noChangeAspect="1"/>
          </p:cNvSpPr>
          <p:nvPr>
            <p:ph type="pic" sz="quarter" idx="19" hasCustomPrompt="1"/>
          </p:nvPr>
        </p:nvSpPr>
        <p:spPr>
          <a:xfrm>
            <a:off x="10190849" y="-1"/>
            <a:ext cx="1531290" cy="1501322"/>
          </a:xfrm>
          <a:custGeom>
            <a:avLst/>
            <a:gdLst>
              <a:gd name="connsiteX0" fmla="*/ 0 w 1531290"/>
              <a:gd name="connsiteY0" fmla="*/ 0 h 1501322"/>
              <a:gd name="connsiteX1" fmla="*/ 1531290 w 1531290"/>
              <a:gd name="connsiteY1" fmla="*/ 0 h 1501322"/>
              <a:gd name="connsiteX2" fmla="*/ 1510269 w 1531290"/>
              <a:gd name="connsiteY2" fmla="*/ 238232 h 1501322"/>
              <a:gd name="connsiteX3" fmla="*/ 308724 w 1531290"/>
              <a:gd name="connsiteY3" fmla="*/ 1470199 h 1501322"/>
              <a:gd name="connsiteX4" fmla="*/ 0 w 1531290"/>
              <a:gd name="connsiteY4" fmla="*/ 1501322 h 150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290" h="1501322">
                <a:moveTo>
                  <a:pt x="0" y="0"/>
                </a:moveTo>
                <a:lnTo>
                  <a:pt x="1531290" y="0"/>
                </a:lnTo>
                <a:lnTo>
                  <a:pt x="1510269" y="238232"/>
                </a:lnTo>
                <a:cubicBezTo>
                  <a:pt x="1400006" y="855525"/>
                  <a:pt x="920702" y="1344971"/>
                  <a:pt x="308724" y="1470199"/>
                </a:cubicBezTo>
                <a:lnTo>
                  <a:pt x="0" y="1501322"/>
                </a:lnTo>
                <a:close/>
              </a:path>
            </a:pathLst>
          </a:custGeom>
          <a:solidFill>
            <a:schemeClr val="accent3"/>
          </a:solidFill>
        </p:spPr>
        <p:txBody>
          <a:bodyPr wrap="square" anchor="ctr">
            <a:noAutofit/>
          </a:bodyPr>
          <a:lstStyle>
            <a:lvl1pPr algn="ctr">
              <a:defRPr>
                <a:solidFill>
                  <a:schemeClr val="bg1">
                    <a:alpha val="50000"/>
                  </a:schemeClr>
                </a:solidFill>
              </a:defRPr>
            </a:lvl1pPr>
          </a:lstStyle>
          <a:p>
            <a:r>
              <a:rPr lang="en-GB"/>
              <a:t>#</a:t>
            </a:r>
          </a:p>
        </p:txBody>
      </p:sp>
      <p:sp>
        <p:nvSpPr>
          <p:cNvPr id="19" name="Picture Placeholder 24">
            <a:extLst>
              <a:ext uri="{FF2B5EF4-FFF2-40B4-BE49-F238E27FC236}">
                <a16:creationId xmlns:a16="http://schemas.microsoft.com/office/drawing/2014/main" id="{2C18DEC1-76AE-4D38-85C9-C0C1670F81FB}"/>
              </a:ext>
            </a:extLst>
          </p:cNvPr>
          <p:cNvSpPr>
            <a:spLocks noGrp="1" noChangeAspect="1"/>
          </p:cNvSpPr>
          <p:nvPr>
            <p:ph type="pic" sz="quarter" idx="20" hasCustomPrompt="1"/>
          </p:nvPr>
        </p:nvSpPr>
        <p:spPr>
          <a:xfrm flipH="1">
            <a:off x="11887200" y="2310089"/>
            <a:ext cx="299853" cy="599918"/>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21" name="Text Placeholder 9">
            <a:extLst>
              <a:ext uri="{FF2B5EF4-FFF2-40B4-BE49-F238E27FC236}">
                <a16:creationId xmlns:a16="http://schemas.microsoft.com/office/drawing/2014/main" id="{21D17AF0-19AF-4904-9C48-700D68FEB206}"/>
              </a:ext>
            </a:extLst>
          </p:cNvPr>
          <p:cNvSpPr>
            <a:spLocks noGrp="1"/>
          </p:cNvSpPr>
          <p:nvPr>
            <p:ph type="body" sz="quarter" idx="21"/>
          </p:nvPr>
        </p:nvSpPr>
        <p:spPr>
          <a:xfrm>
            <a:off x="2433054" y="1552887"/>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30" name="Picture Placeholder 8">
            <a:extLst>
              <a:ext uri="{FF2B5EF4-FFF2-40B4-BE49-F238E27FC236}">
                <a16:creationId xmlns:a16="http://schemas.microsoft.com/office/drawing/2014/main" id="{C569FC3B-8593-471E-902D-36FDD30C9E6D}"/>
              </a:ext>
            </a:extLst>
          </p:cNvPr>
          <p:cNvSpPr>
            <a:spLocks noGrp="1" noChangeAspect="1"/>
          </p:cNvSpPr>
          <p:nvPr>
            <p:ph type="pic" sz="quarter" idx="25" hasCustomPrompt="1"/>
          </p:nvPr>
        </p:nvSpPr>
        <p:spPr>
          <a:xfrm>
            <a:off x="1235699" y="1552887"/>
            <a:ext cx="864000" cy="864000"/>
          </a:xfrm>
          <a:prstGeom prst="ellipse">
            <a:avLst/>
          </a:prstGeom>
          <a:solidFill>
            <a:schemeClr val="accent3"/>
          </a:solidFill>
        </p:spPr>
        <p:txBody>
          <a:bodyPr anchor="ctr"/>
          <a:lstStyle>
            <a:lvl1pPr algn="ctr">
              <a:defRPr>
                <a:solidFill>
                  <a:schemeClr val="bg1">
                    <a:alpha val="50000"/>
                  </a:schemeClr>
                </a:solidFill>
              </a:defRPr>
            </a:lvl1pPr>
          </a:lstStyle>
          <a:p>
            <a:r>
              <a:rPr lang="en-GB"/>
              <a:t>#</a:t>
            </a:r>
          </a:p>
        </p:txBody>
      </p:sp>
      <p:sp>
        <p:nvSpPr>
          <p:cNvPr id="8" name="Footer Placeholder 7">
            <a:extLst>
              <a:ext uri="{FF2B5EF4-FFF2-40B4-BE49-F238E27FC236}">
                <a16:creationId xmlns:a16="http://schemas.microsoft.com/office/drawing/2014/main" id="{8FB741AD-3E5C-460A-8304-6297152BF671}"/>
              </a:ext>
            </a:extLst>
          </p:cNvPr>
          <p:cNvSpPr>
            <a:spLocks noGrp="1"/>
          </p:cNvSpPr>
          <p:nvPr>
            <p:ph type="ftr" sz="quarter" idx="29"/>
          </p:nvPr>
        </p:nvSpPr>
        <p:spPr/>
        <p:txBody>
          <a:bodyPr/>
          <a:lstStyle/>
          <a:p>
            <a:endParaRPr lang="en-GB"/>
          </a:p>
        </p:txBody>
      </p:sp>
      <p:sp>
        <p:nvSpPr>
          <p:cNvPr id="34" name="Picture Placeholder 8">
            <a:extLst>
              <a:ext uri="{FF2B5EF4-FFF2-40B4-BE49-F238E27FC236}">
                <a16:creationId xmlns:a16="http://schemas.microsoft.com/office/drawing/2014/main" id="{54591D2E-B3E3-4029-8EA0-96840002E7E5}"/>
              </a:ext>
            </a:extLst>
          </p:cNvPr>
          <p:cNvSpPr>
            <a:spLocks noGrp="1"/>
          </p:cNvSpPr>
          <p:nvPr>
            <p:ph type="pic" sz="quarter" idx="31" hasCustomPrompt="1"/>
          </p:nvPr>
        </p:nvSpPr>
        <p:spPr>
          <a:xfrm>
            <a:off x="1168421" y="2780068"/>
            <a:ext cx="998556" cy="864000"/>
          </a:xfrm>
          <a:prstGeom prst="flowChartExtract">
            <a:avLst/>
          </a:prstGeom>
          <a:solidFill>
            <a:schemeClr val="accent2"/>
          </a:solidFill>
        </p:spPr>
        <p:txBody>
          <a:bodyPr anchor="ctr"/>
          <a:lstStyle>
            <a:lvl1pPr algn="ctr">
              <a:defRPr>
                <a:solidFill>
                  <a:schemeClr val="bg1">
                    <a:alpha val="50000"/>
                  </a:schemeClr>
                </a:solidFill>
              </a:defRPr>
            </a:lvl1pPr>
          </a:lstStyle>
          <a:p>
            <a:r>
              <a:rPr lang="en-GB"/>
              <a:t>#</a:t>
            </a:r>
          </a:p>
        </p:txBody>
      </p:sp>
      <p:sp>
        <p:nvSpPr>
          <p:cNvPr id="35" name="Picture Placeholder 8">
            <a:extLst>
              <a:ext uri="{FF2B5EF4-FFF2-40B4-BE49-F238E27FC236}">
                <a16:creationId xmlns:a16="http://schemas.microsoft.com/office/drawing/2014/main" id="{A9B35461-BAAA-4EE7-B432-1213ABF5837F}"/>
              </a:ext>
            </a:extLst>
          </p:cNvPr>
          <p:cNvSpPr>
            <a:spLocks noGrp="1" noChangeAspect="1"/>
          </p:cNvSpPr>
          <p:nvPr>
            <p:ph type="pic" sz="quarter" idx="32" hasCustomPrompt="1"/>
          </p:nvPr>
        </p:nvSpPr>
        <p:spPr>
          <a:xfrm>
            <a:off x="1168421" y="4007249"/>
            <a:ext cx="998556" cy="864000"/>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39" name="Picture Placeholder 16">
            <a:extLst>
              <a:ext uri="{FF2B5EF4-FFF2-40B4-BE49-F238E27FC236}">
                <a16:creationId xmlns:a16="http://schemas.microsoft.com/office/drawing/2014/main" id="{577F17BD-2F41-4935-A715-3494BD33D374}"/>
              </a:ext>
            </a:extLst>
          </p:cNvPr>
          <p:cNvSpPr>
            <a:spLocks noGrp="1" noChangeAspect="1"/>
          </p:cNvSpPr>
          <p:nvPr>
            <p:ph type="pic" sz="quarter" idx="34" hasCustomPrompt="1"/>
          </p:nvPr>
        </p:nvSpPr>
        <p:spPr>
          <a:xfrm>
            <a:off x="1667699" y="5130000"/>
            <a:ext cx="466799" cy="864000"/>
          </a:xfrm>
          <a:prstGeom prst="homePlate">
            <a:avLst/>
          </a:prstGeom>
          <a:solidFill>
            <a:schemeClr val="accent1"/>
          </a:solidFill>
        </p:spPr>
        <p:txBody>
          <a:bodyPr anchor="ctr"/>
          <a:lstStyle>
            <a:lvl1pPr algn="ctr">
              <a:defRPr>
                <a:solidFill>
                  <a:schemeClr val="bg1">
                    <a:alpha val="50000"/>
                  </a:schemeClr>
                </a:solidFill>
              </a:defRPr>
            </a:lvl1pPr>
          </a:lstStyle>
          <a:p>
            <a:r>
              <a:rPr lang="en-GB"/>
              <a:t>#</a:t>
            </a:r>
          </a:p>
        </p:txBody>
      </p:sp>
      <p:sp>
        <p:nvSpPr>
          <p:cNvPr id="40" name="Picture Placeholder 24">
            <a:extLst>
              <a:ext uri="{FF2B5EF4-FFF2-40B4-BE49-F238E27FC236}">
                <a16:creationId xmlns:a16="http://schemas.microsoft.com/office/drawing/2014/main" id="{BDEE741B-A0B7-485C-B971-9B64C21CA975}"/>
              </a:ext>
            </a:extLst>
          </p:cNvPr>
          <p:cNvSpPr>
            <a:spLocks noGrp="1" noChangeAspect="1"/>
          </p:cNvSpPr>
          <p:nvPr>
            <p:ph type="pic" sz="quarter" idx="35" hasCustomPrompt="1"/>
          </p:nvPr>
        </p:nvSpPr>
        <p:spPr>
          <a:xfrm flipH="1">
            <a:off x="1145975" y="5130000"/>
            <a:ext cx="431847" cy="864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1"/>
          </a:solidFill>
        </p:spPr>
        <p:txBody>
          <a:bodyPr wrap="square" anchor="ctr">
            <a:noAutofit/>
          </a:bodyPr>
          <a:lstStyle>
            <a:lvl1pPr algn="ctr">
              <a:defRPr>
                <a:solidFill>
                  <a:schemeClr val="bg1">
                    <a:alpha val="50000"/>
                  </a:schemeClr>
                </a:solidFill>
              </a:defRPr>
            </a:lvl1pPr>
          </a:lstStyle>
          <a:p>
            <a:r>
              <a:rPr lang="en-GB"/>
              <a:t>#</a:t>
            </a:r>
          </a:p>
        </p:txBody>
      </p:sp>
      <p:sp>
        <p:nvSpPr>
          <p:cNvPr id="47" name="Text Placeholder 9">
            <a:extLst>
              <a:ext uri="{FF2B5EF4-FFF2-40B4-BE49-F238E27FC236}">
                <a16:creationId xmlns:a16="http://schemas.microsoft.com/office/drawing/2014/main" id="{22949C45-A097-492C-BBC4-B683F598D487}"/>
              </a:ext>
            </a:extLst>
          </p:cNvPr>
          <p:cNvSpPr>
            <a:spLocks noGrp="1"/>
          </p:cNvSpPr>
          <p:nvPr>
            <p:ph type="body" sz="quarter" idx="36"/>
          </p:nvPr>
        </p:nvSpPr>
        <p:spPr>
          <a:xfrm>
            <a:off x="2433054" y="2745258"/>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8" name="Text Placeholder 9">
            <a:extLst>
              <a:ext uri="{FF2B5EF4-FFF2-40B4-BE49-F238E27FC236}">
                <a16:creationId xmlns:a16="http://schemas.microsoft.com/office/drawing/2014/main" id="{184C6A18-6649-4474-8F05-32E6058DEDEF}"/>
              </a:ext>
            </a:extLst>
          </p:cNvPr>
          <p:cNvSpPr>
            <a:spLocks noGrp="1"/>
          </p:cNvSpPr>
          <p:nvPr>
            <p:ph type="body" sz="quarter" idx="37"/>
          </p:nvPr>
        </p:nvSpPr>
        <p:spPr>
          <a:xfrm>
            <a:off x="2433054" y="3937629"/>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49" name="Text Placeholder 9">
            <a:extLst>
              <a:ext uri="{FF2B5EF4-FFF2-40B4-BE49-F238E27FC236}">
                <a16:creationId xmlns:a16="http://schemas.microsoft.com/office/drawing/2014/main" id="{8A6ED24C-4BDA-458C-8CDC-E99E003EC0C3}"/>
              </a:ext>
            </a:extLst>
          </p:cNvPr>
          <p:cNvSpPr>
            <a:spLocks noGrp="1"/>
          </p:cNvSpPr>
          <p:nvPr>
            <p:ph type="body" sz="quarter" idx="38"/>
          </p:nvPr>
        </p:nvSpPr>
        <p:spPr>
          <a:xfrm>
            <a:off x="2433054" y="5129999"/>
            <a:ext cx="7377040" cy="864000"/>
          </a:xfrm>
          <a:noFill/>
          <a:ln w="3175">
            <a:noFill/>
          </a:ln>
          <a:effectLst/>
        </p:spPr>
        <p:txBody>
          <a:bodyPr lIns="72000" tIns="0" rIns="72000" bIns="0"/>
          <a:lstStyle>
            <a:lvl1pPr algn="l">
              <a:lnSpc>
                <a:spcPts val="1800"/>
              </a:lnSpc>
              <a:spcBef>
                <a:spcPts val="0"/>
              </a:spcBef>
              <a:spcAft>
                <a:spcPts val="300"/>
              </a:spcAft>
              <a:defRPr sz="1400"/>
            </a:lvl1pPr>
            <a:lvl2pPr marL="0" indent="0" algn="l">
              <a:buFontTx/>
              <a:buNone/>
              <a:tabLst/>
              <a:defRPr sz="1200" b="0"/>
            </a:lvl2pPr>
            <a:lvl3pPr marL="0" indent="0" algn="l">
              <a:buFontTx/>
              <a:buNone/>
              <a:tabLst/>
              <a:defRPr sz="1200"/>
            </a:lvl3pPr>
            <a:lvl4pPr marL="0" indent="0" algn="l">
              <a:buClr>
                <a:schemeClr val="accent4"/>
              </a:buClr>
              <a:buSzPct val="114000"/>
              <a:buFontTx/>
              <a:buNone/>
              <a:tabLst/>
              <a:defRPr sz="1200"/>
            </a:lvl4pPr>
            <a:lvl5pPr marL="0" indent="0" algn="l">
              <a:buClr>
                <a:schemeClr val="accent3"/>
              </a:buClr>
              <a:buFontTx/>
              <a:buNone/>
              <a:tabLst/>
              <a:defRPr sz="1200"/>
            </a:lvl5pPr>
            <a:lvl6pPr marL="0" indent="0" algn="l">
              <a:buFontTx/>
              <a:buNone/>
              <a:tabLst/>
              <a:defRPr sz="1200"/>
            </a:lvl6pPr>
            <a:lvl7pPr marL="0" indent="0" algn="l">
              <a:buFontTx/>
              <a:buNone/>
              <a:tabLst/>
              <a:defRPr sz="1200"/>
            </a:lvl7pPr>
            <a:lvl8pPr marL="0" indent="0" algn="l">
              <a:buFontTx/>
              <a:buNone/>
              <a:tabLst/>
              <a:defRPr sz="1200"/>
            </a:lvl8pPr>
            <a:lvl9pPr marL="0" indent="0" algn="l">
              <a:buFontTx/>
              <a:buNone/>
              <a:tabLst/>
              <a:defRPr sz="12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BFA62B96-2A40-4EAB-B70B-745189820A61}"/>
              </a:ext>
            </a:extLst>
          </p:cNvPr>
          <p:cNvSpPr>
            <a:spLocks noGrp="1"/>
          </p:cNvSpPr>
          <p:nvPr>
            <p:ph type="title"/>
          </p:nvPr>
        </p:nvSpPr>
        <p:spPr>
          <a:xfrm>
            <a:off x="1145975" y="468000"/>
            <a:ext cx="8664118" cy="486000"/>
          </a:xfrm>
        </p:spPr>
        <p:txBody>
          <a:bodyPr/>
          <a:lstStyle>
            <a:lvl1pPr algn="ctr">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A912A3E-46D2-4294-8899-768596FE4FF6}"/>
              </a:ext>
            </a:extLst>
          </p:cNvPr>
          <p:cNvSpPr>
            <a:spLocks noGrp="1"/>
          </p:cNvSpPr>
          <p:nvPr>
            <p:ph type="sldNum" sz="quarter" idx="39"/>
          </p:nvPr>
        </p:nvSpPr>
        <p:spPr/>
        <p:txBody>
          <a:bodyPr/>
          <a:lstStyle/>
          <a:p>
            <a:fld id="{A0C40B90-2D6F-47A2-AD38-E70C3BCB3AA9}" type="slidenum">
              <a:rPr lang="en-GB" smtClean="0"/>
              <a:pPr/>
              <a:t>‹#›</a:t>
            </a:fld>
            <a:endParaRPr lang="en-GB"/>
          </a:p>
        </p:txBody>
      </p:sp>
      <p:sp>
        <p:nvSpPr>
          <p:cNvPr id="16" name="Rectangle 15">
            <a:extLst>
              <a:ext uri="{FF2B5EF4-FFF2-40B4-BE49-F238E27FC236}">
                <a16:creationId xmlns:a16="http://schemas.microsoft.com/office/drawing/2014/main" id="{1DC03F04-69DF-47A6-81A3-BAE842877C94}"/>
              </a:ext>
            </a:extLst>
          </p:cNvPr>
          <p:cNvSpPr/>
          <p:nvPr/>
        </p:nvSpPr>
        <p:spPr>
          <a:xfrm>
            <a:off x="12496320" y="0"/>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B0E0645-510B-451A-AE13-68D971607BAC}"/>
              </a:ext>
            </a:extLst>
          </p:cNvPr>
          <p:cNvSpPr txBox="1"/>
          <p:nvPr/>
        </p:nvSpPr>
        <p:spPr>
          <a:xfrm>
            <a:off x="12560668" y="76670"/>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pic>
        <p:nvPicPr>
          <p:cNvPr id="20" name="Graphic 19" descr="Lightbulb and gear with solid fill">
            <a:extLst>
              <a:ext uri="{FF2B5EF4-FFF2-40B4-BE49-F238E27FC236}">
                <a16:creationId xmlns:a16="http://schemas.microsoft.com/office/drawing/2014/main" id="{8C4FFB8A-6DAB-4277-95D2-4C595DD086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50304" y="970181"/>
            <a:ext cx="484615" cy="484615"/>
          </a:xfrm>
          <a:prstGeom prst="rect">
            <a:avLst/>
          </a:prstGeom>
        </p:spPr>
      </p:pic>
      <p:pic>
        <p:nvPicPr>
          <p:cNvPr id="22" name="Picture 21">
            <a:extLst>
              <a:ext uri="{FF2B5EF4-FFF2-40B4-BE49-F238E27FC236}">
                <a16:creationId xmlns:a16="http://schemas.microsoft.com/office/drawing/2014/main" id="{DBD17557-37B4-437E-9B8C-EBDA429BB5AC}"/>
              </a:ext>
            </a:extLst>
          </p:cNvPr>
          <p:cNvPicPr>
            <a:picLocks noChangeAspect="1"/>
          </p:cNvPicPr>
          <p:nvPr/>
        </p:nvPicPr>
        <p:blipFill>
          <a:blip r:embed="rId4"/>
          <a:stretch>
            <a:fillRect/>
          </a:stretch>
        </p:blipFill>
        <p:spPr>
          <a:xfrm>
            <a:off x="14853947" y="1204296"/>
            <a:ext cx="2334126" cy="887527"/>
          </a:xfrm>
          <a:prstGeom prst="rect">
            <a:avLst/>
          </a:prstGeom>
        </p:spPr>
      </p:pic>
      <p:sp>
        <p:nvSpPr>
          <p:cNvPr id="23" name="Oval 22">
            <a:extLst>
              <a:ext uri="{FF2B5EF4-FFF2-40B4-BE49-F238E27FC236}">
                <a16:creationId xmlns:a16="http://schemas.microsoft.com/office/drawing/2014/main" id="{D4CAD112-D7C5-43F1-993A-8F561E291FF8}"/>
              </a:ext>
            </a:extLst>
          </p:cNvPr>
          <p:cNvSpPr/>
          <p:nvPr/>
        </p:nvSpPr>
        <p:spPr>
          <a:xfrm>
            <a:off x="16556779" y="1590523"/>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BDEDAE7-909C-434B-9C3F-9A1904990594}"/>
              </a:ext>
            </a:extLst>
          </p:cNvPr>
          <p:cNvSpPr txBox="1"/>
          <p:nvPr/>
        </p:nvSpPr>
        <p:spPr>
          <a:xfrm>
            <a:off x="12637151" y="1415945"/>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350121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a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F16B67-AA51-4414-99CB-ED422BD6BDB4}"/>
              </a:ext>
            </a:extLst>
          </p:cNvPr>
          <p:cNvSpPr>
            <a:spLocks noGrp="1"/>
          </p:cNvSpPr>
          <p:nvPr>
            <p:ph type="ftr" sz="quarter" idx="11"/>
          </p:nvPr>
        </p:nvSpPr>
        <p:spPr/>
        <p:txBody>
          <a:bodyPr/>
          <a:lstStyle/>
          <a:p>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noChangeAspect="1"/>
          </p:cNvSpPr>
          <p:nvPr>
            <p:ph type="body" sz="quarter" idx="14" hasCustomPrompt="1"/>
          </p:nvPr>
        </p:nvSpPr>
        <p:spPr>
          <a:xfrm>
            <a:off x="610239" y="1491052"/>
            <a:ext cx="2638800" cy="2638800"/>
          </a:xfrm>
          <a:prstGeom prst="ellipse">
            <a:avLst/>
          </a:prstGeom>
          <a:solidFill>
            <a:schemeClr val="accent6"/>
          </a:solidFill>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12" name="Text Placeholder 9">
            <a:extLst>
              <a:ext uri="{FF2B5EF4-FFF2-40B4-BE49-F238E27FC236}">
                <a16:creationId xmlns:a16="http://schemas.microsoft.com/office/drawing/2014/main" id="{7619CFCA-CD92-462B-8583-5FE36178716F}"/>
              </a:ext>
            </a:extLst>
          </p:cNvPr>
          <p:cNvSpPr>
            <a:spLocks noGrp="1" noChangeAspect="1"/>
          </p:cNvSpPr>
          <p:nvPr>
            <p:ph type="body" sz="quarter" idx="15" hasCustomPrompt="1"/>
          </p:nvPr>
        </p:nvSpPr>
        <p:spPr>
          <a:xfrm>
            <a:off x="4421980" y="1481528"/>
            <a:ext cx="3052763" cy="2638800"/>
          </a:xfrm>
          <a:prstGeom prst="hexagon">
            <a:avLst>
              <a:gd name="adj" fmla="val 28989"/>
              <a:gd name="vf" fmla="val 115470"/>
            </a:avLst>
          </a:prstGeom>
          <a:solidFill>
            <a:schemeClr val="accent1"/>
          </a:solidFill>
          <a:ln>
            <a:noFill/>
          </a:ln>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13" name="Text Placeholder 9">
            <a:extLst>
              <a:ext uri="{FF2B5EF4-FFF2-40B4-BE49-F238E27FC236}">
                <a16:creationId xmlns:a16="http://schemas.microsoft.com/office/drawing/2014/main" id="{FE035089-D2CF-46AA-83BE-D4889DAB4545}"/>
              </a:ext>
            </a:extLst>
          </p:cNvPr>
          <p:cNvSpPr>
            <a:spLocks noGrp="1" noChangeAspect="1"/>
          </p:cNvSpPr>
          <p:nvPr>
            <p:ph type="body" sz="quarter" idx="16" hasCustomPrompt="1"/>
          </p:nvPr>
        </p:nvSpPr>
        <p:spPr>
          <a:xfrm>
            <a:off x="8393374" y="1491052"/>
            <a:ext cx="2638800" cy="2638800"/>
          </a:xfrm>
          <a:prstGeom prst="ellipse">
            <a:avLst/>
          </a:prstGeom>
          <a:solidFill>
            <a:schemeClr val="accent3"/>
          </a:solidFill>
          <a:ln>
            <a:noFill/>
          </a:ln>
        </p:spPr>
        <p:txBody>
          <a:bodyPr wrap="none" tIns="72000"/>
          <a:lstStyle>
            <a:lvl1pPr algn="ctr">
              <a:spcAft>
                <a:spcPts val="1800"/>
              </a:spcAft>
              <a:defRPr sz="2300" b="1">
                <a:solidFill>
                  <a:schemeClr val="tx2"/>
                </a:solidFill>
                <a:latin typeface="Heebo" panose="00000500000000000000" pitchFamily="2" charset="-79"/>
                <a:cs typeface="Heebo" panose="00000500000000000000" pitchFamily="2" charset="-79"/>
              </a:defRPr>
            </a:lvl1pPr>
            <a:lvl2pPr algn="ctr">
              <a:defRPr>
                <a:solidFill>
                  <a:schemeClr val="tx2"/>
                </a:solidFill>
              </a:defRPr>
            </a:lvl2pPr>
            <a:lvl3pPr marL="0" indent="0" algn="ctr">
              <a:buFontTx/>
              <a:buNone/>
              <a:tabLst/>
              <a:defRPr sz="1500">
                <a:solidFill>
                  <a:schemeClr val="tx2"/>
                </a:solidFill>
              </a:defRPr>
            </a:lvl3pPr>
            <a:lvl4pPr marL="0" indent="0" algn="ctr">
              <a:buFontTx/>
              <a:buNone/>
              <a:tabLst/>
              <a:defRPr sz="1500">
                <a:solidFill>
                  <a:schemeClr val="bg1"/>
                </a:solidFill>
              </a:defRPr>
            </a:lvl4pPr>
            <a:lvl5pPr marL="0" indent="0" algn="ctr">
              <a:buFontTx/>
              <a:buNone/>
              <a:tabLst/>
              <a:defRPr sz="1500">
                <a:solidFill>
                  <a:schemeClr val="bg1"/>
                </a:solidFill>
              </a:defRPr>
            </a:lvl5pPr>
            <a:lvl6pPr marL="0" indent="0" algn="ctr">
              <a:buFontTx/>
              <a:buNone/>
              <a:tabLst/>
              <a:defRPr sz="1500">
                <a:solidFill>
                  <a:schemeClr val="bg1"/>
                </a:solidFill>
              </a:defRPr>
            </a:lvl6pPr>
            <a:lvl7pPr marL="0" indent="0" algn="ctr">
              <a:buFontTx/>
              <a:buNone/>
              <a:tabLst/>
              <a:defRPr sz="1500">
                <a:solidFill>
                  <a:schemeClr val="bg1"/>
                </a:solidFill>
              </a:defRPr>
            </a:lvl7pPr>
            <a:lvl8pPr marL="0" indent="0" algn="ctr">
              <a:buFontTx/>
              <a:buNone/>
              <a:tabLst/>
              <a:defRPr sz="1500">
                <a:solidFill>
                  <a:schemeClr val="bg1"/>
                </a:solidFill>
              </a:defRPr>
            </a:lvl8pPr>
            <a:lvl9pPr marL="0" indent="0" algn="ctr">
              <a:buFontTx/>
              <a:buNone/>
              <a:tabLst/>
              <a:defRPr sz="1500">
                <a:solidFill>
                  <a:schemeClr val="bg1"/>
                </a:solidFill>
              </a:defRPr>
            </a:lvl9pPr>
          </a:lstStyle>
          <a:p>
            <a:pPr lvl="0"/>
            <a:r>
              <a:rPr lang="en-US"/>
              <a:t>How many</a:t>
            </a:r>
          </a:p>
          <a:p>
            <a:pPr lvl="1"/>
            <a:r>
              <a:rPr lang="en-US"/>
              <a:t>Second level</a:t>
            </a:r>
          </a:p>
          <a:p>
            <a:pPr lvl="2"/>
            <a:r>
              <a:rPr lang="en-US"/>
              <a:t>Third level</a:t>
            </a:r>
            <a:endParaRPr lang="en-GB"/>
          </a:p>
        </p:txBody>
      </p:sp>
      <p:sp>
        <p:nvSpPr>
          <p:cNvPr id="23" name="Text Placeholder 22">
            <a:extLst>
              <a:ext uri="{FF2B5EF4-FFF2-40B4-BE49-F238E27FC236}">
                <a16:creationId xmlns:a16="http://schemas.microsoft.com/office/drawing/2014/main" id="{36F842BE-CC41-4B6C-AC5F-CA84E2805774}"/>
              </a:ext>
            </a:extLst>
          </p:cNvPr>
          <p:cNvSpPr>
            <a:spLocks noGrp="1" noChangeAspect="1"/>
          </p:cNvSpPr>
          <p:nvPr>
            <p:ph type="body" sz="quarter" idx="17" hasCustomPrompt="1"/>
          </p:nvPr>
        </p:nvSpPr>
        <p:spPr>
          <a:xfrm>
            <a:off x="1951955"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2"/>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26" name="Text Placeholder 25">
            <a:extLst>
              <a:ext uri="{FF2B5EF4-FFF2-40B4-BE49-F238E27FC236}">
                <a16:creationId xmlns:a16="http://schemas.microsoft.com/office/drawing/2014/main" id="{9AF43883-F543-4FFA-85FB-012596BA6D85}"/>
              </a:ext>
            </a:extLst>
          </p:cNvPr>
          <p:cNvSpPr>
            <a:spLocks noGrp="1" noChangeAspect="1"/>
          </p:cNvSpPr>
          <p:nvPr>
            <p:ph type="body" sz="quarter" idx="18" hasCustomPrompt="1"/>
          </p:nvPr>
        </p:nvSpPr>
        <p:spPr>
          <a:xfrm>
            <a:off x="5948361"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4"/>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29" name="Text Placeholder 28">
            <a:extLst>
              <a:ext uri="{FF2B5EF4-FFF2-40B4-BE49-F238E27FC236}">
                <a16:creationId xmlns:a16="http://schemas.microsoft.com/office/drawing/2014/main" id="{2E1E2C50-6E84-452A-BD85-45E73A040543}"/>
              </a:ext>
            </a:extLst>
          </p:cNvPr>
          <p:cNvSpPr>
            <a:spLocks noGrp="1" noChangeAspect="1"/>
          </p:cNvSpPr>
          <p:nvPr>
            <p:ph type="body" sz="quarter" idx="19" hasCustomPrompt="1"/>
          </p:nvPr>
        </p:nvSpPr>
        <p:spPr>
          <a:xfrm>
            <a:off x="9702083" y="2798622"/>
            <a:ext cx="1841375" cy="1580400"/>
          </a:xfrm>
          <a:custGeom>
            <a:avLst/>
            <a:gdLst>
              <a:gd name="connsiteX0" fmla="*/ 0 w 1841375"/>
              <a:gd name="connsiteY0" fmla="*/ 0 h 1580400"/>
              <a:gd name="connsiteX1" fmla="*/ 1841375 w 1841375"/>
              <a:gd name="connsiteY1" fmla="*/ 0 h 1580400"/>
              <a:gd name="connsiteX2" fmla="*/ 920897 w 1841375"/>
              <a:gd name="connsiteY2" fmla="*/ 1580400 h 1580400"/>
              <a:gd name="connsiteX3" fmla="*/ 920479 w 1841375"/>
              <a:gd name="connsiteY3" fmla="*/ 1580400 h 1580400"/>
            </a:gdLst>
            <a:ahLst/>
            <a:cxnLst>
              <a:cxn ang="0">
                <a:pos x="connsiteX0" y="connsiteY0"/>
              </a:cxn>
              <a:cxn ang="0">
                <a:pos x="connsiteX1" y="connsiteY1"/>
              </a:cxn>
              <a:cxn ang="0">
                <a:pos x="connsiteX2" y="connsiteY2"/>
              </a:cxn>
              <a:cxn ang="0">
                <a:pos x="connsiteX3" y="connsiteY3"/>
              </a:cxn>
            </a:cxnLst>
            <a:rect l="l" t="t" r="r" b="b"/>
            <a:pathLst>
              <a:path w="1841375" h="1580400">
                <a:moveTo>
                  <a:pt x="0" y="0"/>
                </a:moveTo>
                <a:lnTo>
                  <a:pt x="1841375" y="0"/>
                </a:lnTo>
                <a:lnTo>
                  <a:pt x="920897" y="1580400"/>
                </a:lnTo>
                <a:lnTo>
                  <a:pt x="920479" y="1580400"/>
                </a:lnTo>
                <a:close/>
              </a:path>
            </a:pathLst>
          </a:custGeom>
          <a:solidFill>
            <a:schemeClr val="accent6"/>
          </a:solidFill>
        </p:spPr>
        <p:txBody>
          <a:bodyPr wrap="square" tIns="252000" anchor="t">
            <a:noAutofit/>
          </a:bodyPr>
          <a:lstStyle>
            <a:lvl1pPr algn="ctr">
              <a:defRPr sz="2800">
                <a:solidFill>
                  <a:schemeClr val="tx2"/>
                </a:solidFill>
                <a:latin typeface="Heebo" panose="00000500000000000000" pitchFamily="2" charset="-79"/>
                <a:cs typeface="Heebo" panose="00000500000000000000" pitchFamily="2" charset="-79"/>
              </a:defRPr>
            </a:lvl1pPr>
          </a:lstStyle>
          <a:p>
            <a:pPr lvl="0"/>
            <a:r>
              <a:rPr lang="en-US"/>
              <a:t>%</a:t>
            </a:r>
            <a:endParaRPr lang="en-GB"/>
          </a:p>
        </p:txBody>
      </p:sp>
      <p:sp>
        <p:nvSpPr>
          <p:cNvPr id="31" name="Text Placeholder 30">
            <a:extLst>
              <a:ext uri="{FF2B5EF4-FFF2-40B4-BE49-F238E27FC236}">
                <a16:creationId xmlns:a16="http://schemas.microsoft.com/office/drawing/2014/main" id="{4BD64695-9A6E-4487-A98B-75BFCE245C5A}"/>
              </a:ext>
            </a:extLst>
          </p:cNvPr>
          <p:cNvSpPr>
            <a:spLocks noGrp="1"/>
          </p:cNvSpPr>
          <p:nvPr>
            <p:ph type="body" sz="quarter" idx="20"/>
          </p:nvPr>
        </p:nvSpPr>
        <p:spPr>
          <a:xfrm>
            <a:off x="610239"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6"/>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2" name="Text Placeholder 30">
            <a:extLst>
              <a:ext uri="{FF2B5EF4-FFF2-40B4-BE49-F238E27FC236}">
                <a16:creationId xmlns:a16="http://schemas.microsoft.com/office/drawing/2014/main" id="{F47D794F-7F76-469D-B1C8-6073569D1979}"/>
              </a:ext>
            </a:extLst>
          </p:cNvPr>
          <p:cNvSpPr>
            <a:spLocks noGrp="1"/>
          </p:cNvSpPr>
          <p:nvPr>
            <p:ph type="body" sz="quarter" idx="21"/>
          </p:nvPr>
        </p:nvSpPr>
        <p:spPr>
          <a:xfrm>
            <a:off x="4421980"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1"/>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3" name="Text Placeholder 30">
            <a:extLst>
              <a:ext uri="{FF2B5EF4-FFF2-40B4-BE49-F238E27FC236}">
                <a16:creationId xmlns:a16="http://schemas.microsoft.com/office/drawing/2014/main" id="{EDA19B40-45F0-4AF8-8C12-35A9D73E5E69}"/>
              </a:ext>
            </a:extLst>
          </p:cNvPr>
          <p:cNvSpPr>
            <a:spLocks noGrp="1"/>
          </p:cNvSpPr>
          <p:nvPr>
            <p:ph type="body" sz="quarter" idx="22"/>
          </p:nvPr>
        </p:nvSpPr>
        <p:spPr>
          <a:xfrm>
            <a:off x="8393374" y="4720603"/>
            <a:ext cx="2979864" cy="1287462"/>
          </a:xfrm>
        </p:spPr>
        <p:txBody>
          <a:bodyPr/>
          <a:lstStyle>
            <a:lvl1pPr>
              <a:spcAft>
                <a:spcPts val="300"/>
              </a:spcAft>
              <a:defRPr sz="1500" b="0"/>
            </a:lvl1pPr>
            <a:lvl2pPr>
              <a:spcAft>
                <a:spcPts val="300"/>
              </a:spcAft>
              <a:defRPr sz="1500" b="0"/>
            </a:lvl2pPr>
            <a:lvl3pPr>
              <a:spcAft>
                <a:spcPts val="300"/>
              </a:spcAft>
              <a:defRPr sz="1500" b="0"/>
            </a:lvl3pPr>
            <a:lvl4pPr>
              <a:spcAft>
                <a:spcPts val="300"/>
              </a:spcAft>
              <a:buClr>
                <a:schemeClr val="accent3"/>
              </a:buClr>
              <a:defRPr sz="1500" b="0"/>
            </a:lvl4pPr>
            <a:lvl5pPr>
              <a:spcAft>
                <a:spcPts val="300"/>
              </a:spcAft>
              <a:defRPr sz="1500" b="0"/>
            </a:lvl5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8FCD10FD-3D2B-4C3B-B5ED-44ECFE00D4D3}"/>
              </a:ext>
            </a:extLst>
          </p:cNvPr>
          <p:cNvSpPr>
            <a:spLocks noGrp="1"/>
          </p:cNvSpPr>
          <p:nvPr>
            <p:ph type="title"/>
          </p:nvPr>
        </p:nvSpPr>
        <p:spPr>
          <a:xfrm>
            <a:off x="1776000" y="468000"/>
            <a:ext cx="8640000" cy="486000"/>
          </a:xfrm>
        </p:spPr>
        <p:txBody>
          <a:bodyPr/>
          <a:lstStyle>
            <a:lvl1pPr algn="ctr">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38C1BFB9-F8A9-4ED0-9526-3A1D5B164C69}"/>
              </a:ext>
            </a:extLst>
          </p:cNvPr>
          <p:cNvSpPr>
            <a:spLocks noGrp="1"/>
          </p:cNvSpPr>
          <p:nvPr>
            <p:ph type="sldNum" sz="quarter" idx="23"/>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7B9F3719-0539-4CB0-A686-54DEEFB1C057}"/>
              </a:ext>
            </a:extLst>
          </p:cNvPr>
          <p:cNvGrpSpPr/>
          <p:nvPr/>
        </p:nvGrpSpPr>
        <p:grpSpPr>
          <a:xfrm>
            <a:off x="12496320" y="0"/>
            <a:ext cx="4956876" cy="2218765"/>
            <a:chOff x="12496320" y="0"/>
            <a:chExt cx="4956876" cy="2218765"/>
          </a:xfrm>
        </p:grpSpPr>
        <p:sp>
          <p:nvSpPr>
            <p:cNvPr id="14" name="Rectangle 13">
              <a:extLst>
                <a:ext uri="{FF2B5EF4-FFF2-40B4-BE49-F238E27FC236}">
                  <a16:creationId xmlns:a16="http://schemas.microsoft.com/office/drawing/2014/main" id="{4A4DA4A1-C606-4618-9242-3C31B68110C8}"/>
                </a:ext>
              </a:extLst>
            </p:cNvPr>
            <p:cNvSpPr/>
            <p:nvPr/>
          </p:nvSpPr>
          <p:spPr>
            <a:xfrm>
              <a:off x="12496320" y="0"/>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F34849D-CFA8-469D-90CD-4DB574E4BBBE}"/>
                </a:ext>
              </a:extLst>
            </p:cNvPr>
            <p:cNvSpPr txBox="1"/>
            <p:nvPr/>
          </p:nvSpPr>
          <p:spPr>
            <a:xfrm>
              <a:off x="12560668" y="76670"/>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pic>
          <p:nvPicPr>
            <p:cNvPr id="16" name="Graphic 15" descr="Lightbulb and gear with solid fill">
              <a:extLst>
                <a:ext uri="{FF2B5EF4-FFF2-40B4-BE49-F238E27FC236}">
                  <a16:creationId xmlns:a16="http://schemas.microsoft.com/office/drawing/2014/main" id="{DEC6955C-7B46-42DB-98F9-50DD02EBB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50304" y="970181"/>
              <a:ext cx="484615" cy="484615"/>
            </a:xfrm>
            <a:prstGeom prst="rect">
              <a:avLst/>
            </a:prstGeom>
          </p:spPr>
        </p:pic>
        <p:pic>
          <p:nvPicPr>
            <p:cNvPr id="17" name="Picture 16">
              <a:extLst>
                <a:ext uri="{FF2B5EF4-FFF2-40B4-BE49-F238E27FC236}">
                  <a16:creationId xmlns:a16="http://schemas.microsoft.com/office/drawing/2014/main" id="{2645D06D-FAA6-42A8-B7E2-DBE72A35646E}"/>
                </a:ext>
              </a:extLst>
            </p:cNvPr>
            <p:cNvPicPr>
              <a:picLocks noChangeAspect="1"/>
            </p:cNvPicPr>
            <p:nvPr/>
          </p:nvPicPr>
          <p:blipFill>
            <a:blip r:embed="rId4"/>
            <a:stretch>
              <a:fillRect/>
            </a:stretch>
          </p:blipFill>
          <p:spPr>
            <a:xfrm>
              <a:off x="14853947" y="1204296"/>
              <a:ext cx="2334126" cy="887527"/>
            </a:xfrm>
            <a:prstGeom prst="rect">
              <a:avLst/>
            </a:prstGeom>
          </p:spPr>
        </p:pic>
        <p:sp>
          <p:nvSpPr>
            <p:cNvPr id="18" name="Oval 17">
              <a:extLst>
                <a:ext uri="{FF2B5EF4-FFF2-40B4-BE49-F238E27FC236}">
                  <a16:creationId xmlns:a16="http://schemas.microsoft.com/office/drawing/2014/main" id="{BF595599-0517-4E81-884E-F9671DCEE3CD}"/>
                </a:ext>
              </a:extLst>
            </p:cNvPr>
            <p:cNvSpPr/>
            <p:nvPr/>
          </p:nvSpPr>
          <p:spPr>
            <a:xfrm>
              <a:off x="16556779" y="1590523"/>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8556E25-E9CF-46AB-856B-AAFF484A514D}"/>
                </a:ext>
              </a:extLst>
            </p:cNvPr>
            <p:cNvSpPr txBox="1"/>
            <p:nvPr/>
          </p:nvSpPr>
          <p:spPr>
            <a:xfrm>
              <a:off x="12637151" y="1415945"/>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2246398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 quo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hasCustomPrompt="1"/>
          </p:nvPr>
        </p:nvSpPr>
        <p:spPr>
          <a:xfrm>
            <a:off x="5143408" y="1075312"/>
            <a:ext cx="1281455" cy="879382"/>
          </a:xfrm>
        </p:spPr>
        <p:txBody>
          <a:bodyPr/>
          <a:lstStyle>
            <a:lvl1pPr marL="0" indent="0">
              <a:spcBef>
                <a:spcPts val="0"/>
              </a:spcBef>
              <a:spcAft>
                <a:spcPts val="0"/>
              </a:spcAft>
              <a:buFontTx/>
              <a:buNone/>
              <a:tabLst/>
              <a:defRPr sz="166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5" name="Picture Placeholder 9">
            <a:extLst>
              <a:ext uri="{FF2B5EF4-FFF2-40B4-BE49-F238E27FC236}">
                <a16:creationId xmlns:a16="http://schemas.microsoft.com/office/drawing/2014/main" id="{B0940837-F4AD-4CAE-9DEE-939A862D325F}"/>
              </a:ext>
            </a:extLst>
          </p:cNvPr>
          <p:cNvSpPr>
            <a:spLocks noGrp="1" noChangeAspect="1"/>
          </p:cNvSpPr>
          <p:nvPr>
            <p:ph type="pic" sz="quarter" idx="13"/>
          </p:nvPr>
        </p:nvSpPr>
        <p:spPr>
          <a:xfrm>
            <a:off x="577517" y="2009094"/>
            <a:ext cx="4066674" cy="3537463"/>
          </a:xfrm>
          <a:prstGeom prst="hexagon">
            <a:avLst>
              <a:gd name="adj" fmla="val 28690"/>
              <a:gd name="vf" fmla="val 115470"/>
            </a:avLst>
          </a:prstGeom>
          <a:solidFill>
            <a:schemeClr val="bg1">
              <a:lumMod val="95000"/>
            </a:schemeClr>
          </a:solidFill>
          <a:ln>
            <a:noFill/>
          </a:ln>
        </p:spPr>
        <p:txBody>
          <a:bodyPr anchor="ctr"/>
          <a:lstStyle>
            <a:lvl1pPr algn="ctr">
              <a:defRPr/>
            </a:lvl1pPr>
          </a:lstStyle>
          <a:p>
            <a:r>
              <a:rPr lang="en-US"/>
              <a:t>Click icon to add picture</a:t>
            </a:r>
            <a:endParaRPr lang="en-GB"/>
          </a:p>
        </p:txBody>
      </p:sp>
      <p:sp>
        <p:nvSpPr>
          <p:cNvPr id="17" name="Picture Placeholder 16">
            <a:extLst>
              <a:ext uri="{FF2B5EF4-FFF2-40B4-BE49-F238E27FC236}">
                <a16:creationId xmlns:a16="http://schemas.microsoft.com/office/drawing/2014/main" id="{01033DC2-0D4D-439E-9E09-BD59B32EE27A}"/>
              </a:ext>
            </a:extLst>
          </p:cNvPr>
          <p:cNvSpPr>
            <a:spLocks noGrp="1" noChangeAspect="1"/>
          </p:cNvSpPr>
          <p:nvPr>
            <p:ph type="pic" sz="quarter" idx="18" hasCustomPrompt="1"/>
          </p:nvPr>
        </p:nvSpPr>
        <p:spPr>
          <a:xfrm flipH="1">
            <a:off x="3470943" y="5102132"/>
            <a:ext cx="557802" cy="1116000"/>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13" name="Text Placeholder 9">
            <a:extLst>
              <a:ext uri="{FF2B5EF4-FFF2-40B4-BE49-F238E27FC236}">
                <a16:creationId xmlns:a16="http://schemas.microsoft.com/office/drawing/2014/main" id="{26434F93-0F58-40D9-BFDD-47538801B335}"/>
              </a:ext>
            </a:extLst>
          </p:cNvPr>
          <p:cNvSpPr>
            <a:spLocks noGrp="1"/>
          </p:cNvSpPr>
          <p:nvPr>
            <p:ph type="body" sz="quarter" idx="19"/>
          </p:nvPr>
        </p:nvSpPr>
        <p:spPr>
          <a:xfrm>
            <a:off x="5263723" y="2610313"/>
            <a:ext cx="5312035" cy="1769181"/>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14" name="Text Placeholder 9">
            <a:extLst>
              <a:ext uri="{FF2B5EF4-FFF2-40B4-BE49-F238E27FC236}">
                <a16:creationId xmlns:a16="http://schemas.microsoft.com/office/drawing/2014/main" id="{E35EF230-ADE4-4E68-B690-E055179A775F}"/>
              </a:ext>
            </a:extLst>
          </p:cNvPr>
          <p:cNvSpPr>
            <a:spLocks noGrp="1"/>
          </p:cNvSpPr>
          <p:nvPr>
            <p:ph type="body" sz="quarter" idx="20"/>
          </p:nvPr>
        </p:nvSpPr>
        <p:spPr>
          <a:xfrm>
            <a:off x="5263723" y="4900552"/>
            <a:ext cx="5312035" cy="430184"/>
          </a:xfrm>
        </p:spPr>
        <p:txBody>
          <a:bodyPr/>
          <a:lstStyle>
            <a:lvl1pPr marL="0" indent="0">
              <a:spcBef>
                <a:spcPts val="0"/>
              </a:spcBef>
              <a:spcAft>
                <a:spcPts val="0"/>
              </a:spcAft>
              <a:buFontTx/>
              <a:buNone/>
              <a:tabLst/>
              <a:defRPr sz="1500" b="0"/>
            </a:lvl1pPr>
            <a:lvl2pPr marL="0" indent="0">
              <a:spcBef>
                <a:spcPts val="0"/>
              </a:spcBef>
              <a:spcAft>
                <a:spcPts val="0"/>
              </a:spcAft>
              <a:buFontTx/>
              <a:buNone/>
              <a:tabLst/>
              <a:defRPr sz="1500" b="0"/>
            </a:lvl2pPr>
            <a:lvl3pPr marL="0" indent="0">
              <a:spcBef>
                <a:spcPts val="0"/>
              </a:spcBef>
              <a:spcAft>
                <a:spcPts val="0"/>
              </a:spcAft>
              <a:buFontTx/>
              <a:buNone/>
              <a:tabLst/>
              <a:defRPr sz="1500" b="0"/>
            </a:lvl3pPr>
            <a:lvl4pPr marL="0" indent="0">
              <a:spcBef>
                <a:spcPts val="0"/>
              </a:spcBef>
              <a:spcAft>
                <a:spcPts val="0"/>
              </a:spcAft>
              <a:buClr>
                <a:schemeClr val="accent4"/>
              </a:buClr>
              <a:buFontTx/>
              <a:buNone/>
              <a:tabLst/>
              <a:defRPr sz="1500" b="0"/>
            </a:lvl4pPr>
            <a:lvl5pPr marL="0" indent="0">
              <a:spcBef>
                <a:spcPts val="0"/>
              </a:spcBef>
              <a:spcAft>
                <a:spcPts val="0"/>
              </a:spcAft>
              <a:buClr>
                <a:schemeClr val="accent3"/>
              </a:buClr>
              <a:buFontTx/>
              <a:buNone/>
              <a:tabLst/>
              <a:defRPr sz="1500" b="0"/>
            </a:lvl5pPr>
            <a:lvl6pPr marL="0" indent="0">
              <a:spcBef>
                <a:spcPts val="0"/>
              </a:spcBef>
              <a:spcAft>
                <a:spcPts val="0"/>
              </a:spcAft>
              <a:buFontTx/>
              <a:buNone/>
              <a:tabLst/>
              <a:defRPr sz="1500" b="0"/>
            </a:lvl6pPr>
            <a:lvl7pPr marL="0" indent="0">
              <a:spcBef>
                <a:spcPts val="0"/>
              </a:spcBef>
              <a:spcAft>
                <a:spcPts val="0"/>
              </a:spcAft>
              <a:buFontTx/>
              <a:buNone/>
              <a:tabLst/>
              <a:defRPr sz="1500" b="0"/>
            </a:lvl7pPr>
            <a:lvl8pPr marL="0" indent="0">
              <a:spcBef>
                <a:spcPts val="0"/>
              </a:spcBef>
              <a:spcAft>
                <a:spcPts val="0"/>
              </a:spcAft>
              <a:buFontTx/>
              <a:buNone/>
              <a:tabLst/>
              <a:defRPr sz="1500" b="0"/>
            </a:lvl8pPr>
            <a:lvl9pPr marL="0" indent="0">
              <a:spcBef>
                <a:spcPts val="0"/>
              </a:spcBef>
              <a:spcAft>
                <a:spcPts val="0"/>
              </a:spcAft>
              <a:buFontTx/>
              <a:buNone/>
              <a:tabLst/>
              <a:defRPr sz="1500" b="0"/>
            </a:lvl9pPr>
          </a:lstStyle>
          <a:p>
            <a:pPr lvl="0"/>
            <a:r>
              <a:rPr lang="en-US"/>
              <a:t>Click to edit Master text styles</a:t>
            </a:r>
          </a:p>
        </p:txBody>
      </p:sp>
      <p:sp>
        <p:nvSpPr>
          <p:cNvPr id="16" name="Picture Placeholder 12">
            <a:extLst>
              <a:ext uri="{FF2B5EF4-FFF2-40B4-BE49-F238E27FC236}">
                <a16:creationId xmlns:a16="http://schemas.microsoft.com/office/drawing/2014/main" id="{07B77467-946E-452D-8B54-F1396DEFB872}"/>
              </a:ext>
            </a:extLst>
          </p:cNvPr>
          <p:cNvSpPr>
            <a:spLocks noGrp="1" noChangeAspect="1"/>
          </p:cNvSpPr>
          <p:nvPr>
            <p:ph type="pic" sz="quarter" idx="17" hasCustomPrompt="1"/>
          </p:nvPr>
        </p:nvSpPr>
        <p:spPr>
          <a:xfrm rot="3600000">
            <a:off x="865208" y="1227685"/>
            <a:ext cx="1651031" cy="1438302"/>
          </a:xfrm>
          <a:prstGeom prst="triangle">
            <a:avLst/>
          </a:prstGeom>
          <a:solidFill>
            <a:schemeClr val="accent2"/>
          </a:solidFill>
          <a:ln>
            <a:noFill/>
          </a:ln>
        </p:spPr>
        <p:txBody>
          <a:bodyPr/>
          <a:lstStyle>
            <a:lvl1pPr algn="ctr">
              <a:defRPr sz="900">
                <a:solidFill>
                  <a:schemeClr val="bg1">
                    <a:alpha val="50000"/>
                  </a:schemeClr>
                </a:solidFill>
              </a:defRPr>
            </a:lvl1pPr>
          </a:lstStyle>
          <a:p>
            <a:r>
              <a:rPr lang="en-GB"/>
              <a:t>#</a:t>
            </a:r>
          </a:p>
        </p:txBody>
      </p:sp>
      <p:sp>
        <p:nvSpPr>
          <p:cNvPr id="2" name="Slide Number Placeholder 1">
            <a:extLst>
              <a:ext uri="{FF2B5EF4-FFF2-40B4-BE49-F238E27FC236}">
                <a16:creationId xmlns:a16="http://schemas.microsoft.com/office/drawing/2014/main" id="{52750FAD-37A0-4A49-A99B-BC4331364A41}"/>
              </a:ext>
            </a:extLst>
          </p:cNvPr>
          <p:cNvSpPr>
            <a:spLocks noGrp="1"/>
          </p:cNvSpPr>
          <p:nvPr>
            <p:ph type="sldNum" sz="quarter" idx="21"/>
          </p:nvPr>
        </p:nvSpPr>
        <p:spPr/>
        <p:txBody>
          <a:bodyPr/>
          <a:lstStyle/>
          <a:p>
            <a:fld id="{A0C40B90-2D6F-47A2-AD38-E70C3BCB3AA9}" type="slidenum">
              <a:rPr lang="en-GB" smtClean="0"/>
              <a:pPr/>
              <a:t>‹#›</a:t>
            </a:fld>
            <a:endParaRPr lang="en-GB"/>
          </a:p>
        </p:txBody>
      </p:sp>
      <p:grpSp>
        <p:nvGrpSpPr>
          <p:cNvPr id="18" name="Group 17">
            <a:extLst>
              <a:ext uri="{FF2B5EF4-FFF2-40B4-BE49-F238E27FC236}">
                <a16:creationId xmlns:a16="http://schemas.microsoft.com/office/drawing/2014/main" id="{1DF71380-C0E9-4EAF-B51A-6A0C2384DABD}"/>
              </a:ext>
            </a:extLst>
          </p:cNvPr>
          <p:cNvGrpSpPr/>
          <p:nvPr/>
        </p:nvGrpSpPr>
        <p:grpSpPr>
          <a:xfrm>
            <a:off x="12539863" y="-389139"/>
            <a:ext cx="4956876" cy="7276639"/>
            <a:chOff x="12539863" y="-389139"/>
            <a:chExt cx="4956876" cy="7276639"/>
          </a:xfrm>
        </p:grpSpPr>
        <p:grpSp>
          <p:nvGrpSpPr>
            <p:cNvPr id="19" name="Group 18">
              <a:extLst>
                <a:ext uri="{FF2B5EF4-FFF2-40B4-BE49-F238E27FC236}">
                  <a16:creationId xmlns:a16="http://schemas.microsoft.com/office/drawing/2014/main" id="{A7C8B40A-69EB-43BD-B111-087AC74EE856}"/>
                </a:ext>
              </a:extLst>
            </p:cNvPr>
            <p:cNvGrpSpPr/>
            <p:nvPr/>
          </p:nvGrpSpPr>
          <p:grpSpPr>
            <a:xfrm>
              <a:off x="12539863" y="19922"/>
              <a:ext cx="2526634" cy="4576167"/>
              <a:chOff x="12507857" y="-140735"/>
              <a:chExt cx="2526634" cy="4576167"/>
            </a:xfrm>
          </p:grpSpPr>
          <p:sp>
            <p:nvSpPr>
              <p:cNvPr id="42" name="Rectangle 41">
                <a:extLst>
                  <a:ext uri="{FF2B5EF4-FFF2-40B4-BE49-F238E27FC236}">
                    <a16:creationId xmlns:a16="http://schemas.microsoft.com/office/drawing/2014/main" id="{DAA77200-A9B2-41EF-B39D-84086EF2823D}"/>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BCD0359-D9D6-42C3-94B4-4475FFD677AB}"/>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4" name="Picture 43">
                <a:extLst>
                  <a:ext uri="{FF2B5EF4-FFF2-40B4-BE49-F238E27FC236}">
                    <a16:creationId xmlns:a16="http://schemas.microsoft.com/office/drawing/2014/main" id="{2BDA4961-59B0-4796-A251-A653D6F8AD5E}"/>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45" name="Picture 44">
                <a:extLst>
                  <a:ext uri="{FF2B5EF4-FFF2-40B4-BE49-F238E27FC236}">
                    <a16:creationId xmlns:a16="http://schemas.microsoft.com/office/drawing/2014/main" id="{5A471801-27A5-4A91-9D32-962CB6567AB8}"/>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46" name="Oval 45">
                <a:extLst>
                  <a:ext uri="{FF2B5EF4-FFF2-40B4-BE49-F238E27FC236}">
                    <a16:creationId xmlns:a16="http://schemas.microsoft.com/office/drawing/2014/main" id="{6E47654A-E5DC-4B44-88D9-78DAB0E08DAB}"/>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5E547B47-9F55-4E56-BC14-31696A084031}"/>
                </a:ext>
              </a:extLst>
            </p:cNvPr>
            <p:cNvGrpSpPr/>
            <p:nvPr/>
          </p:nvGrpSpPr>
          <p:grpSpPr>
            <a:xfrm>
              <a:off x="15179442" y="19922"/>
              <a:ext cx="2317297" cy="4576167"/>
              <a:chOff x="15561881" y="-140735"/>
              <a:chExt cx="2317297" cy="4415555"/>
            </a:xfrm>
          </p:grpSpPr>
          <p:sp>
            <p:nvSpPr>
              <p:cNvPr id="36" name="Rectangle 35">
                <a:extLst>
                  <a:ext uri="{FF2B5EF4-FFF2-40B4-BE49-F238E27FC236}">
                    <a16:creationId xmlns:a16="http://schemas.microsoft.com/office/drawing/2014/main" id="{D2F6C046-7348-47A7-8184-4B7FB0DFC3CF}"/>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52D29310-5F9E-4BE0-BF5A-D90F17D18EF1}"/>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38" name="Picture 37">
                <a:extLst>
                  <a:ext uri="{FF2B5EF4-FFF2-40B4-BE49-F238E27FC236}">
                    <a16:creationId xmlns:a16="http://schemas.microsoft.com/office/drawing/2014/main" id="{6B5E93A8-279F-4C82-A201-B5932B64A542}"/>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39" name="Picture 38">
                <a:extLst>
                  <a:ext uri="{FF2B5EF4-FFF2-40B4-BE49-F238E27FC236}">
                    <a16:creationId xmlns:a16="http://schemas.microsoft.com/office/drawing/2014/main" id="{1A13D5B8-004B-4572-9578-A0AC779DABB8}"/>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40" name="Picture 39">
                <a:extLst>
                  <a:ext uri="{FF2B5EF4-FFF2-40B4-BE49-F238E27FC236}">
                    <a16:creationId xmlns:a16="http://schemas.microsoft.com/office/drawing/2014/main" id="{51CA2443-A237-4C6C-8F8A-2E66EED63F33}"/>
                  </a:ext>
                </a:extLst>
              </p:cNvPr>
              <p:cNvPicPr>
                <a:picLocks noChangeAspect="1"/>
              </p:cNvPicPr>
              <p:nvPr/>
            </p:nvPicPr>
            <p:blipFill>
              <a:blip r:embed="rId6"/>
              <a:stretch>
                <a:fillRect/>
              </a:stretch>
            </p:blipFill>
            <p:spPr>
              <a:xfrm>
                <a:off x="16825198" y="713308"/>
                <a:ext cx="882131" cy="183777"/>
              </a:xfrm>
              <a:prstGeom prst="rect">
                <a:avLst/>
              </a:prstGeom>
            </p:spPr>
          </p:pic>
          <p:sp>
            <p:nvSpPr>
              <p:cNvPr id="41" name="Oval 40">
                <a:extLst>
                  <a:ext uri="{FF2B5EF4-FFF2-40B4-BE49-F238E27FC236}">
                    <a16:creationId xmlns:a16="http://schemas.microsoft.com/office/drawing/2014/main" id="{70713ABA-794F-4026-8422-31A54C65CEE6}"/>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E0036259-832F-4BED-BB16-1D0995941DFA}"/>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22" name="Group 21">
              <a:extLst>
                <a:ext uri="{FF2B5EF4-FFF2-40B4-BE49-F238E27FC236}">
                  <a16:creationId xmlns:a16="http://schemas.microsoft.com/office/drawing/2014/main" id="{482D8B1D-D591-4B19-8FA8-66B70E83BD93}"/>
                </a:ext>
              </a:extLst>
            </p:cNvPr>
            <p:cNvGrpSpPr/>
            <p:nvPr/>
          </p:nvGrpSpPr>
          <p:grpSpPr>
            <a:xfrm>
              <a:off x="12539863" y="4668735"/>
              <a:ext cx="4956876" cy="2218765"/>
              <a:chOff x="12466017" y="-140735"/>
              <a:chExt cx="4956876" cy="2218765"/>
            </a:xfrm>
          </p:grpSpPr>
          <p:sp>
            <p:nvSpPr>
              <p:cNvPr id="34" name="Rectangle 33">
                <a:extLst>
                  <a:ext uri="{FF2B5EF4-FFF2-40B4-BE49-F238E27FC236}">
                    <a16:creationId xmlns:a16="http://schemas.microsoft.com/office/drawing/2014/main" id="{EA78A566-10C5-47E2-8A11-A6076549AB46}"/>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6272B14-9950-4EA2-8CAD-18328AC82A98}"/>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23" name="Graphic 22" descr="Lightbulb and gear with solid fill">
              <a:extLst>
                <a:ext uri="{FF2B5EF4-FFF2-40B4-BE49-F238E27FC236}">
                  <a16:creationId xmlns:a16="http://schemas.microsoft.com/office/drawing/2014/main" id="{11832A02-810B-48F6-9C5C-5C655ABEEA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31" name="Picture 30">
              <a:extLst>
                <a:ext uri="{FF2B5EF4-FFF2-40B4-BE49-F238E27FC236}">
                  <a16:creationId xmlns:a16="http://schemas.microsoft.com/office/drawing/2014/main" id="{21AC2690-39A2-4D68-AEB3-5AB7A5FFE1B4}"/>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32" name="Oval 31">
              <a:extLst>
                <a:ext uri="{FF2B5EF4-FFF2-40B4-BE49-F238E27FC236}">
                  <a16:creationId xmlns:a16="http://schemas.microsoft.com/office/drawing/2014/main" id="{E8F872F1-403F-4B38-94B7-A86CB4047EBE}"/>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77C520F-26BC-4F0F-97BC-B773340E5438}"/>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3117797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Large">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3" name="Text Placeholder 9">
            <a:extLst>
              <a:ext uri="{FF2B5EF4-FFF2-40B4-BE49-F238E27FC236}">
                <a16:creationId xmlns:a16="http://schemas.microsoft.com/office/drawing/2014/main" id="{F5E55119-E93A-454E-BF8D-6AED4EBEC548}"/>
              </a:ext>
            </a:extLst>
          </p:cNvPr>
          <p:cNvSpPr>
            <a:spLocks noGrp="1"/>
          </p:cNvSpPr>
          <p:nvPr>
            <p:ph type="body" sz="quarter" idx="18" hasCustomPrompt="1"/>
          </p:nvPr>
        </p:nvSpPr>
        <p:spPr>
          <a:xfrm>
            <a:off x="549680" y="1311960"/>
            <a:ext cx="1281455" cy="784800"/>
          </a:xfrm>
        </p:spPr>
        <p:txBody>
          <a:bodyPr/>
          <a:lstStyle>
            <a:lvl1pPr marL="0" indent="0">
              <a:spcBef>
                <a:spcPts val="0"/>
              </a:spcBef>
              <a:spcAft>
                <a:spcPts val="0"/>
              </a:spcAft>
              <a:buFontTx/>
              <a:buNone/>
              <a:tabLst/>
              <a:defRPr sz="240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2426603" y="1911224"/>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15" name="Text Placeholder 9">
            <a:extLst>
              <a:ext uri="{FF2B5EF4-FFF2-40B4-BE49-F238E27FC236}">
                <a16:creationId xmlns:a16="http://schemas.microsoft.com/office/drawing/2014/main" id="{19E1EB72-E6D9-4218-965E-A32BFDF097BA}"/>
              </a:ext>
            </a:extLst>
          </p:cNvPr>
          <p:cNvSpPr>
            <a:spLocks noGrp="1"/>
          </p:cNvSpPr>
          <p:nvPr>
            <p:ph type="body" sz="quarter" idx="20"/>
          </p:nvPr>
        </p:nvSpPr>
        <p:spPr>
          <a:xfrm>
            <a:off x="2426604" y="5214487"/>
            <a:ext cx="5312035" cy="430184"/>
          </a:xfrm>
        </p:spPr>
        <p:txBody>
          <a:bodyPr/>
          <a:lstStyle>
            <a:lvl1pPr marL="0" indent="0">
              <a:spcBef>
                <a:spcPts val="0"/>
              </a:spcBef>
              <a:spcAft>
                <a:spcPts val="0"/>
              </a:spcAft>
              <a:buFontTx/>
              <a:buNone/>
              <a:tabLst/>
              <a:defRPr sz="1500" b="0"/>
            </a:lvl1pPr>
            <a:lvl2pPr marL="0" indent="0">
              <a:spcBef>
                <a:spcPts val="0"/>
              </a:spcBef>
              <a:spcAft>
                <a:spcPts val="0"/>
              </a:spcAft>
              <a:buFontTx/>
              <a:buNone/>
              <a:tabLst/>
              <a:defRPr sz="1500" b="0"/>
            </a:lvl2pPr>
            <a:lvl3pPr marL="0" indent="0">
              <a:spcBef>
                <a:spcPts val="0"/>
              </a:spcBef>
              <a:spcAft>
                <a:spcPts val="0"/>
              </a:spcAft>
              <a:buFontTx/>
              <a:buNone/>
              <a:tabLst/>
              <a:defRPr sz="1500" b="0"/>
            </a:lvl3pPr>
            <a:lvl4pPr marL="0" indent="0">
              <a:spcBef>
                <a:spcPts val="0"/>
              </a:spcBef>
              <a:spcAft>
                <a:spcPts val="0"/>
              </a:spcAft>
              <a:buClr>
                <a:schemeClr val="accent4"/>
              </a:buClr>
              <a:buFontTx/>
              <a:buNone/>
              <a:tabLst/>
              <a:defRPr sz="1500" b="0"/>
            </a:lvl4pPr>
            <a:lvl5pPr marL="0" indent="0">
              <a:spcBef>
                <a:spcPts val="0"/>
              </a:spcBef>
              <a:spcAft>
                <a:spcPts val="0"/>
              </a:spcAft>
              <a:buClr>
                <a:schemeClr val="accent3"/>
              </a:buClr>
              <a:buFontTx/>
              <a:buNone/>
              <a:tabLst/>
              <a:defRPr sz="1500" b="0"/>
            </a:lvl5pPr>
            <a:lvl6pPr marL="0" indent="0">
              <a:spcBef>
                <a:spcPts val="0"/>
              </a:spcBef>
              <a:spcAft>
                <a:spcPts val="0"/>
              </a:spcAft>
              <a:buFontTx/>
              <a:buNone/>
              <a:tabLst/>
              <a:defRPr sz="1500" b="0"/>
            </a:lvl6pPr>
            <a:lvl7pPr marL="0" indent="0">
              <a:spcBef>
                <a:spcPts val="0"/>
              </a:spcBef>
              <a:spcAft>
                <a:spcPts val="0"/>
              </a:spcAft>
              <a:buFontTx/>
              <a:buNone/>
              <a:tabLst/>
              <a:defRPr sz="1500" b="0"/>
            </a:lvl7pPr>
            <a:lvl8pPr marL="0" indent="0">
              <a:spcBef>
                <a:spcPts val="0"/>
              </a:spcBef>
              <a:spcAft>
                <a:spcPts val="0"/>
              </a:spcAft>
              <a:buFontTx/>
              <a:buNone/>
              <a:tabLst/>
              <a:defRPr sz="1500" b="0"/>
            </a:lvl8pPr>
            <a:lvl9pPr marL="0" indent="0">
              <a:spcBef>
                <a:spcPts val="0"/>
              </a:spcBef>
              <a:spcAft>
                <a:spcPts val="0"/>
              </a:spcAft>
              <a:buFontTx/>
              <a:buNone/>
              <a:tabLst/>
              <a:defRPr sz="1500" b="0"/>
            </a:lvl9pPr>
          </a:lstStyle>
          <a:p>
            <a:pPr lvl="0"/>
            <a:r>
              <a:rPr lang="en-US"/>
              <a:t>Click to edit Master text styles</a:t>
            </a:r>
          </a:p>
        </p:txBody>
      </p:sp>
      <p:sp>
        <p:nvSpPr>
          <p:cNvPr id="17" name="Text Placeholder 9">
            <a:extLst>
              <a:ext uri="{FF2B5EF4-FFF2-40B4-BE49-F238E27FC236}">
                <a16:creationId xmlns:a16="http://schemas.microsoft.com/office/drawing/2014/main" id="{8E5FC15E-4100-4E8D-950C-DA23ECABC3EA}"/>
              </a:ext>
            </a:extLst>
          </p:cNvPr>
          <p:cNvSpPr>
            <a:spLocks noGrp="1"/>
          </p:cNvSpPr>
          <p:nvPr>
            <p:ph type="body" sz="quarter" idx="21"/>
          </p:nvPr>
        </p:nvSpPr>
        <p:spPr>
          <a:xfrm>
            <a:off x="2426603" y="3604826"/>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2" name="Slide Number Placeholder 1">
            <a:extLst>
              <a:ext uri="{FF2B5EF4-FFF2-40B4-BE49-F238E27FC236}">
                <a16:creationId xmlns:a16="http://schemas.microsoft.com/office/drawing/2014/main" id="{09CE11CA-6738-4BC1-8E73-C48827D572DA}"/>
              </a:ext>
            </a:extLst>
          </p:cNvPr>
          <p:cNvSpPr>
            <a:spLocks noGrp="1"/>
          </p:cNvSpPr>
          <p:nvPr>
            <p:ph type="sldNum" sz="quarter" idx="22"/>
          </p:nvPr>
        </p:nvSpPr>
        <p:spPr/>
        <p:txBody>
          <a:bodyPr/>
          <a:lstStyle/>
          <a:p>
            <a:fld id="{A0C40B90-2D6F-47A2-AD38-E70C3BCB3AA9}" type="slidenum">
              <a:rPr lang="en-GB" smtClean="0"/>
              <a:pPr/>
              <a:t>‹#›</a:t>
            </a:fld>
            <a:endParaRPr lang="en-GB"/>
          </a:p>
        </p:txBody>
      </p:sp>
      <p:sp>
        <p:nvSpPr>
          <p:cNvPr id="8" name="Rectangle 7">
            <a:extLst>
              <a:ext uri="{FF2B5EF4-FFF2-40B4-BE49-F238E27FC236}">
                <a16:creationId xmlns:a16="http://schemas.microsoft.com/office/drawing/2014/main" id="{FC2F1DEE-C10A-4789-907F-B59A6C370CFA}"/>
              </a:ext>
            </a:extLst>
          </p:cNvPr>
          <p:cNvSpPr/>
          <p:nvPr/>
        </p:nvSpPr>
        <p:spPr>
          <a:xfrm>
            <a:off x="12512448" y="0"/>
            <a:ext cx="2478438" cy="2096760"/>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D24B092-4D39-4438-A08D-1A4AFD3BE11E}"/>
              </a:ext>
            </a:extLst>
          </p:cNvPr>
          <p:cNvSpPr txBox="1"/>
          <p:nvPr/>
        </p:nvSpPr>
        <p:spPr>
          <a:xfrm>
            <a:off x="12560669" y="76670"/>
            <a:ext cx="2323914" cy="1054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quote marks: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Quote marks are text. Select the text box and change the colour in font colour options from the branded colour palette</a:t>
            </a:r>
          </a:p>
        </p:txBody>
      </p:sp>
      <p:pic>
        <p:nvPicPr>
          <p:cNvPr id="4" name="Picture 3">
            <a:extLst>
              <a:ext uri="{FF2B5EF4-FFF2-40B4-BE49-F238E27FC236}">
                <a16:creationId xmlns:a16="http://schemas.microsoft.com/office/drawing/2014/main" id="{8CA52D28-4539-4471-8CF7-440736252C28}"/>
              </a:ext>
            </a:extLst>
          </p:cNvPr>
          <p:cNvPicPr>
            <a:picLocks noChangeAspect="1"/>
          </p:cNvPicPr>
          <p:nvPr/>
        </p:nvPicPr>
        <p:blipFill>
          <a:blip r:embed="rId2"/>
          <a:stretch>
            <a:fillRect/>
          </a:stretch>
        </p:blipFill>
        <p:spPr>
          <a:xfrm>
            <a:off x="12666971" y="1207475"/>
            <a:ext cx="2217612" cy="762066"/>
          </a:xfrm>
          <a:prstGeom prst="rect">
            <a:avLst/>
          </a:prstGeom>
        </p:spPr>
      </p:pic>
      <p:sp>
        <p:nvSpPr>
          <p:cNvPr id="19" name="Oval 18">
            <a:extLst>
              <a:ext uri="{FF2B5EF4-FFF2-40B4-BE49-F238E27FC236}">
                <a16:creationId xmlns:a16="http://schemas.microsoft.com/office/drawing/2014/main" id="{343131B5-0BBE-462E-9985-3B1EB3211040}"/>
              </a:ext>
            </a:extLst>
          </p:cNvPr>
          <p:cNvSpPr/>
          <p:nvPr/>
        </p:nvSpPr>
        <p:spPr>
          <a:xfrm>
            <a:off x="14424575" y="1521069"/>
            <a:ext cx="460007" cy="344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10001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ANK YOU / CLOSING">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1482725" y="1905506"/>
            <a:ext cx="9226550" cy="3046988"/>
          </a:xfrm>
          <a:prstGeom prst="rect">
            <a:avLst/>
          </a:prstGeom>
          <a:noFill/>
        </p:spPr>
        <p:txBody>
          <a:bodyPr wrap="square" rtlCol="0">
            <a:spAutoFit/>
          </a:bodyPr>
          <a:lstStyle/>
          <a:p>
            <a:pPr algn="ctr"/>
            <a:r>
              <a:rPr lang="en-GB" sz="9600">
                <a:solidFill>
                  <a:schemeClr val="bg1"/>
                </a:solidFill>
              </a:rPr>
              <a:t>THANK YOU </a:t>
            </a:r>
          </a:p>
          <a:p>
            <a:pPr algn="ctr"/>
            <a:r>
              <a:rPr lang="en-GB" sz="9600">
                <a:solidFill>
                  <a:schemeClr val="bg1"/>
                </a:solidFill>
              </a:rPr>
              <a:t>CLOSING</a:t>
            </a:r>
          </a:p>
        </p:txBody>
      </p:sp>
    </p:spTree>
    <p:extLst>
      <p:ext uri="{BB962C8B-B14F-4D97-AF65-F5344CB8AC3E}">
        <p14:creationId xmlns:p14="http://schemas.microsoft.com/office/powerpoint/2010/main" val="25899036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hank you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56EB7CB-10FB-4376-AAED-119CE75EACE3}"/>
              </a:ext>
            </a:extLst>
          </p:cNvPr>
          <p:cNvSpPr>
            <a:spLocks noGrp="1" noChangeAspect="1"/>
          </p:cNvSpPr>
          <p:nvPr>
            <p:ph type="pic" sz="quarter" idx="18" hasCustomPrompt="1"/>
          </p:nvPr>
        </p:nvSpPr>
        <p:spPr>
          <a:xfrm rot="16200000" flipH="1">
            <a:off x="1760203" y="1948928"/>
            <a:ext cx="2232000" cy="4465573"/>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5"/>
          </a:solidFill>
        </p:spPr>
        <p:txBody>
          <a:bodyPr wrap="square" anchor="ctr">
            <a:noAutofit/>
          </a:bodyPr>
          <a:lstStyle>
            <a:lvl1pPr algn="ctr">
              <a:defRPr>
                <a:solidFill>
                  <a:schemeClr val="bg1">
                    <a:alpha val="50000"/>
                  </a:schemeClr>
                </a:solidFill>
              </a:defRPr>
            </a:lvl1pPr>
          </a:lstStyle>
          <a:p>
            <a:r>
              <a:rPr lang="en-GB"/>
              <a:t>#</a:t>
            </a:r>
          </a:p>
        </p:txBody>
      </p:sp>
      <p:sp>
        <p:nvSpPr>
          <p:cNvPr id="26" name="Picture Placeholder 11">
            <a:extLst>
              <a:ext uri="{FF2B5EF4-FFF2-40B4-BE49-F238E27FC236}">
                <a16:creationId xmlns:a16="http://schemas.microsoft.com/office/drawing/2014/main" id="{664CA61C-CDA4-4BEC-9832-7DF61269DAD9}"/>
              </a:ext>
            </a:extLst>
          </p:cNvPr>
          <p:cNvSpPr>
            <a:spLocks noGrp="1" noChangeAspect="1"/>
          </p:cNvSpPr>
          <p:nvPr>
            <p:ph type="pic" sz="quarter" idx="17" hasCustomPrompt="1"/>
          </p:nvPr>
        </p:nvSpPr>
        <p:spPr>
          <a:xfrm>
            <a:off x="5838613" y="1741834"/>
            <a:ext cx="864000" cy="864000"/>
          </a:xfrm>
          <a:prstGeom prst="ellipse">
            <a:avLst/>
          </a:prstGeom>
          <a:solidFill>
            <a:schemeClr val="accent4"/>
          </a:solidFill>
          <a:ln>
            <a:noFill/>
          </a:ln>
        </p:spPr>
        <p:txBody>
          <a:bodyPr anchor="ctr"/>
          <a:lstStyle>
            <a:lvl1pPr algn="ctr">
              <a:defRPr sz="900">
                <a:solidFill>
                  <a:schemeClr val="bg1">
                    <a:alpha val="50000"/>
                  </a:schemeClr>
                </a:solidFill>
              </a:defRPr>
            </a:lvl1pPr>
          </a:lstStyle>
          <a:p>
            <a:r>
              <a:rPr lang="en-GB"/>
              <a:t>#</a:t>
            </a:r>
          </a:p>
        </p:txBody>
      </p:sp>
      <p:sp>
        <p:nvSpPr>
          <p:cNvPr id="27" name="Picture Placeholder 11">
            <a:extLst>
              <a:ext uri="{FF2B5EF4-FFF2-40B4-BE49-F238E27FC236}">
                <a16:creationId xmlns:a16="http://schemas.microsoft.com/office/drawing/2014/main" id="{A27A0A9C-A624-4F04-BF00-1D402C635874}"/>
              </a:ext>
            </a:extLst>
          </p:cNvPr>
          <p:cNvSpPr>
            <a:spLocks noGrp="1" noChangeAspect="1"/>
          </p:cNvSpPr>
          <p:nvPr>
            <p:ph type="pic" sz="quarter" idx="24" hasCustomPrompt="1"/>
          </p:nvPr>
        </p:nvSpPr>
        <p:spPr>
          <a:xfrm>
            <a:off x="5853127" y="2950205"/>
            <a:ext cx="864000" cy="864000"/>
          </a:xfrm>
          <a:prstGeom prst="ellipse">
            <a:avLst/>
          </a:prstGeom>
          <a:solidFill>
            <a:schemeClr val="accent1"/>
          </a:solidFill>
          <a:ln>
            <a:noFill/>
          </a:ln>
        </p:spPr>
        <p:txBody>
          <a:bodyPr anchor="ctr"/>
          <a:lstStyle>
            <a:lvl1pPr algn="ctr">
              <a:defRPr sz="900">
                <a:solidFill>
                  <a:schemeClr val="bg1">
                    <a:alpha val="50000"/>
                  </a:schemeClr>
                </a:solidFill>
              </a:defRPr>
            </a:lvl1pPr>
          </a:lstStyle>
          <a:p>
            <a:r>
              <a:rPr lang="en-GB"/>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7323131" y="2029834"/>
            <a:ext cx="4392000" cy="288000"/>
          </a:xfrm>
        </p:spPr>
        <p:txBody>
          <a:bodyPr anchor="ctr"/>
          <a:lstStyle>
            <a:lvl1pPr marL="0" indent="0">
              <a:spcBef>
                <a:spcPts val="0"/>
              </a:spcBef>
              <a:spcAft>
                <a:spcPts val="0"/>
              </a:spcAft>
              <a:buFontTx/>
              <a:buNone/>
              <a:tabLst/>
              <a:defRPr sz="2500" b="1"/>
            </a:lvl1pPr>
            <a:lvl2pPr marL="0" indent="0">
              <a:spcBef>
                <a:spcPts val="0"/>
              </a:spcBef>
              <a:spcAft>
                <a:spcPts val="0"/>
              </a:spcAft>
              <a:buFontTx/>
              <a:buNone/>
              <a:tabLst/>
              <a:defRPr sz="2500" b="1"/>
            </a:lvl2pPr>
            <a:lvl3pPr marL="0" indent="0">
              <a:spcBef>
                <a:spcPts val="0"/>
              </a:spcBef>
              <a:spcAft>
                <a:spcPts val="0"/>
              </a:spcAft>
              <a:buFontTx/>
              <a:buNone/>
              <a:tabLst/>
              <a:defRPr sz="2500" b="1"/>
            </a:lvl3pPr>
            <a:lvl4pPr marL="0" indent="0">
              <a:spcBef>
                <a:spcPts val="0"/>
              </a:spcBef>
              <a:spcAft>
                <a:spcPts val="0"/>
              </a:spcAft>
              <a:buClr>
                <a:schemeClr val="accent4"/>
              </a:buClr>
              <a:buFontTx/>
              <a:buNone/>
              <a:tabLst/>
              <a:defRPr sz="2500" b="1"/>
            </a:lvl4pPr>
            <a:lvl5pPr marL="0" indent="0">
              <a:spcBef>
                <a:spcPts val="0"/>
              </a:spcBef>
              <a:spcAft>
                <a:spcPts val="0"/>
              </a:spcAft>
              <a:buClr>
                <a:schemeClr val="accent3"/>
              </a:buClr>
              <a:buFontTx/>
              <a:buNone/>
              <a:tabLst/>
              <a:defRPr sz="2500" b="1"/>
            </a:lvl5pPr>
            <a:lvl6pPr marL="0" indent="0">
              <a:spcBef>
                <a:spcPts val="0"/>
              </a:spcBef>
              <a:spcAft>
                <a:spcPts val="0"/>
              </a:spcAft>
              <a:buFontTx/>
              <a:buNone/>
              <a:tabLst/>
              <a:defRPr sz="2500" b="1"/>
            </a:lvl6pPr>
            <a:lvl7pPr marL="0" indent="0">
              <a:spcBef>
                <a:spcPts val="0"/>
              </a:spcBef>
              <a:spcAft>
                <a:spcPts val="0"/>
              </a:spcAft>
              <a:buFontTx/>
              <a:buNone/>
              <a:tabLst/>
              <a:defRPr sz="2500" b="1"/>
            </a:lvl7pPr>
            <a:lvl8pPr marL="0" indent="0">
              <a:spcBef>
                <a:spcPts val="0"/>
              </a:spcBef>
              <a:spcAft>
                <a:spcPts val="0"/>
              </a:spcAft>
              <a:buFontTx/>
              <a:buNone/>
              <a:tabLst/>
              <a:defRPr sz="2500" b="1"/>
            </a:lvl8pPr>
            <a:lvl9pPr marL="0" indent="0">
              <a:spcBef>
                <a:spcPts val="0"/>
              </a:spcBef>
              <a:spcAft>
                <a:spcPts val="0"/>
              </a:spcAft>
              <a:buFontTx/>
              <a:buNone/>
              <a:tabLst/>
              <a:defRPr sz="2500" b="1"/>
            </a:lvl9pPr>
          </a:lstStyle>
          <a:p>
            <a:pPr lvl="0"/>
            <a:r>
              <a:rPr lang="en-US"/>
              <a:t>Click to edit Master text styles</a:t>
            </a:r>
          </a:p>
        </p:txBody>
      </p:sp>
      <p:sp>
        <p:nvSpPr>
          <p:cNvPr id="23" name="Text Placeholder 9">
            <a:extLst>
              <a:ext uri="{FF2B5EF4-FFF2-40B4-BE49-F238E27FC236}">
                <a16:creationId xmlns:a16="http://schemas.microsoft.com/office/drawing/2014/main" id="{003EF54C-AB00-474A-A04C-C08C31A94639}"/>
              </a:ext>
            </a:extLst>
          </p:cNvPr>
          <p:cNvSpPr>
            <a:spLocks noGrp="1"/>
          </p:cNvSpPr>
          <p:nvPr>
            <p:ph type="body" sz="quarter" idx="23"/>
          </p:nvPr>
        </p:nvSpPr>
        <p:spPr>
          <a:xfrm>
            <a:off x="7323131" y="3238205"/>
            <a:ext cx="4392000" cy="288000"/>
          </a:xfrm>
        </p:spPr>
        <p:txBody>
          <a:bodyPr anchor="ctr"/>
          <a:lstStyle>
            <a:lvl1pPr marL="0" indent="0">
              <a:spcBef>
                <a:spcPts val="0"/>
              </a:spcBef>
              <a:spcAft>
                <a:spcPts val="0"/>
              </a:spcAft>
              <a:buFontTx/>
              <a:buNone/>
              <a:tabLst/>
              <a:defRPr sz="2500" b="1"/>
            </a:lvl1pPr>
            <a:lvl2pPr marL="0" indent="0">
              <a:spcBef>
                <a:spcPts val="0"/>
              </a:spcBef>
              <a:spcAft>
                <a:spcPts val="0"/>
              </a:spcAft>
              <a:buFontTx/>
              <a:buNone/>
              <a:tabLst/>
              <a:defRPr sz="2500" b="1"/>
            </a:lvl2pPr>
            <a:lvl3pPr marL="0" indent="0">
              <a:spcBef>
                <a:spcPts val="0"/>
              </a:spcBef>
              <a:spcAft>
                <a:spcPts val="0"/>
              </a:spcAft>
              <a:buFontTx/>
              <a:buNone/>
              <a:tabLst/>
              <a:defRPr sz="2500" b="1"/>
            </a:lvl3pPr>
            <a:lvl4pPr marL="0" indent="0">
              <a:spcBef>
                <a:spcPts val="0"/>
              </a:spcBef>
              <a:spcAft>
                <a:spcPts val="0"/>
              </a:spcAft>
              <a:buClr>
                <a:schemeClr val="accent4"/>
              </a:buClr>
              <a:buFontTx/>
              <a:buNone/>
              <a:tabLst/>
              <a:defRPr sz="2500" b="1"/>
            </a:lvl4pPr>
            <a:lvl5pPr marL="0" indent="0">
              <a:spcBef>
                <a:spcPts val="0"/>
              </a:spcBef>
              <a:spcAft>
                <a:spcPts val="0"/>
              </a:spcAft>
              <a:buClr>
                <a:schemeClr val="accent3"/>
              </a:buClr>
              <a:buFontTx/>
              <a:buNone/>
              <a:tabLst/>
              <a:defRPr sz="2500" b="1"/>
            </a:lvl5pPr>
            <a:lvl6pPr marL="0" indent="0">
              <a:spcBef>
                <a:spcPts val="0"/>
              </a:spcBef>
              <a:spcAft>
                <a:spcPts val="0"/>
              </a:spcAft>
              <a:buFontTx/>
              <a:buNone/>
              <a:tabLst/>
              <a:defRPr sz="2500" b="1"/>
            </a:lvl6pPr>
            <a:lvl7pPr marL="0" indent="0">
              <a:spcBef>
                <a:spcPts val="0"/>
              </a:spcBef>
              <a:spcAft>
                <a:spcPts val="0"/>
              </a:spcAft>
              <a:buFontTx/>
              <a:buNone/>
              <a:tabLst/>
              <a:defRPr sz="2500" b="1"/>
            </a:lvl7pPr>
            <a:lvl8pPr marL="0" indent="0">
              <a:spcBef>
                <a:spcPts val="0"/>
              </a:spcBef>
              <a:spcAft>
                <a:spcPts val="0"/>
              </a:spcAft>
              <a:buFontTx/>
              <a:buNone/>
              <a:tabLst/>
              <a:defRPr sz="2500" b="1"/>
            </a:lvl8pPr>
            <a:lvl9pPr marL="0" indent="0">
              <a:spcBef>
                <a:spcPts val="0"/>
              </a:spcBef>
              <a:spcAft>
                <a:spcPts val="0"/>
              </a:spcAft>
              <a:buFontTx/>
              <a:buNone/>
              <a:tabLst/>
              <a:defRPr sz="2500" b="1"/>
            </a:lvl9pPr>
          </a:lstStyle>
          <a:p>
            <a:pPr lvl="0"/>
            <a:r>
              <a:rPr lang="en-US"/>
              <a:t>Click to edit Master text styles</a:t>
            </a:r>
          </a:p>
        </p:txBody>
      </p:sp>
      <p:sp>
        <p:nvSpPr>
          <p:cNvPr id="5" name="Text Placeholder 4">
            <a:extLst>
              <a:ext uri="{FF2B5EF4-FFF2-40B4-BE49-F238E27FC236}">
                <a16:creationId xmlns:a16="http://schemas.microsoft.com/office/drawing/2014/main" id="{D701A1DB-0D68-4DC5-AA40-3D857DD8EEFC}"/>
              </a:ext>
            </a:extLst>
          </p:cNvPr>
          <p:cNvSpPr>
            <a:spLocks noGrp="1"/>
          </p:cNvSpPr>
          <p:nvPr>
            <p:ph type="body" sz="quarter" idx="25"/>
          </p:nvPr>
        </p:nvSpPr>
        <p:spPr>
          <a:xfrm>
            <a:off x="5820228" y="4529138"/>
            <a:ext cx="5878285" cy="1174750"/>
          </a:xfrm>
        </p:spPr>
        <p:txBody>
          <a:bodyPr/>
          <a:lstStyle>
            <a:lvl1pPr marL="0" indent="0">
              <a:spcAft>
                <a:spcPts val="300"/>
              </a:spcAft>
              <a:defRPr sz="1250" b="0"/>
            </a:lvl1pPr>
            <a:lvl2pPr marL="0" indent="0">
              <a:spcAft>
                <a:spcPts val="300"/>
              </a:spcAft>
              <a:defRPr sz="1250" b="0"/>
            </a:lvl2pPr>
            <a:lvl3pPr marL="0" indent="0">
              <a:spcAft>
                <a:spcPts val="300"/>
              </a:spcAft>
              <a:defRPr sz="1250" b="0"/>
            </a:lvl3pPr>
            <a:lvl4pPr marL="261938" indent="-261938">
              <a:spcAft>
                <a:spcPts val="300"/>
              </a:spcAft>
              <a:defRPr sz="1250" b="0"/>
            </a:lvl4pPr>
            <a:lvl5pPr marL="261938" indent="0">
              <a:spcAft>
                <a:spcPts val="300"/>
              </a:spcAft>
              <a:defRPr sz="12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3675AAF0-64C7-4254-BACC-42F8CFD4E411}"/>
              </a:ext>
            </a:extLst>
          </p:cNvPr>
          <p:cNvSpPr>
            <a:spLocks noGrp="1"/>
          </p:cNvSpPr>
          <p:nvPr>
            <p:ph type="title" hasCustomPrompt="1"/>
          </p:nvPr>
        </p:nvSpPr>
        <p:spPr>
          <a:xfrm>
            <a:off x="644064" y="1718453"/>
            <a:ext cx="4948661" cy="898899"/>
          </a:xfrm>
          <a:prstGeom prst="rect">
            <a:avLst/>
          </a:prstGeom>
        </p:spPr>
        <p:txBody>
          <a:bodyPr anchor="b"/>
          <a:lstStyle>
            <a:lvl1pPr>
              <a:defRPr sz="6750" b="0">
                <a:latin typeface="+mj-lt"/>
              </a:defRPr>
            </a:lvl1pPr>
          </a:lstStyle>
          <a:p>
            <a:r>
              <a:rPr lang="en-US"/>
              <a:t>Thank you</a:t>
            </a:r>
            <a:endParaRPr lang="en-GB"/>
          </a:p>
        </p:txBody>
      </p:sp>
      <p:sp>
        <p:nvSpPr>
          <p:cNvPr id="2" name="Footer Placeholder 1">
            <a:extLst>
              <a:ext uri="{FF2B5EF4-FFF2-40B4-BE49-F238E27FC236}">
                <a16:creationId xmlns:a16="http://schemas.microsoft.com/office/drawing/2014/main" id="{4451AF3B-B1CC-4427-81C1-70B0C16ACAB3}"/>
              </a:ext>
            </a:extLst>
          </p:cNvPr>
          <p:cNvSpPr>
            <a:spLocks noGrp="1"/>
          </p:cNvSpPr>
          <p:nvPr>
            <p:ph type="ftr" sz="quarter" idx="26"/>
          </p:nvPr>
        </p:nvSpPr>
        <p:spPr/>
        <p:txBody>
          <a:bodyPr/>
          <a:lstStyle/>
          <a:p>
            <a:endParaRPr lang="en-GB"/>
          </a:p>
        </p:txBody>
      </p:sp>
      <p:sp>
        <p:nvSpPr>
          <p:cNvPr id="3" name="Slide Number Placeholder 2">
            <a:extLst>
              <a:ext uri="{FF2B5EF4-FFF2-40B4-BE49-F238E27FC236}">
                <a16:creationId xmlns:a16="http://schemas.microsoft.com/office/drawing/2014/main" id="{83AA0EBF-E0DE-44FC-A2F8-6A4DC388F3A5}"/>
              </a:ext>
            </a:extLst>
          </p:cNvPr>
          <p:cNvSpPr>
            <a:spLocks noGrp="1"/>
          </p:cNvSpPr>
          <p:nvPr>
            <p:ph type="sldNum" sz="quarter" idx="27"/>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279209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accent5"/>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0ACBDC36-E4D6-499D-8998-BB219BDFB8E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1352875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los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F724A9-FC47-49DA-BE78-068C3F9CB26B}"/>
              </a:ext>
            </a:extLst>
          </p:cNvPr>
          <p:cNvSpPr>
            <a:spLocks noGrp="1"/>
          </p:cNvSpPr>
          <p:nvPr>
            <p:ph type="ftr" sz="quarter" idx="11"/>
          </p:nvPr>
        </p:nvSpPr>
        <p:spPr>
          <a:xfrm>
            <a:off x="4443771" y="5065087"/>
            <a:ext cx="3292342" cy="365125"/>
          </a:xfrm>
        </p:spPr>
        <p:txBody>
          <a:bodyPr/>
          <a:lstStyle>
            <a:lvl1pPr>
              <a:defRPr sz="2300"/>
            </a:lvl1pPr>
          </a:lstStyle>
          <a:p>
            <a:endParaRPr lang="en-GB"/>
          </a:p>
        </p:txBody>
      </p:sp>
      <p:pic>
        <p:nvPicPr>
          <p:cNvPr id="12" name="Picture 11" descr="Logo&#10;&#10;Description automatically generated with medium confidence">
            <a:extLst>
              <a:ext uri="{FF2B5EF4-FFF2-40B4-BE49-F238E27FC236}">
                <a16:creationId xmlns:a16="http://schemas.microsoft.com/office/drawing/2014/main" id="{8621A74A-5950-4998-9B6E-AAB230E4A7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44179" y="2112579"/>
            <a:ext cx="4957487" cy="2187373"/>
          </a:xfrm>
          <a:prstGeom prst="rect">
            <a:avLst/>
          </a:prstGeom>
        </p:spPr>
      </p:pic>
    </p:spTree>
    <p:extLst>
      <p:ext uri="{BB962C8B-B14F-4D97-AF65-F5344CB8AC3E}">
        <p14:creationId xmlns:p14="http://schemas.microsoft.com/office/powerpoint/2010/main" val="865719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Content_plai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9752A36-7F60-49E7-9D0E-2FDD7EC94B43}"/>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0"/>
            <a:ext cx="316800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4367267" y="1602000"/>
            <a:ext cx="316800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a:xfrm>
            <a:off x="630000" y="468000"/>
            <a:ext cx="6905267" cy="486000"/>
          </a:xfrm>
        </p:spPr>
        <p:txBody>
          <a:bodyPr/>
          <a:lstStyle/>
          <a:p>
            <a:r>
              <a:rPr lang="en-US"/>
              <a:t>Click to edit Master title style</a:t>
            </a:r>
            <a:endParaRPr lang="en-GB"/>
          </a:p>
        </p:txBody>
      </p:sp>
      <p:sp>
        <p:nvSpPr>
          <p:cNvPr id="9" name="Text Placeholder 9">
            <a:extLst>
              <a:ext uri="{FF2B5EF4-FFF2-40B4-BE49-F238E27FC236}">
                <a16:creationId xmlns:a16="http://schemas.microsoft.com/office/drawing/2014/main" id="{47209188-A930-458A-81E7-9B2703F4755E}"/>
              </a:ext>
            </a:extLst>
          </p:cNvPr>
          <p:cNvSpPr>
            <a:spLocks noGrp="1"/>
          </p:cNvSpPr>
          <p:nvPr>
            <p:ph type="body" sz="quarter" idx="20"/>
          </p:nvPr>
        </p:nvSpPr>
        <p:spPr>
          <a:xfrm>
            <a:off x="8724575" y="2092013"/>
            <a:ext cx="2988000" cy="3960000"/>
          </a:xfrm>
          <a:solidFill>
            <a:schemeClr val="tx1"/>
          </a:solidFill>
          <a:effectLst>
            <a:outerShdw blurRad="50800" dist="38100" dir="2700000" algn="tl" rotWithShape="0">
              <a:prstClr val="black">
                <a:alpha val="40000"/>
              </a:prstClr>
            </a:outerShdw>
          </a:effectLst>
        </p:spPr>
        <p:txBody>
          <a:bodyPr lIns="180000" tIns="180000" rIns="180000" bIns="72000"/>
          <a:lstStyle>
            <a:lvl1pPr>
              <a:lnSpc>
                <a:spcPts val="2500"/>
              </a:lnSpc>
              <a:spcAft>
                <a:spcPts val="1800"/>
              </a:spcAft>
              <a:defRPr sz="1750">
                <a:solidFill>
                  <a:schemeClr val="accent1"/>
                </a:solidFill>
              </a:defRPr>
            </a:lvl1pPr>
            <a:lvl2pPr>
              <a:defRPr sz="1500">
                <a:solidFill>
                  <a:schemeClr val="bg1"/>
                </a:solidFill>
              </a:defRPr>
            </a:lvl2pPr>
            <a:lvl3pPr>
              <a:defRPr sz="1500">
                <a:solidFill>
                  <a:schemeClr val="bg1"/>
                </a:solidFill>
              </a:defRPr>
            </a:lvl3pPr>
            <a:lvl4pPr marL="231775" indent="-231775">
              <a:buClr>
                <a:schemeClr val="accent4"/>
              </a:buClr>
              <a:buSzPct val="114000"/>
              <a:buFont typeface="Wingdings" panose="05000000000000000000" pitchFamily="2" charset="2"/>
              <a:buChar char=""/>
              <a:defRPr sz="1500">
                <a:solidFill>
                  <a:schemeClr val="bg1"/>
                </a:solidFill>
              </a:defRPr>
            </a:lvl4pPr>
            <a:lvl5pPr marL="230400" indent="-230400">
              <a:buClr>
                <a:schemeClr val="accent3"/>
              </a:buClr>
              <a:buFont typeface="Wingdings 2" panose="05020102010507070707" pitchFamily="18" charset="2"/>
              <a:buChar char="Â"/>
              <a:defRPr sz="1500">
                <a:solidFill>
                  <a:schemeClr val="bg1"/>
                </a:solidFill>
              </a:defRPr>
            </a:lvl5pPr>
            <a:lvl6pPr marL="270000" indent="0">
              <a:buFontTx/>
              <a:buNone/>
              <a:defRPr sz="1500">
                <a:solidFill>
                  <a:schemeClr val="bg1"/>
                </a:solidFill>
              </a:defRPr>
            </a:lvl6pPr>
            <a:lvl7pPr marL="450850" indent="-177800">
              <a:buFont typeface="Symbol" panose="05050102010706020507" pitchFamily="18" charset="2"/>
              <a:buChar char="-"/>
              <a:defRPr sz="1500">
                <a:solidFill>
                  <a:schemeClr val="bg1"/>
                </a:solidFill>
              </a:defRPr>
            </a:lvl7pPr>
            <a:lvl8pPr marL="450850" indent="0">
              <a:buFontTx/>
              <a:buNone/>
              <a:defRPr sz="1500">
                <a:solidFill>
                  <a:schemeClr val="bg1"/>
                </a:solidFill>
              </a:defRPr>
            </a:lvl8pPr>
            <a:lvl9pPr marL="450850" indent="0">
              <a:tabLst>
                <a:tab pos="450850" algn="l"/>
              </a:tabLst>
              <a:defRPr sz="15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a:extLst>
              <a:ext uri="{FF2B5EF4-FFF2-40B4-BE49-F238E27FC236}">
                <a16:creationId xmlns:a16="http://schemas.microsoft.com/office/drawing/2014/main" id="{036ACB4F-1A92-48AD-AEA5-12E47679E6D7}"/>
              </a:ext>
            </a:extLst>
          </p:cNvPr>
          <p:cNvSpPr>
            <a:spLocks noGrp="1"/>
          </p:cNvSpPr>
          <p:nvPr>
            <p:ph type="sldNum" sz="quarter" idx="21"/>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497317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ase study">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9">
            <a:extLst>
              <a:ext uri="{FF2B5EF4-FFF2-40B4-BE49-F238E27FC236}">
                <a16:creationId xmlns:a16="http://schemas.microsoft.com/office/drawing/2014/main" id="{4F469D66-E98F-4892-AA79-76EF4383141F}"/>
              </a:ext>
            </a:extLst>
          </p:cNvPr>
          <p:cNvSpPr>
            <a:spLocks noGrp="1"/>
          </p:cNvSpPr>
          <p:nvPr>
            <p:ph type="body" sz="quarter" idx="22" hasCustomPrompt="1"/>
          </p:nvPr>
        </p:nvSpPr>
        <p:spPr>
          <a:xfrm>
            <a:off x="8759800" y="2791247"/>
            <a:ext cx="971054" cy="357549"/>
          </a:xfrm>
        </p:spPr>
        <p:txBody>
          <a:bodyPr anchor="t"/>
          <a:lstStyle>
            <a:lvl1pPr>
              <a:lnSpc>
                <a:spcPts val="2000"/>
              </a:lnSpc>
              <a:spcAft>
                <a:spcPts val="600"/>
              </a:spcAft>
              <a:defRPr sz="16600">
                <a:solidFill>
                  <a:schemeClr val="accent3"/>
                </a:solidFill>
              </a:defRPr>
            </a:lvl1pPr>
            <a:lvl2pPr marL="0" indent="0">
              <a:buFontTx/>
              <a:buNone/>
              <a:tabLst/>
              <a:defRPr sz="16600"/>
            </a:lvl2pPr>
            <a:lvl3pPr marL="0" indent="0">
              <a:buFontTx/>
              <a:buNone/>
              <a:tabLst/>
              <a:defRPr sz="16600"/>
            </a:lvl3pPr>
            <a:lvl4pPr marL="0" indent="0">
              <a:buClr>
                <a:schemeClr val="accent4"/>
              </a:buClr>
              <a:buSzPct val="114000"/>
              <a:buFontTx/>
              <a:buNone/>
              <a:tabLst/>
              <a:defRPr sz="16600"/>
            </a:lvl4pPr>
            <a:lvl5pPr marL="0" indent="0">
              <a:buClr>
                <a:schemeClr val="accent3"/>
              </a:buClr>
              <a:buFontTx/>
              <a:buNone/>
              <a:tabLst/>
              <a:defRPr sz="16600"/>
            </a:lvl5pPr>
            <a:lvl6pPr marL="0" indent="0">
              <a:buFontTx/>
              <a:buNone/>
              <a:tabLst/>
              <a:defRPr sz="16600"/>
            </a:lvl6pPr>
            <a:lvl7pPr marL="0" indent="0">
              <a:buFontTx/>
              <a:buNone/>
              <a:tabLst/>
              <a:defRPr sz="16600"/>
            </a:lvl7pPr>
            <a:lvl8pPr marL="0" indent="0">
              <a:buFontTx/>
              <a:buNone/>
              <a:tabLst/>
              <a:defRPr sz="16600"/>
            </a:lvl8pPr>
            <a:lvl9pPr marL="0" indent="0">
              <a:buFontTx/>
              <a:buNone/>
              <a:tabLst/>
              <a:defRPr sz="16600"/>
            </a:lvl9pPr>
          </a:lstStyle>
          <a:p>
            <a:pPr lvl="0"/>
            <a:r>
              <a:rPr lang="en-US"/>
              <a:t>“</a:t>
            </a:r>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0" y="0"/>
            <a:ext cx="456694" cy="6858000"/>
          </a:xfrm>
          <a:solidFill>
            <a:schemeClr val="accent3"/>
          </a:solidFill>
        </p:spPr>
        <p:txBody>
          <a:bodyPr vert="wordArtVert" anchor="ctr"/>
          <a:lstStyle>
            <a:lvl1pPr marL="0" indent="0" algn="ctr">
              <a:lnSpc>
                <a:spcPct val="100000"/>
              </a:lnSpc>
              <a:spcBef>
                <a:spcPts val="0"/>
              </a:spcBef>
              <a:spcAft>
                <a:spcPts val="0"/>
              </a:spcAft>
              <a:buFontTx/>
              <a:buNone/>
              <a:tabLst/>
              <a:defRPr sz="1750" cap="all" baseline="0">
                <a:solidFill>
                  <a:schemeClr val="bg1"/>
                </a:solidFill>
              </a:defRPr>
            </a:lvl1pPr>
            <a:lvl2pPr marL="0" indent="0">
              <a:lnSpc>
                <a:spcPct val="100000"/>
              </a:lnSpc>
              <a:spcBef>
                <a:spcPts val="0"/>
              </a:spcBef>
              <a:spcAft>
                <a:spcPts val="0"/>
              </a:spcAft>
              <a:buFontTx/>
              <a:buNone/>
              <a:tabLst/>
              <a:defRPr sz="1500" cap="all" baseline="0">
                <a:solidFill>
                  <a:schemeClr val="bg1"/>
                </a:solidFill>
              </a:defRPr>
            </a:lvl2pPr>
            <a:lvl3pPr marL="0" indent="0">
              <a:lnSpc>
                <a:spcPct val="100000"/>
              </a:lnSpc>
              <a:spcBef>
                <a:spcPts val="0"/>
              </a:spcBef>
              <a:spcAft>
                <a:spcPts val="0"/>
              </a:spcAft>
              <a:buFontTx/>
              <a:buNone/>
              <a:tabLst/>
              <a:defRPr sz="1500" cap="all" baseline="0">
                <a:solidFill>
                  <a:schemeClr val="bg1"/>
                </a:solidFill>
              </a:defRPr>
            </a:lvl3pPr>
            <a:lvl4pPr marL="0" indent="0">
              <a:lnSpc>
                <a:spcPct val="100000"/>
              </a:lnSpc>
              <a:spcBef>
                <a:spcPts val="0"/>
              </a:spcBef>
              <a:spcAft>
                <a:spcPts val="0"/>
              </a:spcAft>
              <a:buClr>
                <a:schemeClr val="accent4"/>
              </a:buClr>
              <a:buSzPct val="114000"/>
              <a:buFontTx/>
              <a:buNone/>
              <a:tabLst/>
              <a:defRPr sz="1500" cap="all" baseline="0">
                <a:solidFill>
                  <a:schemeClr val="bg1"/>
                </a:solidFill>
              </a:defRPr>
            </a:lvl4pPr>
            <a:lvl5pPr marL="0" indent="0">
              <a:lnSpc>
                <a:spcPct val="100000"/>
              </a:lnSpc>
              <a:spcBef>
                <a:spcPts val="0"/>
              </a:spcBef>
              <a:spcAft>
                <a:spcPts val="0"/>
              </a:spcAft>
              <a:buClr>
                <a:schemeClr val="accent3"/>
              </a:buClr>
              <a:buFontTx/>
              <a:buNone/>
              <a:tabLst/>
              <a:defRPr sz="1500" cap="all" baseline="0">
                <a:solidFill>
                  <a:schemeClr val="bg1"/>
                </a:solidFill>
              </a:defRPr>
            </a:lvl5pPr>
            <a:lvl6pPr marL="0" indent="0">
              <a:lnSpc>
                <a:spcPct val="100000"/>
              </a:lnSpc>
              <a:spcBef>
                <a:spcPts val="0"/>
              </a:spcBef>
              <a:spcAft>
                <a:spcPts val="0"/>
              </a:spcAft>
              <a:buFontTx/>
              <a:buNone/>
              <a:tabLst/>
              <a:defRPr sz="1500" cap="all" baseline="0">
                <a:solidFill>
                  <a:schemeClr val="bg1"/>
                </a:solidFill>
              </a:defRPr>
            </a:lvl6pPr>
            <a:lvl7pPr marL="0" indent="0">
              <a:lnSpc>
                <a:spcPct val="100000"/>
              </a:lnSpc>
              <a:spcBef>
                <a:spcPts val="0"/>
              </a:spcBef>
              <a:spcAft>
                <a:spcPts val="0"/>
              </a:spcAft>
              <a:buFontTx/>
              <a:buNone/>
              <a:tabLst/>
              <a:defRPr sz="1500" cap="all" baseline="0">
                <a:solidFill>
                  <a:schemeClr val="bg1"/>
                </a:solidFill>
              </a:defRPr>
            </a:lvl7pPr>
            <a:lvl8pPr marL="0" indent="0">
              <a:lnSpc>
                <a:spcPct val="100000"/>
              </a:lnSpc>
              <a:spcBef>
                <a:spcPts val="0"/>
              </a:spcBef>
              <a:spcAft>
                <a:spcPts val="0"/>
              </a:spcAft>
              <a:buFontTx/>
              <a:buNone/>
              <a:tabLst/>
              <a:defRPr sz="1500" cap="all" baseline="0">
                <a:solidFill>
                  <a:schemeClr val="bg1"/>
                </a:solidFill>
              </a:defRPr>
            </a:lvl8pPr>
            <a:lvl9pPr marL="0" indent="0">
              <a:lnSpc>
                <a:spcPct val="100000"/>
              </a:lnSpc>
              <a:spcBef>
                <a:spcPts val="0"/>
              </a:spcBef>
              <a:spcAft>
                <a:spcPts val="0"/>
              </a:spcAft>
              <a:buFontTx/>
              <a:buNone/>
              <a:tabLst/>
              <a:defRPr sz="1500" cap="all" baseline="0">
                <a:solidFill>
                  <a:schemeClr val="bg1"/>
                </a:solidFill>
              </a:defRPr>
            </a:lvl9pPr>
          </a:lstStyle>
          <a:p>
            <a:pPr lvl="0"/>
            <a:r>
              <a:rPr lang="en-US"/>
              <a:t>Click to edit Master text styles</a:t>
            </a:r>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a:xfrm>
            <a:off x="630000" y="875937"/>
            <a:ext cx="8100000" cy="486000"/>
          </a:xfrm>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sp>
        <p:nvSpPr>
          <p:cNvPr id="9" name="Text Placeholder 9">
            <a:extLst>
              <a:ext uri="{FF2B5EF4-FFF2-40B4-BE49-F238E27FC236}">
                <a16:creationId xmlns:a16="http://schemas.microsoft.com/office/drawing/2014/main" id="{C18F965C-D8DA-446E-A6CE-2EC5DFA86866}"/>
              </a:ext>
            </a:extLst>
          </p:cNvPr>
          <p:cNvSpPr>
            <a:spLocks noGrp="1"/>
          </p:cNvSpPr>
          <p:nvPr>
            <p:ph type="body" sz="quarter" idx="21"/>
          </p:nvPr>
        </p:nvSpPr>
        <p:spPr>
          <a:xfrm>
            <a:off x="635593" y="1985085"/>
            <a:ext cx="8100000" cy="1457563"/>
          </a:xfrm>
        </p:spPr>
        <p:txBody>
          <a:bodyPr/>
          <a:lstStyle>
            <a:lvl1pPr>
              <a:lnSpc>
                <a:spcPts val="2000"/>
              </a:lnSpc>
              <a:spcAft>
                <a:spcPts val="6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0386761E-5FEE-4AF3-914B-5B164FA6DDF9}"/>
              </a:ext>
            </a:extLst>
          </p:cNvPr>
          <p:cNvSpPr>
            <a:spLocks noGrp="1"/>
          </p:cNvSpPr>
          <p:nvPr>
            <p:ph type="body" sz="quarter" idx="23"/>
          </p:nvPr>
        </p:nvSpPr>
        <p:spPr>
          <a:xfrm>
            <a:off x="8889049" y="2192123"/>
            <a:ext cx="2829945" cy="1457563"/>
          </a:xfrm>
        </p:spPr>
        <p:txBody>
          <a:bodyPr/>
          <a:lstStyle>
            <a:lvl1pPr>
              <a:lnSpc>
                <a:spcPts val="2000"/>
              </a:lnSpc>
              <a:spcAft>
                <a:spcPts val="600"/>
              </a:spcAft>
              <a:defRPr sz="1400" b="0"/>
            </a:lvl1pPr>
            <a:lvl2pPr>
              <a:defRPr sz="1200"/>
            </a:lvl2pPr>
            <a:lvl3pPr>
              <a:defRPr sz="1200"/>
            </a:lvl3pPr>
            <a:lvl4pPr marL="231775" indent="-231775">
              <a:buClr>
                <a:schemeClr val="accent4"/>
              </a:buClr>
              <a:buSzPct val="114000"/>
              <a:buFont typeface="Wingdings" panose="05000000000000000000" pitchFamily="2" charset="2"/>
              <a:buChar char=""/>
              <a:defRPr sz="1200"/>
            </a:lvl4pPr>
            <a:lvl5pPr marL="230400" indent="-230400">
              <a:buClr>
                <a:schemeClr val="accent3"/>
              </a:buClr>
              <a:buFont typeface="Wingdings 2" panose="05020102010507070707" pitchFamily="18" charset="2"/>
              <a:buChar char="Â"/>
              <a:defRPr sz="1200"/>
            </a:lvl5pPr>
            <a:lvl6pPr marL="270000" indent="0">
              <a:buFontTx/>
              <a:buNone/>
              <a:defRPr sz="1200"/>
            </a:lvl6pPr>
            <a:lvl7pPr marL="450850" indent="-177800">
              <a:buFont typeface="Symbol" panose="05050102010706020507" pitchFamily="18" charset="2"/>
              <a:buChar char="-"/>
              <a:defRPr sz="1200"/>
            </a:lvl7pPr>
            <a:lvl8pPr marL="450850" indent="0">
              <a:buFontTx/>
              <a:buNone/>
              <a:defRPr sz="1200"/>
            </a:lvl8pPr>
            <a:lvl9pPr marL="450850" indent="0">
              <a:tabLst>
                <a:tab pos="450850" algn="l"/>
              </a:tabLst>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D941D17A-566B-494E-8A26-8FF51440664E}"/>
              </a:ext>
            </a:extLst>
          </p:cNvPr>
          <p:cNvSpPr>
            <a:spLocks noGrp="1"/>
          </p:cNvSpPr>
          <p:nvPr>
            <p:ph type="body" sz="quarter" idx="24"/>
          </p:nvPr>
        </p:nvSpPr>
        <p:spPr>
          <a:xfrm>
            <a:off x="8882631" y="4595219"/>
            <a:ext cx="2829945" cy="1457563"/>
          </a:xfrm>
        </p:spPr>
        <p:txBody>
          <a:bodyPr anchor="b"/>
          <a:lstStyle>
            <a:lvl1pPr marL="0" indent="0" algn="r">
              <a:lnSpc>
                <a:spcPct val="100000"/>
              </a:lnSpc>
              <a:spcBef>
                <a:spcPts val="0"/>
              </a:spcBef>
              <a:spcAft>
                <a:spcPts val="0"/>
              </a:spcAft>
              <a:buFontTx/>
              <a:buNone/>
              <a:tabLst/>
              <a:defRPr sz="1400">
                <a:solidFill>
                  <a:schemeClr val="accent3"/>
                </a:solidFill>
              </a:defRPr>
            </a:lvl1pPr>
            <a:lvl2pPr marL="0" indent="0" algn="r">
              <a:lnSpc>
                <a:spcPct val="100000"/>
              </a:lnSpc>
              <a:spcBef>
                <a:spcPts val="0"/>
              </a:spcBef>
              <a:spcAft>
                <a:spcPts val="0"/>
              </a:spcAft>
              <a:buFontTx/>
              <a:buNone/>
              <a:tabLst/>
              <a:defRPr sz="1400"/>
            </a:lvl2pPr>
            <a:lvl3pPr marL="0" indent="0" algn="r">
              <a:lnSpc>
                <a:spcPct val="100000"/>
              </a:lnSpc>
              <a:spcBef>
                <a:spcPts val="300"/>
              </a:spcBef>
              <a:spcAft>
                <a:spcPts val="0"/>
              </a:spcAft>
              <a:buFontTx/>
              <a:buNone/>
              <a:tabLst/>
              <a:defRPr sz="1400" i="1"/>
            </a:lvl3pPr>
            <a:lvl4pPr marL="0" indent="0" algn="r">
              <a:lnSpc>
                <a:spcPct val="100000"/>
              </a:lnSpc>
              <a:spcBef>
                <a:spcPts val="0"/>
              </a:spcBef>
              <a:spcAft>
                <a:spcPts val="0"/>
              </a:spcAft>
              <a:buClr>
                <a:schemeClr val="accent4"/>
              </a:buClr>
              <a:buSzPct val="114000"/>
              <a:buFontTx/>
              <a:buNone/>
              <a:tabLst/>
              <a:defRPr sz="1400"/>
            </a:lvl4pPr>
            <a:lvl5pPr marL="0" indent="0" algn="r">
              <a:lnSpc>
                <a:spcPct val="100000"/>
              </a:lnSpc>
              <a:spcBef>
                <a:spcPts val="0"/>
              </a:spcBef>
              <a:spcAft>
                <a:spcPts val="0"/>
              </a:spcAft>
              <a:buClr>
                <a:schemeClr val="accent3"/>
              </a:buClr>
              <a:buFontTx/>
              <a:buNone/>
              <a:tabLst/>
              <a:defRPr sz="1400"/>
            </a:lvl5pPr>
            <a:lvl6pPr marL="0" indent="0" algn="r">
              <a:lnSpc>
                <a:spcPct val="100000"/>
              </a:lnSpc>
              <a:spcBef>
                <a:spcPts val="0"/>
              </a:spcBef>
              <a:spcAft>
                <a:spcPts val="0"/>
              </a:spcAft>
              <a:buFontTx/>
              <a:buNone/>
              <a:tabLst/>
              <a:defRPr sz="1400"/>
            </a:lvl6pPr>
            <a:lvl7pPr marL="0" indent="0" algn="r">
              <a:lnSpc>
                <a:spcPct val="100000"/>
              </a:lnSpc>
              <a:spcBef>
                <a:spcPts val="0"/>
              </a:spcBef>
              <a:spcAft>
                <a:spcPts val="0"/>
              </a:spcAft>
              <a:buFontTx/>
              <a:buNone/>
              <a:tabLst/>
              <a:defRPr sz="1400"/>
            </a:lvl7pPr>
            <a:lvl8pPr marL="0" indent="0" algn="r">
              <a:lnSpc>
                <a:spcPct val="100000"/>
              </a:lnSpc>
              <a:spcBef>
                <a:spcPts val="0"/>
              </a:spcBef>
              <a:spcAft>
                <a:spcPts val="0"/>
              </a:spcAft>
              <a:buFontTx/>
              <a:buNone/>
              <a:tabLst/>
              <a:defRPr sz="1400"/>
            </a:lvl8pPr>
            <a:lvl9pPr marL="0" indent="0" algn="r">
              <a:lnSpc>
                <a:spcPct val="100000"/>
              </a:lnSpc>
              <a:spcBef>
                <a:spcPts val="0"/>
              </a:spcBef>
              <a:spcAft>
                <a:spcPts val="0"/>
              </a:spcAft>
              <a:buFontTx/>
              <a:buNone/>
              <a:tabLst/>
              <a:defRPr sz="1400"/>
            </a:lvl9pPr>
          </a:lstStyle>
          <a:p>
            <a:pPr lvl="0"/>
            <a:r>
              <a:rPr lang="en-US"/>
              <a:t>Click to edit Master text styles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9D337801-2EEC-46CC-ACB6-F2CAD1634985}"/>
              </a:ext>
            </a:extLst>
          </p:cNvPr>
          <p:cNvSpPr>
            <a:spLocks noGrp="1"/>
          </p:cNvSpPr>
          <p:nvPr>
            <p:ph type="body" sz="quarter" idx="25"/>
          </p:nvPr>
        </p:nvSpPr>
        <p:spPr>
          <a:xfrm>
            <a:off x="643886" y="121899"/>
            <a:ext cx="1812711" cy="754038"/>
          </a:xfrm>
        </p:spPr>
        <p:txBody>
          <a:bodyPr/>
          <a:lstStyle>
            <a:lvl1pPr marL="0" indent="0" algn="ctr">
              <a:buFontTx/>
              <a:buNone/>
              <a:defRPr sz="1400" b="1" cap="all" baseline="0">
                <a:solidFill>
                  <a:schemeClr val="accent3"/>
                </a:solidFill>
              </a:defRPr>
            </a:lvl1pPr>
            <a:lvl2pPr marL="0" indent="0" algn="l">
              <a:buFontTx/>
              <a:buNone/>
              <a:defRPr sz="1400" b="1">
                <a:solidFill>
                  <a:schemeClr val="accent3"/>
                </a:solidFill>
              </a:defRPr>
            </a:lvl2pPr>
            <a:lvl3pPr marL="0" indent="0" algn="l">
              <a:buFontTx/>
              <a:buNone/>
              <a:defRPr sz="1400" b="1">
                <a:solidFill>
                  <a:schemeClr val="accent3"/>
                </a:solidFill>
              </a:defRPr>
            </a:lvl3pPr>
            <a:lvl4pPr marL="0" indent="0" algn="l">
              <a:buFontTx/>
              <a:buNone/>
              <a:defRPr sz="1400" b="1">
                <a:solidFill>
                  <a:schemeClr val="accent3"/>
                </a:solidFill>
              </a:defRPr>
            </a:lvl4pPr>
            <a:lvl5pPr marL="0" indent="0" algn="l">
              <a:buFontTx/>
              <a:buNone/>
              <a:defRPr sz="1400" b="1">
                <a:solidFill>
                  <a:schemeClr val="accent3"/>
                </a:solidFill>
              </a:defRPr>
            </a:lvl5pPr>
          </a:lstStyle>
          <a:p>
            <a:pPr lvl="0"/>
            <a:r>
              <a:rPr lang="en-US"/>
              <a:t>Click to edit Master text styles</a:t>
            </a:r>
          </a:p>
        </p:txBody>
      </p:sp>
    </p:spTree>
    <p:extLst>
      <p:ext uri="{BB962C8B-B14F-4D97-AF65-F5344CB8AC3E}">
        <p14:creationId xmlns:p14="http://schemas.microsoft.com/office/powerpoint/2010/main" val="2989286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Heading only_patter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4F060-B3C2-8346-B1DF-9F2B3A60B677}"/>
              </a:ext>
            </a:extLst>
          </p:cNvPr>
          <p:cNvSpPr>
            <a:spLocks noGrp="1"/>
          </p:cNvSpPr>
          <p:nvPr>
            <p:ph type="ftr" sz="quarter" idx="10"/>
          </p:nvPr>
        </p:nvSpPr>
        <p:spPr>
          <a:xfrm>
            <a:off x="838200" y="6356352"/>
            <a:ext cx="4114800" cy="365125"/>
          </a:xfrm>
          <a:prstGeom prst="rect">
            <a:avLst/>
          </a:prstGeom>
        </p:spPr>
        <p:txBody>
          <a:bodyPr/>
          <a:lstStyle>
            <a:lvl1pPr>
              <a:defRPr sz="789">
                <a:solidFill>
                  <a:schemeClr val="accent2"/>
                </a:solidFill>
              </a:defRPr>
            </a:lvl1pPr>
          </a:lstStyle>
          <a:p>
            <a:endParaRPr lang="en-GB"/>
          </a:p>
        </p:txBody>
      </p:sp>
      <p:sp>
        <p:nvSpPr>
          <p:cNvPr id="4" name="Slide Number Placeholder 3">
            <a:extLst>
              <a:ext uri="{FF2B5EF4-FFF2-40B4-BE49-F238E27FC236}">
                <a16:creationId xmlns:a16="http://schemas.microsoft.com/office/drawing/2014/main" id="{A69D0D52-2F0B-5045-B2D6-AAE72E93A67E}"/>
              </a:ext>
            </a:extLst>
          </p:cNvPr>
          <p:cNvSpPr>
            <a:spLocks noGrp="1"/>
          </p:cNvSpPr>
          <p:nvPr>
            <p:ph type="sldNum" sz="quarter" idx="11"/>
          </p:nvPr>
        </p:nvSpPr>
        <p:spPr>
          <a:xfrm>
            <a:off x="8610600" y="6356352"/>
            <a:ext cx="2743200" cy="365125"/>
          </a:xfrm>
          <a:prstGeom prst="rect">
            <a:avLst/>
          </a:prstGeom>
        </p:spPr>
        <p:txBody>
          <a:bodyPr/>
          <a:lstStyle>
            <a:lvl1pPr>
              <a:defRPr sz="723">
                <a:solidFill>
                  <a:schemeClr val="accent2"/>
                </a:solidFill>
              </a:defRPr>
            </a:lvl1pPr>
          </a:lstStyle>
          <a:p>
            <a:fld id="{597459A8-344D-1444-8819-CD70BE728E41}" type="slidenum">
              <a:rPr lang="en-US" smtClean="0"/>
              <a:pPr/>
              <a:t>‹#›</a:t>
            </a:fld>
            <a:endParaRPr lang="en-US"/>
          </a:p>
        </p:txBody>
      </p:sp>
      <p:sp>
        <p:nvSpPr>
          <p:cNvPr id="8" name="Title 1">
            <a:extLst>
              <a:ext uri="{FF2B5EF4-FFF2-40B4-BE49-F238E27FC236}">
                <a16:creationId xmlns:a16="http://schemas.microsoft.com/office/drawing/2014/main" id="{F5D4F87B-9E6D-6747-8CD0-3EE154F7DFA0}"/>
              </a:ext>
            </a:extLst>
          </p:cNvPr>
          <p:cNvSpPr>
            <a:spLocks noGrp="1"/>
          </p:cNvSpPr>
          <p:nvPr>
            <p:ph type="title"/>
          </p:nvPr>
        </p:nvSpPr>
        <p:spPr>
          <a:xfrm>
            <a:off x="838200" y="502411"/>
            <a:ext cx="10515600" cy="549275"/>
          </a:xfrm>
        </p:spPr>
        <p:txBody>
          <a:bodyPr/>
          <a:lstStyle>
            <a:lvl1pPr>
              <a:defRPr sz="1841" b="1">
                <a:solidFill>
                  <a:srgbClr val="005C65"/>
                </a:solidFill>
              </a:defRPr>
            </a:lvl1pPr>
          </a:lstStyle>
          <a:p>
            <a:r>
              <a:rPr lang="en-US"/>
              <a:t>Click to edit Master title style</a:t>
            </a:r>
          </a:p>
        </p:txBody>
      </p:sp>
      <p:grpSp>
        <p:nvGrpSpPr>
          <p:cNvPr id="19" name="Group 18">
            <a:extLst>
              <a:ext uri="{FF2B5EF4-FFF2-40B4-BE49-F238E27FC236}">
                <a16:creationId xmlns:a16="http://schemas.microsoft.com/office/drawing/2014/main" id="{D3F6002B-F6A1-1744-9CFF-1B9E6FECFF3C}"/>
              </a:ext>
            </a:extLst>
          </p:cNvPr>
          <p:cNvGrpSpPr/>
          <p:nvPr userDrawn="1"/>
        </p:nvGrpSpPr>
        <p:grpSpPr>
          <a:xfrm>
            <a:off x="6729693" y="536058"/>
            <a:ext cx="5976875" cy="452569"/>
            <a:chOff x="6729691" y="536056"/>
            <a:chExt cx="5976875" cy="452569"/>
          </a:xfrm>
        </p:grpSpPr>
        <p:sp>
          <p:nvSpPr>
            <p:cNvPr id="10" name="Triangle 9">
              <a:extLst>
                <a:ext uri="{FF2B5EF4-FFF2-40B4-BE49-F238E27FC236}">
                  <a16:creationId xmlns:a16="http://schemas.microsoft.com/office/drawing/2014/main" id="{0B2D20B7-54B8-714C-9BFB-7B1216EA8168}"/>
                </a:ext>
              </a:extLst>
            </p:cNvPr>
            <p:cNvSpPr/>
            <p:nvPr userDrawn="1"/>
          </p:nvSpPr>
          <p:spPr>
            <a:xfrm>
              <a:off x="11004332" y="536060"/>
              <a:ext cx="1001693" cy="452565"/>
            </a:xfrm>
            <a:prstGeom prst="triangle">
              <a:avLst/>
            </a:prstGeom>
            <a:solidFill>
              <a:srgbClr val="9B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2" name="Triangle 11">
              <a:extLst>
                <a:ext uri="{FF2B5EF4-FFF2-40B4-BE49-F238E27FC236}">
                  <a16:creationId xmlns:a16="http://schemas.microsoft.com/office/drawing/2014/main" id="{5704DC1D-99F6-204D-9284-6DBED891D631}"/>
                </a:ext>
              </a:extLst>
            </p:cNvPr>
            <p:cNvSpPr/>
            <p:nvPr userDrawn="1"/>
          </p:nvSpPr>
          <p:spPr>
            <a:xfrm rot="10800000">
              <a:off x="11704873" y="536058"/>
              <a:ext cx="1001693" cy="45256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3" name="Triangle 12">
              <a:extLst>
                <a:ext uri="{FF2B5EF4-FFF2-40B4-BE49-F238E27FC236}">
                  <a16:creationId xmlns:a16="http://schemas.microsoft.com/office/drawing/2014/main" id="{832DF573-6C49-2746-A3C0-6AA5E44E1834}"/>
                </a:ext>
              </a:extLst>
            </p:cNvPr>
            <p:cNvSpPr/>
            <p:nvPr userDrawn="1"/>
          </p:nvSpPr>
          <p:spPr>
            <a:xfrm>
              <a:off x="9574925" y="536060"/>
              <a:ext cx="1001693" cy="4525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4" name="Triangle 13">
              <a:extLst>
                <a:ext uri="{FF2B5EF4-FFF2-40B4-BE49-F238E27FC236}">
                  <a16:creationId xmlns:a16="http://schemas.microsoft.com/office/drawing/2014/main" id="{72B42283-9EF0-D643-AA09-6256A554BB7B}"/>
                </a:ext>
              </a:extLst>
            </p:cNvPr>
            <p:cNvSpPr/>
            <p:nvPr userDrawn="1"/>
          </p:nvSpPr>
          <p:spPr>
            <a:xfrm rot="10800000">
              <a:off x="10275466" y="536058"/>
              <a:ext cx="1001693" cy="45256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5" name="Triangle 14">
              <a:extLst>
                <a:ext uri="{FF2B5EF4-FFF2-40B4-BE49-F238E27FC236}">
                  <a16:creationId xmlns:a16="http://schemas.microsoft.com/office/drawing/2014/main" id="{69A23592-4A79-EB4D-9C29-2537A99FDC3C}"/>
                </a:ext>
              </a:extLst>
            </p:cNvPr>
            <p:cNvSpPr/>
            <p:nvPr userDrawn="1"/>
          </p:nvSpPr>
          <p:spPr>
            <a:xfrm>
              <a:off x="8159098" y="536058"/>
              <a:ext cx="1001693" cy="452565"/>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183"/>
            </a:p>
          </p:txBody>
        </p:sp>
        <p:sp>
          <p:nvSpPr>
            <p:cNvPr id="16" name="Triangle 15">
              <a:extLst>
                <a:ext uri="{FF2B5EF4-FFF2-40B4-BE49-F238E27FC236}">
                  <a16:creationId xmlns:a16="http://schemas.microsoft.com/office/drawing/2014/main" id="{1717E149-C31E-B04D-A7FD-1C78DF17802E}"/>
                </a:ext>
              </a:extLst>
            </p:cNvPr>
            <p:cNvSpPr/>
            <p:nvPr userDrawn="1"/>
          </p:nvSpPr>
          <p:spPr>
            <a:xfrm rot="10800000">
              <a:off x="8859639" y="536056"/>
              <a:ext cx="1001693" cy="452565"/>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83"/>
            </a:p>
          </p:txBody>
        </p:sp>
        <p:sp>
          <p:nvSpPr>
            <p:cNvPr id="17" name="Triangle 16">
              <a:extLst>
                <a:ext uri="{FF2B5EF4-FFF2-40B4-BE49-F238E27FC236}">
                  <a16:creationId xmlns:a16="http://schemas.microsoft.com/office/drawing/2014/main" id="{84800518-18AB-6248-A808-DB9B84506843}"/>
                </a:ext>
              </a:extLst>
            </p:cNvPr>
            <p:cNvSpPr/>
            <p:nvPr userDrawn="1"/>
          </p:nvSpPr>
          <p:spPr>
            <a:xfrm>
              <a:off x="6729691" y="536058"/>
              <a:ext cx="1001693" cy="45256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sp>
          <p:nvSpPr>
            <p:cNvPr id="18" name="Triangle 17">
              <a:extLst>
                <a:ext uri="{FF2B5EF4-FFF2-40B4-BE49-F238E27FC236}">
                  <a16:creationId xmlns:a16="http://schemas.microsoft.com/office/drawing/2014/main" id="{1B7C7C99-4992-344D-A0CB-B77F7DB409BC}"/>
                </a:ext>
              </a:extLst>
            </p:cNvPr>
            <p:cNvSpPr/>
            <p:nvPr userDrawn="1"/>
          </p:nvSpPr>
          <p:spPr>
            <a:xfrm rot="10800000">
              <a:off x="7430232" y="536056"/>
              <a:ext cx="1001693" cy="4525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3"/>
            </a:p>
          </p:txBody>
        </p:sp>
      </p:grpSp>
      <p:sp>
        <p:nvSpPr>
          <p:cNvPr id="5" name="Text Placeholder 4">
            <a:extLst>
              <a:ext uri="{FF2B5EF4-FFF2-40B4-BE49-F238E27FC236}">
                <a16:creationId xmlns:a16="http://schemas.microsoft.com/office/drawing/2014/main" id="{FF4B74DA-31E4-4D2A-8084-7F4B5B3BD1BD}"/>
              </a:ext>
            </a:extLst>
          </p:cNvPr>
          <p:cNvSpPr>
            <a:spLocks noGrp="1"/>
          </p:cNvSpPr>
          <p:nvPr>
            <p:ph type="body" sz="quarter" idx="12"/>
          </p:nvPr>
        </p:nvSpPr>
        <p:spPr>
          <a:xfrm>
            <a:off x="838202" y="1636295"/>
            <a:ext cx="10515601" cy="4218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9264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Quote Large">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98960440-1E22-4535-82EE-CEDF12E5AFBC}"/>
              </a:ext>
            </a:extLst>
          </p:cNvPr>
          <p:cNvSpPr>
            <a:spLocks noGrp="1"/>
          </p:cNvSpPr>
          <p:nvPr>
            <p:ph type="ftr" sz="quarter" idx="16"/>
          </p:nvPr>
        </p:nvSpPr>
        <p:spPr/>
        <p:txBody>
          <a:bodyPr/>
          <a:lstStyle/>
          <a:p>
            <a:endParaRPr lang="en-GB"/>
          </a:p>
        </p:txBody>
      </p:sp>
      <p:sp>
        <p:nvSpPr>
          <p:cNvPr id="13" name="Text Placeholder 9">
            <a:extLst>
              <a:ext uri="{FF2B5EF4-FFF2-40B4-BE49-F238E27FC236}">
                <a16:creationId xmlns:a16="http://schemas.microsoft.com/office/drawing/2014/main" id="{F5E55119-E93A-454E-BF8D-6AED4EBEC548}"/>
              </a:ext>
            </a:extLst>
          </p:cNvPr>
          <p:cNvSpPr>
            <a:spLocks noGrp="1"/>
          </p:cNvSpPr>
          <p:nvPr>
            <p:ph type="body" sz="quarter" idx="18" hasCustomPrompt="1"/>
          </p:nvPr>
        </p:nvSpPr>
        <p:spPr>
          <a:xfrm>
            <a:off x="549680" y="1311960"/>
            <a:ext cx="1281455" cy="784800"/>
          </a:xfrm>
        </p:spPr>
        <p:txBody>
          <a:bodyPr/>
          <a:lstStyle>
            <a:lvl1pPr marL="0" indent="0">
              <a:spcBef>
                <a:spcPts val="0"/>
              </a:spcBef>
              <a:spcAft>
                <a:spcPts val="0"/>
              </a:spcAft>
              <a:buFontTx/>
              <a:buNone/>
              <a:tabLst/>
              <a:defRPr sz="24000" b="1">
                <a:solidFill>
                  <a:schemeClr val="accent4"/>
                </a:solidFill>
                <a:latin typeface="Arial Black" panose="020B0A04020102020204" pitchFamily="34" charset="0"/>
              </a:defRPr>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a:t>
            </a:r>
          </a:p>
        </p:txBody>
      </p:sp>
      <p:sp>
        <p:nvSpPr>
          <p:cNvPr id="14" name="Text Placeholder 9">
            <a:extLst>
              <a:ext uri="{FF2B5EF4-FFF2-40B4-BE49-F238E27FC236}">
                <a16:creationId xmlns:a16="http://schemas.microsoft.com/office/drawing/2014/main" id="{A9F0D454-7D37-4D90-ACE3-3F4D02FA0135}"/>
              </a:ext>
            </a:extLst>
          </p:cNvPr>
          <p:cNvSpPr>
            <a:spLocks noGrp="1"/>
          </p:cNvSpPr>
          <p:nvPr>
            <p:ph type="body" sz="quarter" idx="19"/>
          </p:nvPr>
        </p:nvSpPr>
        <p:spPr>
          <a:xfrm>
            <a:off x="2426603" y="1911224"/>
            <a:ext cx="8388000" cy="1332000"/>
          </a:xfrm>
        </p:spPr>
        <p:txBody>
          <a:bodyPr/>
          <a:lstStyle>
            <a:lvl1pPr marL="0" indent="0">
              <a:spcBef>
                <a:spcPts val="0"/>
              </a:spcBef>
              <a:spcAft>
                <a:spcPts val="0"/>
              </a:spcAft>
              <a:buFontTx/>
              <a:buNone/>
              <a:tabLst/>
              <a:defRPr sz="3000" b="1"/>
            </a:lvl1pPr>
            <a:lvl2pPr marL="0" indent="0">
              <a:spcBef>
                <a:spcPts val="0"/>
              </a:spcBef>
              <a:spcAft>
                <a:spcPts val="0"/>
              </a:spcAft>
              <a:buFontTx/>
              <a:buNone/>
              <a:tabLst/>
              <a:defRPr sz="3000" b="1"/>
            </a:lvl2pPr>
            <a:lvl3pPr marL="0" indent="0">
              <a:spcBef>
                <a:spcPts val="0"/>
              </a:spcBef>
              <a:spcAft>
                <a:spcPts val="0"/>
              </a:spcAft>
              <a:buFontTx/>
              <a:buNone/>
              <a:tabLst/>
              <a:defRPr sz="3000" b="1"/>
            </a:lvl3pPr>
            <a:lvl4pPr marL="0" indent="0">
              <a:spcBef>
                <a:spcPts val="0"/>
              </a:spcBef>
              <a:spcAft>
                <a:spcPts val="0"/>
              </a:spcAft>
              <a:buClr>
                <a:schemeClr val="accent4"/>
              </a:buClr>
              <a:buFontTx/>
              <a:buNone/>
              <a:tabLst/>
              <a:defRPr sz="3000" b="1"/>
            </a:lvl4pPr>
            <a:lvl5pPr marL="0" indent="0">
              <a:spcBef>
                <a:spcPts val="0"/>
              </a:spcBef>
              <a:spcAft>
                <a:spcPts val="0"/>
              </a:spcAft>
              <a:buClr>
                <a:schemeClr val="accent3"/>
              </a:buClr>
              <a:buFontTx/>
              <a:buNone/>
              <a:tabLst/>
              <a:defRPr sz="3000" b="1"/>
            </a:lvl5pPr>
            <a:lvl6pPr marL="0" indent="0">
              <a:spcBef>
                <a:spcPts val="0"/>
              </a:spcBef>
              <a:spcAft>
                <a:spcPts val="0"/>
              </a:spcAft>
              <a:buFontTx/>
              <a:buNone/>
              <a:tabLst/>
              <a:defRPr sz="3000" b="1"/>
            </a:lvl6pPr>
            <a:lvl7pPr marL="0" indent="0">
              <a:spcBef>
                <a:spcPts val="0"/>
              </a:spcBef>
              <a:spcAft>
                <a:spcPts val="0"/>
              </a:spcAft>
              <a:buFontTx/>
              <a:buNone/>
              <a:tabLst/>
              <a:defRPr sz="3000" b="1"/>
            </a:lvl7pPr>
            <a:lvl8pPr marL="0" indent="0">
              <a:spcBef>
                <a:spcPts val="0"/>
              </a:spcBef>
              <a:spcAft>
                <a:spcPts val="0"/>
              </a:spcAft>
              <a:buFontTx/>
              <a:buNone/>
              <a:tabLst/>
              <a:defRPr sz="3000" b="1"/>
            </a:lvl8pPr>
            <a:lvl9pPr marL="0" indent="0">
              <a:spcBef>
                <a:spcPts val="0"/>
              </a:spcBef>
              <a:spcAft>
                <a:spcPts val="0"/>
              </a:spcAft>
              <a:buFontTx/>
              <a:buNone/>
              <a:tabLst/>
              <a:defRPr sz="3000" b="1"/>
            </a:lvl9pPr>
          </a:lstStyle>
          <a:p>
            <a:pPr lvl="0"/>
            <a:r>
              <a:rPr lang="en-US"/>
              <a:t>Click to edit Master text styles</a:t>
            </a:r>
          </a:p>
        </p:txBody>
      </p:sp>
      <p:sp>
        <p:nvSpPr>
          <p:cNvPr id="2" name="Slide Number Placeholder 1">
            <a:extLst>
              <a:ext uri="{FF2B5EF4-FFF2-40B4-BE49-F238E27FC236}">
                <a16:creationId xmlns:a16="http://schemas.microsoft.com/office/drawing/2014/main" id="{09CE11CA-6738-4BC1-8E73-C48827D572DA}"/>
              </a:ext>
            </a:extLst>
          </p:cNvPr>
          <p:cNvSpPr>
            <a:spLocks noGrp="1"/>
          </p:cNvSpPr>
          <p:nvPr>
            <p:ph type="sldNum" sz="quarter" idx="22"/>
          </p:nvPr>
        </p:nvSpPr>
        <p:spPr/>
        <p:txBody>
          <a:bodyPr/>
          <a:lstStyle/>
          <a:p>
            <a:fld id="{A0C40B90-2D6F-47A2-AD38-E70C3BCB3AA9}" type="slidenum">
              <a:rPr lang="en-GB" smtClean="0"/>
              <a:pPr/>
              <a:t>‹#›</a:t>
            </a:fld>
            <a:endParaRPr lang="en-GB"/>
          </a:p>
        </p:txBody>
      </p:sp>
    </p:spTree>
    <p:extLst>
      <p:ext uri="{BB962C8B-B14F-4D97-AF65-F5344CB8AC3E}">
        <p14:creationId xmlns:p14="http://schemas.microsoft.com/office/powerpoint/2010/main" val="3178431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Content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sp>
        <p:nvSpPr>
          <p:cNvPr id="5" name="Title 4">
            <a:extLst>
              <a:ext uri="{FF2B5EF4-FFF2-40B4-BE49-F238E27FC236}">
                <a16:creationId xmlns:a16="http://schemas.microsoft.com/office/drawing/2014/main" id="{705A14E5-8569-436F-BC1C-42961FEBF729}"/>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973F6B7A-1A5C-4CE2-98BC-71076AF850C8}"/>
              </a:ext>
            </a:extLst>
          </p:cNvPr>
          <p:cNvSpPr>
            <a:spLocks noGrp="1"/>
          </p:cNvSpPr>
          <p:nvPr>
            <p:ph type="body" sz="quarter" idx="14"/>
          </p:nvPr>
        </p:nvSpPr>
        <p:spPr>
          <a:xfrm>
            <a:off x="630000" y="1602000"/>
            <a:ext cx="72571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1830439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325984E9-72E9-4991-8C68-D8518DC8D408}"/>
              </a:ext>
            </a:extLst>
          </p:cNvPr>
          <p:cNvPicPr>
            <a:picLocks noChangeAspect="1"/>
          </p:cNvPicPr>
          <p:nvPr userDrawn="1"/>
        </p:nvPicPr>
        <p:blipFill>
          <a:blip r:embed="rId2"/>
          <a:stretch>
            <a:fillRect/>
          </a:stretch>
        </p:blipFill>
        <p:spPr>
          <a:xfrm>
            <a:off x="15240" y="-13064"/>
            <a:ext cx="12176760" cy="6851457"/>
          </a:xfrm>
          <a:prstGeom prst="rect">
            <a:avLst/>
          </a:prstGeom>
        </p:spPr>
      </p:pic>
      <p:sp>
        <p:nvSpPr>
          <p:cNvPr id="2" name="Title 1">
            <a:extLst>
              <a:ext uri="{FF2B5EF4-FFF2-40B4-BE49-F238E27FC236}">
                <a16:creationId xmlns:a16="http://schemas.microsoft.com/office/drawing/2014/main" id="{4FCAB498-D88F-1C44-82E9-BAFC7E3712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3B22E-38A8-764A-A91D-68F0DEC617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BFA1E7-4218-4C44-8423-EF98F0ADA7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CB3564-E004-6A44-ACBC-A0DA10FB0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11B88-5D90-154A-AFAA-F42FFF76812D}"/>
              </a:ext>
            </a:extLst>
          </p:cNvPr>
          <p:cNvSpPr>
            <a:spLocks noGrp="1"/>
          </p:cNvSpPr>
          <p:nvPr>
            <p:ph type="sldNum" sz="quarter" idx="12"/>
          </p:nvPr>
        </p:nvSpPr>
        <p:spPr/>
        <p:txBody>
          <a:bodyPr/>
          <a:lstStyle/>
          <a:p>
            <a:fld id="{B00BC7F2-A819-E941-97FA-C39CC2FD509E}" type="slidenum">
              <a:rPr lang="en-US" smtClean="0"/>
              <a:t>‹#›</a:t>
            </a:fld>
            <a:endParaRPr lang="en-US"/>
          </a:p>
        </p:txBody>
      </p:sp>
    </p:spTree>
    <p:extLst>
      <p:ext uri="{BB962C8B-B14F-4D97-AF65-F5344CB8AC3E}">
        <p14:creationId xmlns:p14="http://schemas.microsoft.com/office/powerpoint/2010/main" val="1863329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1Content_white">
    <p:bg>
      <p:bgPr>
        <a:solidFill>
          <a:srgbClr val="FFFFFF"/>
        </a:solidFill>
        <a:effectLst/>
      </p:bgPr>
    </p:bg>
    <p:spTree>
      <p:nvGrpSpPr>
        <p:cNvPr id="1" name=""/>
        <p:cNvGrpSpPr/>
        <p:nvPr/>
      </p:nvGrpSpPr>
      <p:grpSpPr>
        <a:xfrm>
          <a:off x="0" y="0"/>
          <a:ext cx="0" cy="0"/>
          <a:chOff x="0" y="0"/>
          <a:chExt cx="0" cy="0"/>
        </a:xfrm>
      </p:grpSpPr>
      <p:pic>
        <p:nvPicPr>
          <p:cNvPr id="607" name="Graphic 25" descr="Graphic 25"/>
          <p:cNvPicPr>
            <a:picLocks noChangeAspect="1"/>
          </p:cNvPicPr>
          <p:nvPr/>
        </p:nvPicPr>
        <p:blipFill>
          <a:blip r:embed="rId2"/>
          <a:srcRect b="13747"/>
          <a:stretch>
            <a:fillRect/>
          </a:stretch>
        </p:blipFill>
        <p:spPr>
          <a:xfrm>
            <a:off x="0" y="6176029"/>
            <a:ext cx="1614525" cy="613199"/>
          </a:xfrm>
          <a:prstGeom prst="rect">
            <a:avLst/>
          </a:prstGeom>
          <a:ln w="12700">
            <a:miter lim="400000"/>
          </a:ln>
        </p:spPr>
      </p:pic>
      <p:sp>
        <p:nvSpPr>
          <p:cNvPr id="608" name="Slide Number"/>
          <p:cNvSpPr txBox="1">
            <a:spLocks noGrp="1"/>
          </p:cNvSpPr>
          <p:nvPr>
            <p:ph type="sldNum" sz="quarter" idx="2"/>
          </p:nvPr>
        </p:nvSpPr>
        <p:spPr>
          <a:xfrm>
            <a:off x="11814692" y="6501161"/>
            <a:ext cx="168089" cy="147831"/>
          </a:xfrm>
          <a:prstGeom prst="rect">
            <a:avLst/>
          </a:prstGeom>
        </p:spPr>
        <p:txBody>
          <a:bodyPr/>
          <a:lstStyle/>
          <a:p>
            <a:fld id="{86CB4B4D-7CA3-9044-876B-883B54F8677D}" type="slidenum">
              <a:t>‹#›</a:t>
            </a:fld>
            <a:endParaRPr/>
          </a:p>
        </p:txBody>
      </p:sp>
      <p:sp>
        <p:nvSpPr>
          <p:cNvPr id="609" name="Title Text"/>
          <p:cNvSpPr txBox="1">
            <a:spLocks noGrp="1"/>
          </p:cNvSpPr>
          <p:nvPr>
            <p:ph type="title"/>
          </p:nvPr>
        </p:nvSpPr>
        <p:spPr>
          <a:xfrm>
            <a:off x="630000" y="468000"/>
            <a:ext cx="8640000" cy="486001"/>
          </a:xfrm>
          <a:prstGeom prst="rect">
            <a:avLst/>
          </a:prstGeom>
        </p:spPr>
        <p:txBody>
          <a:bodyPr>
            <a:normAutofit/>
          </a:bodyPr>
          <a:lstStyle/>
          <a:p>
            <a:r>
              <a:t>Title Text</a:t>
            </a:r>
          </a:p>
        </p:txBody>
      </p:sp>
      <p:sp>
        <p:nvSpPr>
          <p:cNvPr id="610" name="Body Level One…"/>
          <p:cNvSpPr txBox="1">
            <a:spLocks noGrp="1"/>
          </p:cNvSpPr>
          <p:nvPr>
            <p:ph type="body" sz="half" idx="1"/>
          </p:nvPr>
        </p:nvSpPr>
        <p:spPr>
          <a:xfrm>
            <a:off x="630000" y="1601999"/>
            <a:ext cx="7257151" cy="4450014"/>
          </a:xfrm>
          <a:prstGeom prst="rect">
            <a:avLst/>
          </a:prstGeom>
        </p:spPr>
        <p:txBody>
          <a:bodyPr>
            <a:normAutofit/>
          </a:bodyPr>
          <a:lstStyle>
            <a:lvl1pPr>
              <a:lnSpc>
                <a:spcPts val="2500"/>
              </a:lnSpc>
              <a:spcBef>
                <a:spcPts val="1800"/>
              </a:spcBef>
              <a:defRPr sz="1700"/>
            </a:lvl1pPr>
            <a:lvl2pPr>
              <a:lnSpc>
                <a:spcPts val="2500"/>
              </a:lnSpc>
              <a:spcBef>
                <a:spcPts val="1800"/>
              </a:spcBef>
              <a:defRPr sz="1700"/>
            </a:lvl2pPr>
            <a:lvl3pPr>
              <a:lnSpc>
                <a:spcPts val="2500"/>
              </a:lnSpc>
              <a:spcBef>
                <a:spcPts val="1800"/>
              </a:spcBef>
              <a:defRPr sz="1700"/>
            </a:lvl3pPr>
            <a:lvl4pPr marL="262678" indent="-262678">
              <a:lnSpc>
                <a:spcPts val="2500"/>
              </a:lnSpc>
              <a:spcBef>
                <a:spcPts val="1800"/>
              </a:spcBef>
              <a:buSzPct val="114000"/>
              <a:defRPr sz="1700"/>
            </a:lvl4pPr>
            <a:lvl5pPr marL="261120" indent="-261120">
              <a:lnSpc>
                <a:spcPts val="2500"/>
              </a:lnSpc>
              <a:spcBef>
                <a:spcPts val="1800"/>
              </a:spcBef>
              <a:buSzPct val="100000"/>
              <a:buChar char="⬣"/>
              <a:defRPr sz="17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8835279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VER OPTIONS">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2486025" y="1466850"/>
            <a:ext cx="7219950" cy="1569660"/>
          </a:xfrm>
          <a:prstGeom prst="rect">
            <a:avLst/>
          </a:prstGeom>
          <a:noFill/>
        </p:spPr>
        <p:txBody>
          <a:bodyPr wrap="square" rtlCol="0">
            <a:spAutoFit/>
          </a:bodyPr>
          <a:lstStyle/>
          <a:p>
            <a:pPr algn="ctr"/>
            <a:r>
              <a:rPr lang="en-GB" sz="9600">
                <a:solidFill>
                  <a:schemeClr val="bg1"/>
                </a:solidFill>
              </a:rPr>
              <a:t>COVERS</a:t>
            </a:r>
          </a:p>
        </p:txBody>
      </p:sp>
    </p:spTree>
    <p:extLst>
      <p:ext uri="{BB962C8B-B14F-4D97-AF65-F5344CB8AC3E}">
        <p14:creationId xmlns:p14="http://schemas.microsoft.com/office/powerpoint/2010/main" val="3460079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2E3BC2-876C-4BD1-8D6A-BB7D3E683EBB}"/>
              </a:ext>
            </a:extLst>
          </p:cNvPr>
          <p:cNvSpPr/>
          <p:nvPr/>
        </p:nvSpPr>
        <p:spPr>
          <a:xfrm>
            <a:off x="-3115827" y="-1"/>
            <a:ext cx="2906577" cy="6858001"/>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E698C138-CF00-44AC-97A7-4D10BC83E238}"/>
              </a:ext>
            </a:extLst>
          </p:cNvPr>
          <p:cNvSpPr txBox="1"/>
          <p:nvPr/>
        </p:nvSpPr>
        <p:spPr>
          <a:xfrm>
            <a:off x="-3059536" y="19922"/>
            <a:ext cx="2671669" cy="26391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the feature underline</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You can you use a feature underline on a section of your heading.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The feature underline is comprised of two rectangles, one black and above it a transparent one that serves as a spacer (shown with white fill here).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GB" sz="105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Align the shape so that the top aligns with the bottom of the heading text.</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Size width to suit.</a:t>
            </a:r>
          </a:p>
        </p:txBody>
      </p:sp>
      <p:pic>
        <p:nvPicPr>
          <p:cNvPr id="31" name="Graphic 30">
            <a:extLst>
              <a:ext uri="{FF2B5EF4-FFF2-40B4-BE49-F238E27FC236}">
                <a16:creationId xmlns:a16="http://schemas.microsoft.com/office/drawing/2014/main" id="{0B876910-4A4E-42A3-B1A4-9E514F9DA96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066" t="20619" r="6972" b="23270"/>
          <a:stretch/>
        </p:blipFill>
        <p:spPr>
          <a:xfrm>
            <a:off x="415520" y="222649"/>
            <a:ext cx="3422554" cy="983743"/>
          </a:xfrm>
          <a:prstGeom prst="rect">
            <a:avLst/>
          </a:prstGeom>
        </p:spPr>
      </p:pic>
      <p:sp>
        <p:nvSpPr>
          <p:cNvPr id="9" name="Right Triangle 8">
            <a:extLst>
              <a:ext uri="{FF2B5EF4-FFF2-40B4-BE49-F238E27FC236}">
                <a16:creationId xmlns:a16="http://schemas.microsoft.com/office/drawing/2014/main" id="{A240FB9D-6C2C-411F-B277-386FC8CE4712}"/>
              </a:ext>
            </a:extLst>
          </p:cNvPr>
          <p:cNvSpPr/>
          <p:nvPr/>
        </p:nvSpPr>
        <p:spPr>
          <a:xfrm rot="10800000">
            <a:off x="9246358" y="0"/>
            <a:ext cx="2945642" cy="5168766"/>
          </a:xfrm>
          <a:prstGeom prst="rtTriangle">
            <a:avLst/>
          </a:pr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8FE0656-008D-40FC-B303-AC55D2C7D141}"/>
              </a:ext>
            </a:extLst>
          </p:cNvPr>
          <p:cNvSpPr/>
          <p:nvPr/>
        </p:nvSpPr>
        <p:spPr>
          <a:xfrm>
            <a:off x="9047747" y="3582787"/>
            <a:ext cx="3144252" cy="3275213"/>
          </a:xfrm>
          <a:custGeom>
            <a:avLst/>
            <a:gdLst>
              <a:gd name="connsiteX0" fmla="*/ 1872114 w 3144252"/>
              <a:gd name="connsiteY0" fmla="*/ 0 h 3275213"/>
              <a:gd name="connsiteX1" fmla="*/ 3144252 w 3144252"/>
              <a:gd name="connsiteY1" fmla="*/ 2225571 h 3275213"/>
              <a:gd name="connsiteX2" fmla="*/ 3144252 w 3144252"/>
              <a:gd name="connsiteY2" fmla="*/ 3275213 h 3275213"/>
              <a:gd name="connsiteX3" fmla="*/ 0 w 3144252"/>
              <a:gd name="connsiteY3" fmla="*/ 3275213 h 3275213"/>
            </a:gdLst>
            <a:ahLst/>
            <a:cxnLst>
              <a:cxn ang="0">
                <a:pos x="connsiteX0" y="connsiteY0"/>
              </a:cxn>
              <a:cxn ang="0">
                <a:pos x="connsiteX1" y="connsiteY1"/>
              </a:cxn>
              <a:cxn ang="0">
                <a:pos x="connsiteX2" y="connsiteY2"/>
              </a:cxn>
              <a:cxn ang="0">
                <a:pos x="connsiteX3" y="connsiteY3"/>
              </a:cxn>
            </a:cxnLst>
            <a:rect l="l" t="t" r="r" b="b"/>
            <a:pathLst>
              <a:path w="3144252" h="3275213">
                <a:moveTo>
                  <a:pt x="1872114" y="0"/>
                </a:moveTo>
                <a:lnTo>
                  <a:pt x="3144252" y="2225571"/>
                </a:lnTo>
                <a:lnTo>
                  <a:pt x="3144252" y="3275213"/>
                </a:lnTo>
                <a:lnTo>
                  <a:pt x="0" y="3275213"/>
                </a:lnTo>
                <a:close/>
              </a:path>
            </a:pathLst>
          </a:cu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7AF90-5731-4406-AC05-24681F278185}"/>
              </a:ext>
            </a:extLst>
          </p:cNvPr>
          <p:cNvSpPr>
            <a:spLocks noGrp="1"/>
          </p:cNvSpPr>
          <p:nvPr>
            <p:ph type="ctrTitle" hasCustomPrompt="1"/>
          </p:nvPr>
        </p:nvSpPr>
        <p:spPr>
          <a:xfrm>
            <a:off x="629551" y="1323831"/>
            <a:ext cx="5400000" cy="1473959"/>
          </a:xfrm>
          <a:prstGeom prst="rect">
            <a:avLst/>
          </a:prstGeom>
        </p:spPr>
        <p:txBody>
          <a:bodyPr anchor="b"/>
          <a:lstStyle>
            <a:lvl1pPr algn="l">
              <a:lnSpc>
                <a:spcPts val="4100"/>
              </a:lnSpc>
              <a:defRPr sz="3750">
                <a:latin typeface="Arial Black" panose="020B0A04020102020204" pitchFamily="34" charset="0"/>
              </a:defRPr>
            </a:lvl1pPr>
          </a:lstStyle>
          <a:p>
            <a:r>
              <a:rPr lang="en-US"/>
              <a:t>Presentation long title goes on here</a:t>
            </a:r>
            <a:endParaRPr lang="en-GB"/>
          </a:p>
        </p:txBody>
      </p:sp>
      <p:sp>
        <p:nvSpPr>
          <p:cNvPr id="3" name="Subtitle 2">
            <a:extLst>
              <a:ext uri="{FF2B5EF4-FFF2-40B4-BE49-F238E27FC236}">
                <a16:creationId xmlns:a16="http://schemas.microsoft.com/office/drawing/2014/main" id="{F3FF98CA-D557-47CC-BBA1-B3D4A1814A27}"/>
              </a:ext>
            </a:extLst>
          </p:cNvPr>
          <p:cNvSpPr>
            <a:spLocks noGrp="1"/>
          </p:cNvSpPr>
          <p:nvPr>
            <p:ph type="subTitle" idx="1"/>
          </p:nvPr>
        </p:nvSpPr>
        <p:spPr>
          <a:xfrm>
            <a:off x="649477" y="3007895"/>
            <a:ext cx="5400000" cy="2286000"/>
          </a:xfrm>
        </p:spPr>
        <p:txBody>
          <a:bodyPr/>
          <a:lstStyle>
            <a:lvl1pPr marL="0" indent="0" algn="l">
              <a:spcAft>
                <a:spcPts val="3000"/>
              </a:spcAft>
              <a:buNone/>
              <a:defRPr sz="2000"/>
            </a:lvl1pPr>
            <a:lvl2pPr marL="0" indent="0" algn="l">
              <a:lnSpc>
                <a:spcPts val="1600"/>
              </a:lnSpc>
              <a:buNone/>
              <a:tabLst/>
              <a:defRPr sz="1500" b="0"/>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pPr lvl="0"/>
            <a:r>
              <a:rPr lang="en-US"/>
              <a:t>Click to edit Master subtitle style</a:t>
            </a:r>
            <a:endParaRPr lang="en-GB"/>
          </a:p>
        </p:txBody>
      </p:sp>
      <p:sp>
        <p:nvSpPr>
          <p:cNvPr id="10" name="Picture Placeholder 9">
            <a:extLst>
              <a:ext uri="{FF2B5EF4-FFF2-40B4-BE49-F238E27FC236}">
                <a16:creationId xmlns:a16="http://schemas.microsoft.com/office/drawing/2014/main" id="{E73AB54C-ACF2-4E91-A5F0-D25C17145E8B}"/>
              </a:ext>
            </a:extLst>
          </p:cNvPr>
          <p:cNvSpPr>
            <a:spLocks noGrp="1"/>
          </p:cNvSpPr>
          <p:nvPr>
            <p:ph type="pic" sz="quarter" idx="13" hasCustomPrompt="1"/>
          </p:nvPr>
        </p:nvSpPr>
        <p:spPr>
          <a:xfrm>
            <a:off x="6342256" y="1206392"/>
            <a:ext cx="4767021" cy="4141788"/>
          </a:xfrm>
          <a:prstGeom prst="hexagon">
            <a:avLst>
              <a:gd name="adj" fmla="val 28690"/>
              <a:gd name="vf" fmla="val 115470"/>
            </a:avLst>
          </a:prstGeom>
          <a:solidFill>
            <a:schemeClr val="bg1">
              <a:lumMod val="95000"/>
            </a:schemeClr>
          </a:solidFill>
          <a:ln>
            <a:noFill/>
          </a:ln>
        </p:spPr>
        <p:txBody>
          <a:bodyPr anchor="ctr"/>
          <a:lstStyle>
            <a:lvl1pPr algn="ctr">
              <a:defRPr sz="1100">
                <a:solidFill>
                  <a:schemeClr val="accent2"/>
                </a:solidFill>
              </a:defRPr>
            </a:lvl1pPr>
          </a:lstStyle>
          <a:p>
            <a:r>
              <a:rPr lang="en-GB"/>
              <a:t>Click here</a:t>
            </a:r>
          </a:p>
        </p:txBody>
      </p:sp>
      <p:sp>
        <p:nvSpPr>
          <p:cNvPr id="13" name="Picture Placeholder 12">
            <a:extLst>
              <a:ext uri="{FF2B5EF4-FFF2-40B4-BE49-F238E27FC236}">
                <a16:creationId xmlns:a16="http://schemas.microsoft.com/office/drawing/2014/main" id="{D32294A0-3D30-485A-8E9B-EAB139BFBB8F}"/>
              </a:ext>
            </a:extLst>
          </p:cNvPr>
          <p:cNvSpPr>
            <a:spLocks noGrp="1" noChangeAspect="1"/>
          </p:cNvSpPr>
          <p:nvPr>
            <p:ph type="pic" sz="quarter" idx="14" hasCustomPrompt="1"/>
          </p:nvPr>
        </p:nvSpPr>
        <p:spPr>
          <a:xfrm rot="3600000">
            <a:off x="9837920" y="218462"/>
            <a:ext cx="1872000" cy="1630800"/>
          </a:xfrm>
          <a:prstGeom prst="triangle">
            <a:avLst/>
          </a:prstGeom>
          <a:solidFill>
            <a:schemeClr val="accent1"/>
          </a:solidFill>
        </p:spPr>
        <p:txBody>
          <a:bodyPr/>
          <a:lstStyle>
            <a:lvl1pPr algn="ctr">
              <a:defRPr sz="900">
                <a:solidFill>
                  <a:schemeClr val="bg1">
                    <a:alpha val="50000"/>
                  </a:schemeClr>
                </a:solidFill>
              </a:defRPr>
            </a:lvl1pPr>
          </a:lstStyle>
          <a:p>
            <a:r>
              <a:rPr lang="en-GB"/>
              <a:t>#</a:t>
            </a:r>
          </a:p>
        </p:txBody>
      </p:sp>
      <p:sp>
        <p:nvSpPr>
          <p:cNvPr id="25" name="Picture Placeholder 24">
            <a:extLst>
              <a:ext uri="{FF2B5EF4-FFF2-40B4-BE49-F238E27FC236}">
                <a16:creationId xmlns:a16="http://schemas.microsoft.com/office/drawing/2014/main" id="{6D265F6C-A893-4BBC-A4E2-494B3B828F01}"/>
              </a:ext>
            </a:extLst>
          </p:cNvPr>
          <p:cNvSpPr>
            <a:spLocks noGrp="1" noChangeAspect="1"/>
          </p:cNvSpPr>
          <p:nvPr>
            <p:ph type="pic" sz="quarter" idx="15" hasCustomPrompt="1"/>
          </p:nvPr>
        </p:nvSpPr>
        <p:spPr>
          <a:xfrm>
            <a:off x="7188653" y="4596089"/>
            <a:ext cx="642969" cy="128639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63" name="TextBox 62">
            <a:extLst>
              <a:ext uri="{FF2B5EF4-FFF2-40B4-BE49-F238E27FC236}">
                <a16:creationId xmlns:a16="http://schemas.microsoft.com/office/drawing/2014/main" id="{2143F65B-BBA7-4906-BD8D-71A1857584E4}"/>
              </a:ext>
            </a:extLst>
          </p:cNvPr>
          <p:cNvSpPr txBox="1"/>
          <p:nvPr/>
        </p:nvSpPr>
        <p:spPr>
          <a:xfrm>
            <a:off x="-3059536" y="2719828"/>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64" name="Picture 63">
            <a:extLst>
              <a:ext uri="{FF2B5EF4-FFF2-40B4-BE49-F238E27FC236}">
                <a16:creationId xmlns:a16="http://schemas.microsoft.com/office/drawing/2014/main" id="{2289B22C-F2DA-4AD4-9657-8FBFAF7F6A14}"/>
              </a:ext>
            </a:extLst>
          </p:cNvPr>
          <p:cNvPicPr>
            <a:picLocks noChangeAspect="1"/>
          </p:cNvPicPr>
          <p:nvPr/>
        </p:nvPicPr>
        <p:blipFill>
          <a:blip r:embed="rId4"/>
          <a:stretch>
            <a:fillRect/>
          </a:stretch>
        </p:blipFill>
        <p:spPr>
          <a:xfrm>
            <a:off x="-2971198" y="5970050"/>
            <a:ext cx="2651911" cy="803150"/>
          </a:xfrm>
          <a:prstGeom prst="rect">
            <a:avLst/>
          </a:prstGeom>
        </p:spPr>
      </p:pic>
      <p:sp>
        <p:nvSpPr>
          <p:cNvPr id="65" name="TextBox 64">
            <a:extLst>
              <a:ext uri="{FF2B5EF4-FFF2-40B4-BE49-F238E27FC236}">
                <a16:creationId xmlns:a16="http://schemas.microsoft.com/office/drawing/2014/main" id="{A148FDC1-81B9-426E-A080-8F8A05010EF1}"/>
              </a:ext>
            </a:extLst>
          </p:cNvPr>
          <p:cNvSpPr txBox="1"/>
          <p:nvPr/>
        </p:nvSpPr>
        <p:spPr>
          <a:xfrm>
            <a:off x="-1777396" y="5717655"/>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66" name="TextBox 65">
            <a:extLst>
              <a:ext uri="{FF2B5EF4-FFF2-40B4-BE49-F238E27FC236}">
                <a16:creationId xmlns:a16="http://schemas.microsoft.com/office/drawing/2014/main" id="{FA6E96B9-D950-43FB-BF5A-9161893206E9}"/>
              </a:ext>
            </a:extLst>
          </p:cNvPr>
          <p:cNvSpPr txBox="1"/>
          <p:nvPr/>
        </p:nvSpPr>
        <p:spPr>
          <a:xfrm>
            <a:off x="-2971199" y="5705697"/>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67" name="Rectangle: Rounded Corners 66">
            <a:extLst>
              <a:ext uri="{FF2B5EF4-FFF2-40B4-BE49-F238E27FC236}">
                <a16:creationId xmlns:a16="http://schemas.microsoft.com/office/drawing/2014/main" id="{97D9BADC-99CD-4849-9B43-3B28752C0592}"/>
              </a:ext>
            </a:extLst>
          </p:cNvPr>
          <p:cNvSpPr/>
          <p:nvPr/>
        </p:nvSpPr>
        <p:spPr>
          <a:xfrm>
            <a:off x="-2325283" y="5982312"/>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793B68CB-83AD-49C6-BA15-56D8DDA709F0}"/>
              </a:ext>
            </a:extLst>
          </p:cNvPr>
          <p:cNvSpPr/>
          <p:nvPr/>
        </p:nvSpPr>
        <p:spPr>
          <a:xfrm>
            <a:off x="-2066402" y="5986829"/>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Connector: Elbow 68">
            <a:extLst>
              <a:ext uri="{FF2B5EF4-FFF2-40B4-BE49-F238E27FC236}">
                <a16:creationId xmlns:a16="http://schemas.microsoft.com/office/drawing/2014/main" id="{C9FC86D3-73C6-418D-8C87-E326E366F600}"/>
              </a:ext>
            </a:extLst>
          </p:cNvPr>
          <p:cNvCxnSpPr>
            <a:cxnSpLocks/>
            <a:stCxn id="66" idx="3"/>
            <a:endCxn id="67" idx="0"/>
          </p:cNvCxnSpPr>
          <p:nvPr/>
        </p:nvCxnSpPr>
        <p:spPr>
          <a:xfrm>
            <a:off x="-2312584" y="5802599"/>
            <a:ext cx="101554" cy="1797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683016D8-F0B1-4D1C-A8EC-E9A327700E8A}"/>
              </a:ext>
            </a:extLst>
          </p:cNvPr>
          <p:cNvCxnSpPr>
            <a:cxnSpLocks/>
            <a:stCxn id="65" idx="1"/>
            <a:endCxn id="68" idx="0"/>
          </p:cNvCxnSpPr>
          <p:nvPr/>
        </p:nvCxnSpPr>
        <p:spPr>
          <a:xfrm rot="10800000" flipV="1">
            <a:off x="-1952148" y="5814557"/>
            <a:ext cx="174753" cy="172272"/>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8E048BFB-562D-4F94-B135-AD9C9EFADF85}"/>
              </a:ext>
            </a:extLst>
          </p:cNvPr>
          <p:cNvGrpSpPr/>
          <p:nvPr/>
        </p:nvGrpSpPr>
        <p:grpSpPr>
          <a:xfrm>
            <a:off x="-2778865" y="1550204"/>
            <a:ext cx="2208117" cy="194801"/>
            <a:chOff x="5160000" y="921714"/>
            <a:chExt cx="1872000" cy="173560"/>
          </a:xfrm>
        </p:grpSpPr>
        <p:sp>
          <p:nvSpPr>
            <p:cNvPr id="72" name="Rectangle 71">
              <a:extLst>
                <a:ext uri="{FF2B5EF4-FFF2-40B4-BE49-F238E27FC236}">
                  <a16:creationId xmlns:a16="http://schemas.microsoft.com/office/drawing/2014/main" id="{9732E0DD-60C8-4BD9-9EF8-0509C74D0523}"/>
                </a:ext>
              </a:extLst>
            </p:cNvPr>
            <p:cNvSpPr/>
            <p:nvPr/>
          </p:nvSpPr>
          <p:spPr>
            <a:xfrm>
              <a:off x="5160000" y="921714"/>
              <a:ext cx="1872000" cy="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E3D9ABA-2FEA-4199-99AC-3F57253B8C49}"/>
                </a:ext>
              </a:extLst>
            </p:cNvPr>
            <p:cNvSpPr/>
            <p:nvPr/>
          </p:nvSpPr>
          <p:spPr>
            <a:xfrm>
              <a:off x="5160000" y="987274"/>
              <a:ext cx="187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EE165931-B83A-4AF8-85C8-D889E3E81F01}"/>
              </a:ext>
            </a:extLst>
          </p:cNvPr>
          <p:cNvGrpSpPr/>
          <p:nvPr/>
        </p:nvGrpSpPr>
        <p:grpSpPr>
          <a:xfrm>
            <a:off x="12539863" y="19922"/>
            <a:ext cx="2526634" cy="4576167"/>
            <a:chOff x="12507857" y="-140735"/>
            <a:chExt cx="2526634" cy="4576167"/>
          </a:xfrm>
        </p:grpSpPr>
        <p:sp>
          <p:nvSpPr>
            <p:cNvPr id="4" name="Rectangle 3">
              <a:extLst>
                <a:ext uri="{FF2B5EF4-FFF2-40B4-BE49-F238E27FC236}">
                  <a16:creationId xmlns:a16="http://schemas.microsoft.com/office/drawing/2014/main" id="{2C5EF805-1E4E-4E48-A4F5-F6DE7F0906FA}"/>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C8F1F5B4-538B-4A16-9DAC-C2C86C6A1A5B}"/>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36" name="Picture 35">
              <a:extLst>
                <a:ext uri="{FF2B5EF4-FFF2-40B4-BE49-F238E27FC236}">
                  <a16:creationId xmlns:a16="http://schemas.microsoft.com/office/drawing/2014/main" id="{0B9D3B3A-9D48-402F-B323-9BBA270C8C97}"/>
                </a:ext>
              </a:extLst>
            </p:cNvPr>
            <p:cNvPicPr>
              <a:picLocks noChangeAspect="1"/>
            </p:cNvPicPr>
            <p:nvPr/>
          </p:nvPicPr>
          <p:blipFill>
            <a:blip r:embed="rId5"/>
            <a:stretch>
              <a:fillRect/>
            </a:stretch>
          </p:blipFill>
          <p:spPr>
            <a:xfrm>
              <a:off x="14331275" y="199812"/>
              <a:ext cx="228787" cy="263602"/>
            </a:xfrm>
            <a:prstGeom prst="rect">
              <a:avLst/>
            </a:prstGeom>
          </p:spPr>
        </p:pic>
        <p:pic>
          <p:nvPicPr>
            <p:cNvPr id="38" name="Picture 37">
              <a:extLst>
                <a:ext uri="{FF2B5EF4-FFF2-40B4-BE49-F238E27FC236}">
                  <a16:creationId xmlns:a16="http://schemas.microsoft.com/office/drawing/2014/main" id="{E0DF8F4F-7B6B-4034-AAB3-FFEC76E42F21}"/>
                </a:ext>
              </a:extLst>
            </p:cNvPr>
            <p:cNvPicPr>
              <a:picLocks noChangeAspect="1"/>
            </p:cNvPicPr>
            <p:nvPr/>
          </p:nvPicPr>
          <p:blipFill>
            <a:blip r:embed="rId6"/>
            <a:stretch>
              <a:fillRect/>
            </a:stretch>
          </p:blipFill>
          <p:spPr>
            <a:xfrm>
              <a:off x="12568977" y="3499696"/>
              <a:ext cx="2334126" cy="887527"/>
            </a:xfrm>
            <a:prstGeom prst="rect">
              <a:avLst/>
            </a:prstGeom>
          </p:spPr>
        </p:pic>
        <p:sp>
          <p:nvSpPr>
            <p:cNvPr id="5" name="Oval 4">
              <a:extLst>
                <a:ext uri="{FF2B5EF4-FFF2-40B4-BE49-F238E27FC236}">
                  <a16:creationId xmlns:a16="http://schemas.microsoft.com/office/drawing/2014/main" id="{F0F4B8A3-F32C-470A-9B5C-37A6C6E2F472}"/>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6D08F7CB-5109-4A5F-AE60-D1562978A423}"/>
              </a:ext>
            </a:extLst>
          </p:cNvPr>
          <p:cNvGrpSpPr/>
          <p:nvPr/>
        </p:nvGrpSpPr>
        <p:grpSpPr>
          <a:xfrm>
            <a:off x="15179442" y="19922"/>
            <a:ext cx="2317297" cy="4576167"/>
            <a:chOff x="15561881" y="-140735"/>
            <a:chExt cx="2317297" cy="4415555"/>
          </a:xfrm>
        </p:grpSpPr>
        <p:sp>
          <p:nvSpPr>
            <p:cNvPr id="32" name="Rectangle 31">
              <a:extLst>
                <a:ext uri="{FF2B5EF4-FFF2-40B4-BE49-F238E27FC236}">
                  <a16:creationId xmlns:a16="http://schemas.microsoft.com/office/drawing/2014/main" id="{F2457C0F-0E4E-412F-8E24-20577C7F7E1B}"/>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93D59137-CB3F-456C-A2B5-3ADCE4F313E9}"/>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26" name="Picture 25">
              <a:extLst>
                <a:ext uri="{FF2B5EF4-FFF2-40B4-BE49-F238E27FC236}">
                  <a16:creationId xmlns:a16="http://schemas.microsoft.com/office/drawing/2014/main" id="{966C4D14-E9F4-4085-8041-55AF954B67ED}"/>
                </a:ext>
              </a:extLst>
            </p:cNvPr>
            <p:cNvPicPr>
              <a:picLocks noChangeAspect="1"/>
            </p:cNvPicPr>
            <p:nvPr/>
          </p:nvPicPr>
          <p:blipFill rotWithShape="1">
            <a:blip r:embed="rId7"/>
            <a:srcRect t="24172"/>
            <a:stretch/>
          </p:blipFill>
          <p:spPr>
            <a:xfrm>
              <a:off x="17347506" y="2876549"/>
              <a:ext cx="198962" cy="215527"/>
            </a:xfrm>
            <a:prstGeom prst="rect">
              <a:avLst/>
            </a:prstGeom>
          </p:spPr>
        </p:pic>
        <p:pic>
          <p:nvPicPr>
            <p:cNvPr id="28" name="Picture 27">
              <a:extLst>
                <a:ext uri="{FF2B5EF4-FFF2-40B4-BE49-F238E27FC236}">
                  <a16:creationId xmlns:a16="http://schemas.microsoft.com/office/drawing/2014/main" id="{2EB2BB67-867E-453F-B4B9-4BD3CE2DF158}"/>
                </a:ext>
              </a:extLst>
            </p:cNvPr>
            <p:cNvPicPr>
              <a:picLocks noChangeAspect="1"/>
            </p:cNvPicPr>
            <p:nvPr/>
          </p:nvPicPr>
          <p:blipFill>
            <a:blip r:embed="rId8"/>
            <a:stretch>
              <a:fillRect/>
            </a:stretch>
          </p:blipFill>
          <p:spPr>
            <a:xfrm>
              <a:off x="15912840" y="1427515"/>
              <a:ext cx="1381248" cy="634981"/>
            </a:xfrm>
            <a:prstGeom prst="rect">
              <a:avLst/>
            </a:prstGeom>
          </p:spPr>
        </p:pic>
        <p:pic>
          <p:nvPicPr>
            <p:cNvPr id="29" name="Picture 28">
              <a:extLst>
                <a:ext uri="{FF2B5EF4-FFF2-40B4-BE49-F238E27FC236}">
                  <a16:creationId xmlns:a16="http://schemas.microsoft.com/office/drawing/2014/main" id="{076DFBB8-6409-4439-95CB-288D0CD2DF7D}"/>
                </a:ext>
              </a:extLst>
            </p:cNvPr>
            <p:cNvPicPr>
              <a:picLocks noChangeAspect="1"/>
            </p:cNvPicPr>
            <p:nvPr/>
          </p:nvPicPr>
          <p:blipFill>
            <a:blip r:embed="rId9"/>
            <a:stretch>
              <a:fillRect/>
            </a:stretch>
          </p:blipFill>
          <p:spPr>
            <a:xfrm>
              <a:off x="16825198" y="713308"/>
              <a:ext cx="882131" cy="183777"/>
            </a:xfrm>
            <a:prstGeom prst="rect">
              <a:avLst/>
            </a:prstGeom>
          </p:spPr>
        </p:pic>
        <p:sp>
          <p:nvSpPr>
            <p:cNvPr id="33" name="Oval 32">
              <a:extLst>
                <a:ext uri="{FF2B5EF4-FFF2-40B4-BE49-F238E27FC236}">
                  <a16:creationId xmlns:a16="http://schemas.microsoft.com/office/drawing/2014/main" id="{3A64133F-1F7A-40B9-980A-923CF2D3DDCF}"/>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4513E613-1CC7-4D07-946C-790059EA25F6}"/>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sp>
        <p:nvSpPr>
          <p:cNvPr id="79" name="TextBox 78">
            <a:extLst>
              <a:ext uri="{FF2B5EF4-FFF2-40B4-BE49-F238E27FC236}">
                <a16:creationId xmlns:a16="http://schemas.microsoft.com/office/drawing/2014/main" id="{94C95FB6-9147-4390-93D3-469A9C9189A3}"/>
              </a:ext>
            </a:extLst>
          </p:cNvPr>
          <p:cNvSpPr txBox="1"/>
          <p:nvPr/>
        </p:nvSpPr>
        <p:spPr>
          <a:xfrm>
            <a:off x="-4177177" y="-423610"/>
            <a:ext cx="1966147" cy="369332"/>
          </a:xfrm>
          <a:prstGeom prst="rect">
            <a:avLst/>
          </a:prstGeom>
          <a:noFill/>
        </p:spPr>
        <p:txBody>
          <a:bodyPr wrap="square" rtlCol="0">
            <a:spAutoFit/>
          </a:bodyPr>
          <a:lstStyle/>
          <a:p>
            <a:pPr algn="ctr"/>
            <a:r>
              <a:rPr lang="en-GB" b="1">
                <a:latin typeface="Arial Black" panose="020B0A04020102020204" pitchFamily="34" charset="0"/>
              </a:rPr>
              <a:t>Instructions</a:t>
            </a:r>
          </a:p>
        </p:txBody>
      </p:sp>
      <p:grpSp>
        <p:nvGrpSpPr>
          <p:cNvPr id="80" name="Group 79">
            <a:extLst>
              <a:ext uri="{FF2B5EF4-FFF2-40B4-BE49-F238E27FC236}">
                <a16:creationId xmlns:a16="http://schemas.microsoft.com/office/drawing/2014/main" id="{4377ACDA-AE17-4122-9638-BD9EFF69A29A}"/>
              </a:ext>
            </a:extLst>
          </p:cNvPr>
          <p:cNvGrpSpPr/>
          <p:nvPr/>
        </p:nvGrpSpPr>
        <p:grpSpPr>
          <a:xfrm>
            <a:off x="12539863" y="4668735"/>
            <a:ext cx="4956876" cy="2218765"/>
            <a:chOff x="12466017" y="-140735"/>
            <a:chExt cx="4956876" cy="2218765"/>
          </a:xfrm>
        </p:grpSpPr>
        <p:sp>
          <p:nvSpPr>
            <p:cNvPr id="81" name="Rectangle 80">
              <a:extLst>
                <a:ext uri="{FF2B5EF4-FFF2-40B4-BE49-F238E27FC236}">
                  <a16:creationId xmlns:a16="http://schemas.microsoft.com/office/drawing/2014/main" id="{67A774FB-5167-4C44-8382-9C041D3DFA05}"/>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D5CA6599-F297-4A7A-97EF-8D3FC06AEB1D}"/>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86" name="Graphic 85" descr="Lightbulb and gear with solid fill">
            <a:extLst>
              <a:ext uri="{FF2B5EF4-FFF2-40B4-BE49-F238E27FC236}">
                <a16:creationId xmlns:a16="http://schemas.microsoft.com/office/drawing/2014/main" id="{B9F011D2-8CB7-4875-8AD2-E5F994FB42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93847" y="5638916"/>
            <a:ext cx="484615" cy="484615"/>
          </a:xfrm>
          <a:prstGeom prst="rect">
            <a:avLst/>
          </a:prstGeom>
        </p:spPr>
      </p:pic>
      <p:pic>
        <p:nvPicPr>
          <p:cNvPr id="87" name="Picture 86">
            <a:extLst>
              <a:ext uri="{FF2B5EF4-FFF2-40B4-BE49-F238E27FC236}">
                <a16:creationId xmlns:a16="http://schemas.microsoft.com/office/drawing/2014/main" id="{FA078FBB-EEE2-45A8-A759-02E34A7407E4}"/>
              </a:ext>
            </a:extLst>
          </p:cNvPr>
          <p:cNvPicPr>
            <a:picLocks noChangeAspect="1"/>
          </p:cNvPicPr>
          <p:nvPr/>
        </p:nvPicPr>
        <p:blipFill>
          <a:blip r:embed="rId6"/>
          <a:stretch>
            <a:fillRect/>
          </a:stretch>
        </p:blipFill>
        <p:spPr>
          <a:xfrm>
            <a:off x="14897490" y="5873031"/>
            <a:ext cx="2334126" cy="887527"/>
          </a:xfrm>
          <a:prstGeom prst="rect">
            <a:avLst/>
          </a:prstGeom>
        </p:spPr>
      </p:pic>
      <p:sp>
        <p:nvSpPr>
          <p:cNvPr id="88" name="Oval 87">
            <a:extLst>
              <a:ext uri="{FF2B5EF4-FFF2-40B4-BE49-F238E27FC236}">
                <a16:creationId xmlns:a16="http://schemas.microsoft.com/office/drawing/2014/main" id="{78E75D5A-8CC4-4934-B8A6-F69D1F3D8249}"/>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847752D5-D8F3-467D-8F5B-1EEADFBB1D8E}"/>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nvGrpSpPr>
          <p:cNvPr id="57" name="Group 56">
            <a:extLst>
              <a:ext uri="{FF2B5EF4-FFF2-40B4-BE49-F238E27FC236}">
                <a16:creationId xmlns:a16="http://schemas.microsoft.com/office/drawing/2014/main" id="{185EEB37-3DD1-4A8B-9A69-D9E24EB5D2E1}"/>
              </a:ext>
            </a:extLst>
          </p:cNvPr>
          <p:cNvGrpSpPr/>
          <p:nvPr/>
        </p:nvGrpSpPr>
        <p:grpSpPr>
          <a:xfrm>
            <a:off x="-6214344" y="-5479"/>
            <a:ext cx="2906577" cy="6863479"/>
            <a:chOff x="-6214344" y="-5479"/>
            <a:chExt cx="2906577" cy="6863479"/>
          </a:xfrm>
        </p:grpSpPr>
        <p:grpSp>
          <p:nvGrpSpPr>
            <p:cNvPr id="51" name="Group 50">
              <a:extLst>
                <a:ext uri="{FF2B5EF4-FFF2-40B4-BE49-F238E27FC236}">
                  <a16:creationId xmlns:a16="http://schemas.microsoft.com/office/drawing/2014/main" id="{0B599969-8ED3-4E13-BFA8-E3A1FC2890FA}"/>
                </a:ext>
              </a:extLst>
            </p:cNvPr>
            <p:cNvGrpSpPr/>
            <p:nvPr/>
          </p:nvGrpSpPr>
          <p:grpSpPr>
            <a:xfrm>
              <a:off x="-6214344" y="-5479"/>
              <a:ext cx="2906577" cy="6863479"/>
              <a:chOff x="-6214344" y="-5479"/>
              <a:chExt cx="2906577" cy="6863479"/>
            </a:xfrm>
          </p:grpSpPr>
          <p:sp>
            <p:nvSpPr>
              <p:cNvPr id="78" name="Rectangle 77">
                <a:extLst>
                  <a:ext uri="{FF2B5EF4-FFF2-40B4-BE49-F238E27FC236}">
                    <a16:creationId xmlns:a16="http://schemas.microsoft.com/office/drawing/2014/main" id="{99BC718A-4027-4AC9-86C6-6CC49C2773D0}"/>
                  </a:ext>
                </a:extLst>
              </p:cNvPr>
              <p:cNvSpPr/>
              <p:nvPr/>
            </p:nvSpPr>
            <p:spPr>
              <a:xfrm>
                <a:off x="-6214344" y="-5479"/>
                <a:ext cx="2906577" cy="686347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a:extLst>
                  <a:ext uri="{FF2B5EF4-FFF2-40B4-BE49-F238E27FC236}">
                    <a16:creationId xmlns:a16="http://schemas.microsoft.com/office/drawing/2014/main" id="{292286E4-FE93-4377-9ACB-0856B4975A70}"/>
                  </a:ext>
                </a:extLst>
              </p:cNvPr>
              <p:cNvPicPr>
                <a:picLocks noChangeAspect="1"/>
              </p:cNvPicPr>
              <p:nvPr/>
            </p:nvPicPr>
            <p:blipFill>
              <a:blip r:embed="rId12"/>
              <a:stretch>
                <a:fillRect/>
              </a:stretch>
            </p:blipFill>
            <p:spPr>
              <a:xfrm>
                <a:off x="-6066874" y="2785677"/>
                <a:ext cx="2747953" cy="2237619"/>
              </a:xfrm>
              <a:prstGeom prst="rect">
                <a:avLst/>
              </a:prstGeom>
            </p:spPr>
          </p:pic>
          <p:sp>
            <p:nvSpPr>
              <p:cNvPr id="60" name="TextBox 59">
                <a:extLst>
                  <a:ext uri="{FF2B5EF4-FFF2-40B4-BE49-F238E27FC236}">
                    <a16:creationId xmlns:a16="http://schemas.microsoft.com/office/drawing/2014/main" id="{1EBCC4F0-0E17-4212-B2D7-0FAB4D9988F4}"/>
                  </a:ext>
                </a:extLst>
              </p:cNvPr>
              <p:cNvSpPr txBox="1"/>
              <p:nvPr/>
            </p:nvSpPr>
            <p:spPr>
              <a:xfrm>
                <a:off x="-6118080" y="106167"/>
                <a:ext cx="2742687" cy="3131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inset footers and page numbers</a:t>
                </a:r>
              </a:p>
              <a:p>
                <a:pPr marL="342900" indent="-342900">
                  <a:spcBef>
                    <a:spcPts val="600"/>
                  </a:spcBef>
                  <a:spcAft>
                    <a:spcPts val="0"/>
                  </a:spcAft>
                  <a:buAutoNum type="arabicPeriod"/>
                </a:pPr>
                <a:r>
                  <a:rPr lang="en-GB" sz="1050"/>
                  <a:t>Click on the </a:t>
                </a:r>
                <a:r>
                  <a:rPr lang="en-GB" sz="1050" i="1"/>
                  <a:t>Insert </a:t>
                </a:r>
                <a:r>
                  <a:rPr lang="en-GB" sz="1050"/>
                  <a:t>tab</a:t>
                </a:r>
              </a:p>
              <a:p>
                <a:pPr marL="342900" indent="-342900">
                  <a:spcBef>
                    <a:spcPts val="600"/>
                  </a:spcBef>
                  <a:spcAft>
                    <a:spcPts val="0"/>
                  </a:spcAft>
                  <a:buAutoNum type="arabicPeriod"/>
                </a:pPr>
                <a:r>
                  <a:rPr lang="en-GB" sz="1050"/>
                  <a:t>Click on </a:t>
                </a:r>
                <a:r>
                  <a:rPr lang="en-GB" sz="1050" i="1"/>
                  <a:t>Header</a:t>
                </a:r>
                <a:r>
                  <a:rPr lang="en-GB" sz="1050"/>
                  <a:t> &amp; </a:t>
                </a:r>
                <a:r>
                  <a:rPr lang="en-GB" sz="1050" i="1" u="none"/>
                  <a:t>Footer</a:t>
                </a:r>
                <a:r>
                  <a:rPr lang="en-GB" sz="1050"/>
                  <a:t> icon</a:t>
                </a:r>
              </a:p>
              <a:p>
                <a:pPr marL="342900" indent="-342900">
                  <a:spcBef>
                    <a:spcPts val="600"/>
                  </a:spcBef>
                  <a:spcAft>
                    <a:spcPts val="0"/>
                  </a:spcAft>
                  <a:buAutoNum type="arabicPeriod"/>
                </a:pPr>
                <a:r>
                  <a:rPr lang="en-GB" sz="1050"/>
                  <a:t>Check the slide number box</a:t>
                </a:r>
              </a:p>
              <a:p>
                <a:pPr marL="342900" indent="-342900">
                  <a:spcBef>
                    <a:spcPts val="600"/>
                  </a:spcBef>
                  <a:spcAft>
                    <a:spcPts val="0"/>
                  </a:spcAft>
                  <a:buAutoNum type="arabicPeriod"/>
                </a:pPr>
                <a:r>
                  <a:rPr lang="en-GB" sz="1050"/>
                  <a:t>Check the Footer box and update the text here if required</a:t>
                </a:r>
              </a:p>
              <a:p>
                <a:pPr marL="342900" indent="-342900">
                  <a:spcBef>
                    <a:spcPts val="600"/>
                  </a:spcBef>
                  <a:spcAft>
                    <a:spcPts val="0"/>
                  </a:spcAft>
                  <a:buAutoNum type="arabicPeriod"/>
                </a:pPr>
                <a:r>
                  <a:rPr lang="en-GB" sz="1050"/>
                  <a:t>Click </a:t>
                </a:r>
                <a:r>
                  <a:rPr lang="en-GB" sz="1050" i="1"/>
                  <a:t>Apply</a:t>
                </a:r>
                <a:r>
                  <a:rPr lang="en-GB" sz="1050"/>
                  <a:t> if only for current slide or </a:t>
                </a:r>
                <a:br>
                  <a:rPr lang="en-GB" sz="1050"/>
                </a:br>
                <a:r>
                  <a:rPr lang="en-GB" sz="1050" i="1"/>
                  <a:t>Apply</a:t>
                </a:r>
                <a:r>
                  <a:rPr lang="en-GB" sz="1050"/>
                  <a:t> to </a:t>
                </a:r>
                <a:r>
                  <a:rPr lang="en-GB" sz="1050" i="1"/>
                  <a:t>All</a:t>
                </a:r>
                <a:r>
                  <a:rPr lang="en-GB" sz="1050"/>
                  <a:t> for entire deck </a:t>
                </a:r>
                <a:br>
                  <a:rPr lang="en-GB" sz="1050"/>
                </a:br>
                <a:r>
                  <a:rPr lang="en-GB" sz="1050" i="1"/>
                  <a:t>(note: there are no numbers on covers/dividers)</a:t>
                </a:r>
              </a:p>
              <a:p>
                <a:pPr marL="342900" indent="-342900">
                  <a:spcBef>
                    <a:spcPts val="600"/>
                  </a:spcBef>
                  <a:spcAft>
                    <a:spcPts val="0"/>
                  </a:spcAft>
                  <a:buAutoNum type="arabicPeriod"/>
                </a:pPr>
                <a:r>
                  <a:rPr lang="en-GB" sz="1050" i="0"/>
                  <a:t>To remove footer and/or page numbers, uncheck the relevant box and select </a:t>
                </a:r>
                <a:r>
                  <a:rPr lang="en-GB" sz="1050" i="1"/>
                  <a:t>Apply</a:t>
                </a:r>
                <a:r>
                  <a:rPr lang="en-GB" sz="1050" i="0"/>
                  <a:t> to All</a:t>
                </a:r>
              </a:p>
              <a:p>
                <a:pPr marL="342900" indent="-342900">
                  <a:spcBef>
                    <a:spcPts val="600"/>
                  </a:spcBef>
                  <a:spcAft>
                    <a:spcPts val="0"/>
                  </a:spcAft>
                  <a:buAutoNum type="arabicPeriod"/>
                </a:pPr>
                <a:endParaRPr lang="en-GB" sz="1050"/>
              </a:p>
              <a:p>
                <a:endParaRPr lang="en-GB" sz="1050"/>
              </a:p>
            </p:txBody>
          </p:sp>
          <p:grpSp>
            <p:nvGrpSpPr>
              <p:cNvPr id="48" name="Group 47">
                <a:extLst>
                  <a:ext uri="{FF2B5EF4-FFF2-40B4-BE49-F238E27FC236}">
                    <a16:creationId xmlns:a16="http://schemas.microsoft.com/office/drawing/2014/main" id="{B5D9DE74-15D2-43AF-AA93-289E2307C6E3}"/>
                  </a:ext>
                </a:extLst>
              </p:cNvPr>
              <p:cNvGrpSpPr/>
              <p:nvPr/>
            </p:nvGrpSpPr>
            <p:grpSpPr>
              <a:xfrm>
                <a:off x="-6128166" y="1017139"/>
                <a:ext cx="184355" cy="3423074"/>
                <a:chOff x="-6586119" y="734125"/>
                <a:chExt cx="184355" cy="3672000"/>
              </a:xfrm>
            </p:grpSpPr>
            <p:cxnSp>
              <p:nvCxnSpPr>
                <p:cNvPr id="62" name="Connector: Elbow 61">
                  <a:extLst>
                    <a:ext uri="{FF2B5EF4-FFF2-40B4-BE49-F238E27FC236}">
                      <a16:creationId xmlns:a16="http://schemas.microsoft.com/office/drawing/2014/main" id="{5CC54820-D0C4-4A8B-8AF2-11581CE0CE64}"/>
                    </a:ext>
                  </a:extLst>
                </p:cNvPr>
                <p:cNvCxnSpPr>
                  <a:cxnSpLocks/>
                </p:cNvCxnSpPr>
                <p:nvPr/>
              </p:nvCxnSpPr>
              <p:spPr>
                <a:xfrm rot="16200000" flipH="1">
                  <a:off x="-8095941" y="2556254"/>
                  <a:ext cx="3204000" cy="184355"/>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7F70D3A-FFEA-42CF-B8AE-8D3814A4250E}"/>
                    </a:ext>
                  </a:extLst>
                </p:cNvPr>
                <p:cNvCxnSpPr>
                  <a:cxnSpLocks/>
                </p:cNvCxnSpPr>
                <p:nvPr/>
              </p:nvCxnSpPr>
              <p:spPr>
                <a:xfrm rot="16200000" flipH="1">
                  <a:off x="-8329941" y="2477947"/>
                  <a:ext cx="3672000" cy="184355"/>
                </a:xfrm>
                <a:prstGeom prst="bentConnector2">
                  <a:avLst/>
                </a:prstGeom>
                <a:ln>
                  <a:headEnd type="oval"/>
                  <a:tailEnd type="stealth"/>
                </a:ln>
              </p:spPr>
              <p:style>
                <a:lnRef idx="1">
                  <a:schemeClr val="accent1"/>
                </a:lnRef>
                <a:fillRef idx="0">
                  <a:schemeClr val="accent1"/>
                </a:fillRef>
                <a:effectRef idx="0">
                  <a:schemeClr val="accent1"/>
                </a:effectRef>
                <a:fontRef idx="minor">
                  <a:schemeClr val="tx1"/>
                </a:fontRef>
              </p:style>
            </p:cxnSp>
          </p:grpSp>
          <p:sp>
            <p:nvSpPr>
              <p:cNvPr id="76" name="TextBox 75">
                <a:extLst>
                  <a:ext uri="{FF2B5EF4-FFF2-40B4-BE49-F238E27FC236}">
                    <a16:creationId xmlns:a16="http://schemas.microsoft.com/office/drawing/2014/main" id="{989602E1-741C-4B5F-BC00-E7B7AB4D23D3}"/>
                  </a:ext>
                </a:extLst>
              </p:cNvPr>
              <p:cNvSpPr txBox="1"/>
              <p:nvPr/>
            </p:nvSpPr>
            <p:spPr>
              <a:xfrm>
                <a:off x="-6072731" y="5274846"/>
                <a:ext cx="2706488" cy="738664"/>
              </a:xfrm>
              <a:prstGeom prst="rect">
                <a:avLst/>
              </a:prstGeom>
              <a:noFill/>
            </p:spPr>
            <p:txBody>
              <a:bodyPr wrap="square" rtlCol="0">
                <a:spAutoFit/>
              </a:bodyPr>
              <a:lstStyle/>
              <a:p>
                <a:r>
                  <a:rPr lang="en-GB" sz="1050" b="1" i="1" kern="1200">
                    <a:solidFill>
                      <a:schemeClr val="tx1"/>
                    </a:solidFill>
                    <a:latin typeface="+mn-lt"/>
                    <a:ea typeface="+mn-ea"/>
                    <a:cs typeface="+mn-cs"/>
                  </a:rPr>
                  <a:t>Note: </a:t>
                </a:r>
                <a:r>
                  <a:rPr lang="en-GB" sz="1050" i="1" kern="1200">
                    <a:solidFill>
                      <a:schemeClr val="tx1"/>
                    </a:solidFill>
                    <a:latin typeface="+mn-lt"/>
                    <a:ea typeface="+mn-ea"/>
                    <a:cs typeface="+mn-cs"/>
                  </a:rPr>
                  <a:t>Footer text should have a double-space and ‘|’ spacer after to create a vertical line spacer before the page number e.g. socialvalueportal.com  |</a:t>
                </a:r>
              </a:p>
            </p:txBody>
          </p:sp>
          <p:pic>
            <p:nvPicPr>
              <p:cNvPr id="77" name="Graphic 76" descr="Comment Add with solid fill">
                <a:extLst>
                  <a:ext uri="{FF2B5EF4-FFF2-40B4-BE49-F238E27FC236}">
                    <a16:creationId xmlns:a16="http://schemas.microsoft.com/office/drawing/2014/main" id="{40DAA571-A30F-41B7-8778-F109B37484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83885" y="4966757"/>
                <a:ext cx="411573" cy="411573"/>
              </a:xfrm>
              <a:prstGeom prst="rect">
                <a:avLst/>
              </a:prstGeom>
            </p:spPr>
          </p:pic>
        </p:grpSp>
        <p:pic>
          <p:nvPicPr>
            <p:cNvPr id="91" name="Picture 90">
              <a:extLst>
                <a:ext uri="{FF2B5EF4-FFF2-40B4-BE49-F238E27FC236}">
                  <a16:creationId xmlns:a16="http://schemas.microsoft.com/office/drawing/2014/main" id="{5E738169-BB05-4BD2-A401-98C7E513504F}"/>
                </a:ext>
              </a:extLst>
            </p:cNvPr>
            <p:cNvPicPr>
              <a:picLocks noChangeAspect="1"/>
            </p:cNvPicPr>
            <p:nvPr/>
          </p:nvPicPr>
          <p:blipFill rotWithShape="1">
            <a:blip r:embed="rId15"/>
            <a:srcRect t="3890" r="12697" b="14819"/>
            <a:stretch/>
          </p:blipFill>
          <p:spPr>
            <a:xfrm>
              <a:off x="-5993495" y="6028950"/>
              <a:ext cx="1860766" cy="716191"/>
            </a:xfrm>
            <a:prstGeom prst="rect">
              <a:avLst/>
            </a:prstGeom>
          </p:spPr>
        </p:pic>
      </p:grpSp>
    </p:spTree>
    <p:extLst>
      <p:ext uri="{BB962C8B-B14F-4D97-AF65-F5344CB8AC3E}">
        <p14:creationId xmlns:p14="http://schemas.microsoft.com/office/powerpoint/2010/main" val="133193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6"/>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5538883B-201A-4973-A848-5F09FDCD38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3540986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ver + Strap">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240FB9D-6C2C-411F-B277-386FC8CE4712}"/>
              </a:ext>
            </a:extLst>
          </p:cNvPr>
          <p:cNvSpPr/>
          <p:nvPr/>
        </p:nvSpPr>
        <p:spPr>
          <a:xfrm rot="10800000">
            <a:off x="9221004" y="0"/>
            <a:ext cx="2970996" cy="5168766"/>
          </a:xfrm>
          <a:prstGeom prst="rtTriangle">
            <a:avLst/>
          </a:pr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8FE0656-008D-40FC-B303-AC55D2C7D141}"/>
              </a:ext>
            </a:extLst>
          </p:cNvPr>
          <p:cNvSpPr/>
          <p:nvPr/>
        </p:nvSpPr>
        <p:spPr>
          <a:xfrm>
            <a:off x="9047747" y="3582787"/>
            <a:ext cx="3144252" cy="3275213"/>
          </a:xfrm>
          <a:custGeom>
            <a:avLst/>
            <a:gdLst>
              <a:gd name="connsiteX0" fmla="*/ 1872114 w 3144252"/>
              <a:gd name="connsiteY0" fmla="*/ 0 h 3275213"/>
              <a:gd name="connsiteX1" fmla="*/ 3144252 w 3144252"/>
              <a:gd name="connsiteY1" fmla="*/ 2225571 h 3275213"/>
              <a:gd name="connsiteX2" fmla="*/ 3144252 w 3144252"/>
              <a:gd name="connsiteY2" fmla="*/ 3275213 h 3275213"/>
              <a:gd name="connsiteX3" fmla="*/ 0 w 3144252"/>
              <a:gd name="connsiteY3" fmla="*/ 3275213 h 3275213"/>
            </a:gdLst>
            <a:ahLst/>
            <a:cxnLst>
              <a:cxn ang="0">
                <a:pos x="connsiteX0" y="connsiteY0"/>
              </a:cxn>
              <a:cxn ang="0">
                <a:pos x="connsiteX1" y="connsiteY1"/>
              </a:cxn>
              <a:cxn ang="0">
                <a:pos x="connsiteX2" y="connsiteY2"/>
              </a:cxn>
              <a:cxn ang="0">
                <a:pos x="connsiteX3" y="connsiteY3"/>
              </a:cxn>
            </a:cxnLst>
            <a:rect l="l" t="t" r="r" b="b"/>
            <a:pathLst>
              <a:path w="3144252" h="3275213">
                <a:moveTo>
                  <a:pt x="1872114" y="0"/>
                </a:moveTo>
                <a:lnTo>
                  <a:pt x="3144252" y="2225571"/>
                </a:lnTo>
                <a:lnTo>
                  <a:pt x="3144252" y="3275213"/>
                </a:lnTo>
                <a:lnTo>
                  <a:pt x="0" y="3275213"/>
                </a:lnTo>
                <a:close/>
              </a:path>
            </a:pathLst>
          </a:custGeom>
          <a:solidFill>
            <a:srgbClr val="D7E9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7AF90-5731-4406-AC05-24681F278185}"/>
              </a:ext>
            </a:extLst>
          </p:cNvPr>
          <p:cNvSpPr>
            <a:spLocks noGrp="1"/>
          </p:cNvSpPr>
          <p:nvPr>
            <p:ph type="ctrTitle" hasCustomPrompt="1"/>
          </p:nvPr>
        </p:nvSpPr>
        <p:spPr>
          <a:xfrm>
            <a:off x="629550" y="1323831"/>
            <a:ext cx="5400000" cy="1473959"/>
          </a:xfrm>
          <a:prstGeom prst="rect">
            <a:avLst/>
          </a:prstGeom>
        </p:spPr>
        <p:txBody>
          <a:bodyPr anchor="b"/>
          <a:lstStyle>
            <a:lvl1pPr algn="l">
              <a:lnSpc>
                <a:spcPts val="4100"/>
              </a:lnSpc>
              <a:defRPr sz="3750">
                <a:latin typeface="Arial Black" panose="020B0A04020102020204" pitchFamily="34" charset="0"/>
              </a:defRPr>
            </a:lvl1pPr>
          </a:lstStyle>
          <a:p>
            <a:r>
              <a:rPr lang="en-US"/>
              <a:t>Presentation long title goes on here</a:t>
            </a:r>
            <a:endParaRPr lang="en-GB"/>
          </a:p>
        </p:txBody>
      </p:sp>
      <p:sp>
        <p:nvSpPr>
          <p:cNvPr id="3" name="Subtitle 2">
            <a:extLst>
              <a:ext uri="{FF2B5EF4-FFF2-40B4-BE49-F238E27FC236}">
                <a16:creationId xmlns:a16="http://schemas.microsoft.com/office/drawing/2014/main" id="{F3FF98CA-D557-47CC-BBA1-B3D4A1814A27}"/>
              </a:ext>
            </a:extLst>
          </p:cNvPr>
          <p:cNvSpPr>
            <a:spLocks noGrp="1"/>
          </p:cNvSpPr>
          <p:nvPr>
            <p:ph type="subTitle" idx="1"/>
          </p:nvPr>
        </p:nvSpPr>
        <p:spPr>
          <a:xfrm>
            <a:off x="649476" y="3007895"/>
            <a:ext cx="5400000" cy="2286000"/>
          </a:xfrm>
        </p:spPr>
        <p:txBody>
          <a:bodyPr/>
          <a:lstStyle>
            <a:lvl1pPr marL="0" indent="0" algn="l">
              <a:spcAft>
                <a:spcPts val="3000"/>
              </a:spcAft>
              <a:buNone/>
              <a:defRPr sz="2000"/>
            </a:lvl1pPr>
            <a:lvl2pPr marL="0" indent="0" algn="l">
              <a:lnSpc>
                <a:spcPts val="1600"/>
              </a:lnSpc>
              <a:buNone/>
              <a:tabLst/>
              <a:defRPr sz="1500" b="0"/>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pPr lvl="0"/>
            <a:r>
              <a:rPr lang="en-US"/>
              <a:t>Click to edit Master subtitle style</a:t>
            </a:r>
            <a:endParaRPr lang="en-GB"/>
          </a:p>
        </p:txBody>
      </p:sp>
      <p:pic>
        <p:nvPicPr>
          <p:cNvPr id="16" name="Graphic 15">
            <a:extLst>
              <a:ext uri="{FF2B5EF4-FFF2-40B4-BE49-F238E27FC236}">
                <a16:creationId xmlns:a16="http://schemas.microsoft.com/office/drawing/2014/main" id="{029D1736-BE3A-4864-B223-3178D62FCD9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7647097" y="4175016"/>
            <a:ext cx="496800" cy="864000"/>
          </a:xfrm>
          <a:prstGeom prst="rect">
            <a:avLst/>
          </a:prstGeom>
        </p:spPr>
      </p:pic>
      <p:pic>
        <p:nvPicPr>
          <p:cNvPr id="18" name="Graphic 17">
            <a:extLst>
              <a:ext uri="{FF2B5EF4-FFF2-40B4-BE49-F238E27FC236}">
                <a16:creationId xmlns:a16="http://schemas.microsoft.com/office/drawing/2014/main" id="{4D4A20A2-ED00-428E-8D6E-94423B69A7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30130" y="3146974"/>
            <a:ext cx="871200" cy="871200"/>
          </a:xfrm>
          <a:prstGeom prst="rect">
            <a:avLst/>
          </a:prstGeom>
        </p:spPr>
      </p:pic>
      <p:pic>
        <p:nvPicPr>
          <p:cNvPr id="20" name="Graphic 19">
            <a:extLst>
              <a:ext uri="{FF2B5EF4-FFF2-40B4-BE49-F238E27FC236}">
                <a16:creationId xmlns:a16="http://schemas.microsoft.com/office/drawing/2014/main" id="{C3560506-190B-4255-B084-A8D3F3BDE19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87841" y="2323138"/>
            <a:ext cx="432678" cy="865356"/>
          </a:xfrm>
          <a:prstGeom prst="rect">
            <a:avLst/>
          </a:prstGeom>
        </p:spPr>
      </p:pic>
      <p:sp>
        <p:nvSpPr>
          <p:cNvPr id="21" name="TextBox 20">
            <a:extLst>
              <a:ext uri="{FF2B5EF4-FFF2-40B4-BE49-F238E27FC236}">
                <a16:creationId xmlns:a16="http://schemas.microsoft.com/office/drawing/2014/main" id="{A5426651-30C3-4DBF-BB1B-0AA14F9BCCB7}"/>
              </a:ext>
            </a:extLst>
          </p:cNvPr>
          <p:cNvSpPr txBox="1"/>
          <p:nvPr/>
        </p:nvSpPr>
        <p:spPr>
          <a:xfrm>
            <a:off x="7279104" y="1503947"/>
            <a:ext cx="2284600" cy="1107996"/>
          </a:xfrm>
          <a:prstGeom prst="rect">
            <a:avLst/>
          </a:prstGeom>
          <a:noFill/>
        </p:spPr>
        <p:txBody>
          <a:bodyPr wrap="none" rtlCol="0">
            <a:spAutoFit/>
          </a:bodyPr>
          <a:lstStyle/>
          <a:p>
            <a:r>
              <a:rPr lang="en-GB" sz="6600" b="1">
                <a:latin typeface="Heebo" panose="00000500000000000000" pitchFamily="2" charset="-79"/>
                <a:cs typeface="Heebo" panose="00000500000000000000" pitchFamily="2" charset="-79"/>
              </a:rPr>
              <a:t>make</a:t>
            </a:r>
          </a:p>
        </p:txBody>
      </p:sp>
      <p:sp>
        <p:nvSpPr>
          <p:cNvPr id="22" name="TextBox 21">
            <a:extLst>
              <a:ext uri="{FF2B5EF4-FFF2-40B4-BE49-F238E27FC236}">
                <a16:creationId xmlns:a16="http://schemas.microsoft.com/office/drawing/2014/main" id="{4D763F59-8C9E-42B9-ABD6-C7F595549630}"/>
              </a:ext>
            </a:extLst>
          </p:cNvPr>
          <p:cNvSpPr txBox="1"/>
          <p:nvPr/>
        </p:nvSpPr>
        <p:spPr>
          <a:xfrm>
            <a:off x="7519006" y="2358189"/>
            <a:ext cx="2101857" cy="1107996"/>
          </a:xfrm>
          <a:prstGeom prst="rect">
            <a:avLst/>
          </a:prstGeom>
          <a:noFill/>
        </p:spPr>
        <p:txBody>
          <a:bodyPr wrap="none" rtlCol="0">
            <a:spAutoFit/>
          </a:bodyPr>
          <a:lstStyle/>
          <a:p>
            <a:r>
              <a:rPr lang="en-GB" sz="6400" b="1">
                <a:latin typeface="Heebo" panose="00000500000000000000" pitchFamily="2" charset="-79"/>
                <a:cs typeface="Heebo" panose="00000500000000000000" pitchFamily="2" charset="-79"/>
              </a:rPr>
              <a:t>good</a:t>
            </a:r>
          </a:p>
        </p:txBody>
      </p:sp>
      <p:sp>
        <p:nvSpPr>
          <p:cNvPr id="23" name="TextBox 22">
            <a:extLst>
              <a:ext uri="{FF2B5EF4-FFF2-40B4-BE49-F238E27FC236}">
                <a16:creationId xmlns:a16="http://schemas.microsoft.com/office/drawing/2014/main" id="{4565AB18-9DB4-4FFE-B392-27B95ED6B560}"/>
              </a:ext>
            </a:extLst>
          </p:cNvPr>
          <p:cNvSpPr txBox="1"/>
          <p:nvPr/>
        </p:nvSpPr>
        <p:spPr>
          <a:xfrm>
            <a:off x="7021449" y="3176337"/>
            <a:ext cx="1117614" cy="1077218"/>
          </a:xfrm>
          <a:prstGeom prst="rect">
            <a:avLst/>
          </a:prstGeom>
          <a:noFill/>
        </p:spPr>
        <p:txBody>
          <a:bodyPr wrap="none" rtlCol="0">
            <a:spAutoFit/>
          </a:bodyPr>
          <a:lstStyle/>
          <a:p>
            <a:r>
              <a:rPr lang="en-GB" sz="6400" b="1">
                <a:latin typeface="Heebo" panose="00000500000000000000" pitchFamily="2" charset="-79"/>
                <a:cs typeface="Heebo" panose="00000500000000000000" pitchFamily="2" charset="-79"/>
              </a:rPr>
              <a:t>go</a:t>
            </a:r>
          </a:p>
        </p:txBody>
      </p:sp>
      <p:sp>
        <p:nvSpPr>
          <p:cNvPr id="24" name="TextBox 23">
            <a:extLst>
              <a:ext uri="{FF2B5EF4-FFF2-40B4-BE49-F238E27FC236}">
                <a16:creationId xmlns:a16="http://schemas.microsoft.com/office/drawing/2014/main" id="{22AF1FAC-D7B7-42AC-834E-A24175F71A6A}"/>
              </a:ext>
            </a:extLst>
          </p:cNvPr>
          <p:cNvSpPr txBox="1"/>
          <p:nvPr/>
        </p:nvSpPr>
        <p:spPr>
          <a:xfrm>
            <a:off x="8256944" y="3970421"/>
            <a:ext cx="2856872" cy="1107996"/>
          </a:xfrm>
          <a:prstGeom prst="rect">
            <a:avLst/>
          </a:prstGeom>
          <a:noFill/>
        </p:spPr>
        <p:txBody>
          <a:bodyPr wrap="none" rtlCol="0">
            <a:spAutoFit/>
          </a:bodyPr>
          <a:lstStyle/>
          <a:p>
            <a:r>
              <a:rPr lang="en-GB" sz="6600" b="0">
                <a:latin typeface="Heebo Black" panose="00000A00000000000000" pitchFamily="2" charset="-79"/>
                <a:cs typeface="Heebo Black" panose="00000A00000000000000" pitchFamily="2" charset="-79"/>
              </a:rPr>
              <a:t>further</a:t>
            </a:r>
          </a:p>
        </p:txBody>
      </p:sp>
      <p:sp>
        <p:nvSpPr>
          <p:cNvPr id="28" name="Rectangle 27">
            <a:extLst>
              <a:ext uri="{FF2B5EF4-FFF2-40B4-BE49-F238E27FC236}">
                <a16:creationId xmlns:a16="http://schemas.microsoft.com/office/drawing/2014/main" id="{A3731AF9-50D1-4B96-A211-699443523155}"/>
              </a:ext>
            </a:extLst>
          </p:cNvPr>
          <p:cNvSpPr/>
          <p:nvPr/>
        </p:nvSpPr>
        <p:spPr>
          <a:xfrm>
            <a:off x="8350704" y="4906054"/>
            <a:ext cx="2731634"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5E2D3D1A-8756-44F3-8F5C-7C3BCCA92B5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066" t="20619" r="6972" b="23270"/>
          <a:stretch/>
        </p:blipFill>
        <p:spPr>
          <a:xfrm>
            <a:off x="415520" y="222649"/>
            <a:ext cx="3422554" cy="983743"/>
          </a:xfrm>
          <a:prstGeom prst="rect">
            <a:avLst/>
          </a:prstGeom>
        </p:spPr>
      </p:pic>
      <p:sp>
        <p:nvSpPr>
          <p:cNvPr id="67" name="Rectangle 66">
            <a:extLst>
              <a:ext uri="{FF2B5EF4-FFF2-40B4-BE49-F238E27FC236}">
                <a16:creationId xmlns:a16="http://schemas.microsoft.com/office/drawing/2014/main" id="{AFB692CC-236A-462B-A138-BF9283F82392}"/>
              </a:ext>
            </a:extLst>
          </p:cNvPr>
          <p:cNvSpPr/>
          <p:nvPr/>
        </p:nvSpPr>
        <p:spPr>
          <a:xfrm>
            <a:off x="-3115827" y="-1"/>
            <a:ext cx="2906577" cy="6858001"/>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3CFFF583-5A02-483D-89B4-AF923A032A98}"/>
              </a:ext>
            </a:extLst>
          </p:cNvPr>
          <p:cNvSpPr txBox="1"/>
          <p:nvPr/>
        </p:nvSpPr>
        <p:spPr>
          <a:xfrm>
            <a:off x="-3059536" y="19922"/>
            <a:ext cx="2671669" cy="26391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the feature underline</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You can you use a feature underline on a section of your heading.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The feature underline is comprised of two rectangles, one black and above it a transparent one that serves as a spacer (shown with white fill here).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GB" sz="105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Align the shape so that the top aligns with the bottom of the heading text.</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GB" sz="1050" kern="1200">
                <a:solidFill>
                  <a:schemeClr val="tx1"/>
                </a:solidFill>
                <a:latin typeface="+mn-lt"/>
                <a:ea typeface="+mn-ea"/>
                <a:cs typeface="+mn-cs"/>
              </a:rPr>
              <a:t>Size width to suit.</a:t>
            </a:r>
          </a:p>
        </p:txBody>
      </p:sp>
      <p:sp>
        <p:nvSpPr>
          <p:cNvPr id="69" name="TextBox 68">
            <a:extLst>
              <a:ext uri="{FF2B5EF4-FFF2-40B4-BE49-F238E27FC236}">
                <a16:creationId xmlns:a16="http://schemas.microsoft.com/office/drawing/2014/main" id="{28AAAE1D-5209-4F68-BCAD-E7EE86CB3F10}"/>
              </a:ext>
            </a:extLst>
          </p:cNvPr>
          <p:cNvSpPr txBox="1"/>
          <p:nvPr/>
        </p:nvSpPr>
        <p:spPr>
          <a:xfrm>
            <a:off x="-3059536" y="2719828"/>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70" name="Picture 69">
            <a:extLst>
              <a:ext uri="{FF2B5EF4-FFF2-40B4-BE49-F238E27FC236}">
                <a16:creationId xmlns:a16="http://schemas.microsoft.com/office/drawing/2014/main" id="{438A57E4-24E7-40C5-9C55-17DCDB5B69A4}"/>
              </a:ext>
            </a:extLst>
          </p:cNvPr>
          <p:cNvPicPr>
            <a:picLocks noChangeAspect="1"/>
          </p:cNvPicPr>
          <p:nvPr/>
        </p:nvPicPr>
        <p:blipFill>
          <a:blip r:embed="rId10"/>
          <a:stretch>
            <a:fillRect/>
          </a:stretch>
        </p:blipFill>
        <p:spPr>
          <a:xfrm>
            <a:off x="-2971198" y="5970050"/>
            <a:ext cx="2651911" cy="803150"/>
          </a:xfrm>
          <a:prstGeom prst="rect">
            <a:avLst/>
          </a:prstGeom>
        </p:spPr>
      </p:pic>
      <p:sp>
        <p:nvSpPr>
          <p:cNvPr id="71" name="TextBox 70">
            <a:extLst>
              <a:ext uri="{FF2B5EF4-FFF2-40B4-BE49-F238E27FC236}">
                <a16:creationId xmlns:a16="http://schemas.microsoft.com/office/drawing/2014/main" id="{329EE2B9-7DC6-4543-B2A5-FC57A6C431FE}"/>
              </a:ext>
            </a:extLst>
          </p:cNvPr>
          <p:cNvSpPr txBox="1"/>
          <p:nvPr/>
        </p:nvSpPr>
        <p:spPr>
          <a:xfrm>
            <a:off x="-1777396" y="5717655"/>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72" name="TextBox 71">
            <a:extLst>
              <a:ext uri="{FF2B5EF4-FFF2-40B4-BE49-F238E27FC236}">
                <a16:creationId xmlns:a16="http://schemas.microsoft.com/office/drawing/2014/main" id="{F11234C8-D5F1-452E-A2EB-2D8A017A774C}"/>
              </a:ext>
            </a:extLst>
          </p:cNvPr>
          <p:cNvSpPr txBox="1"/>
          <p:nvPr/>
        </p:nvSpPr>
        <p:spPr>
          <a:xfrm>
            <a:off x="-2971199" y="5705697"/>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73" name="Rectangle: Rounded Corners 72">
            <a:extLst>
              <a:ext uri="{FF2B5EF4-FFF2-40B4-BE49-F238E27FC236}">
                <a16:creationId xmlns:a16="http://schemas.microsoft.com/office/drawing/2014/main" id="{FBA77779-0231-42AD-B5E6-B6B6A5018CB4}"/>
              </a:ext>
            </a:extLst>
          </p:cNvPr>
          <p:cNvSpPr/>
          <p:nvPr/>
        </p:nvSpPr>
        <p:spPr>
          <a:xfrm>
            <a:off x="-2325283" y="5982312"/>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14CCE785-7D1C-4C07-86EB-FC60EAED316F}"/>
              </a:ext>
            </a:extLst>
          </p:cNvPr>
          <p:cNvSpPr/>
          <p:nvPr/>
        </p:nvSpPr>
        <p:spPr>
          <a:xfrm>
            <a:off x="-2066402" y="5986829"/>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Connector: Elbow 74">
            <a:extLst>
              <a:ext uri="{FF2B5EF4-FFF2-40B4-BE49-F238E27FC236}">
                <a16:creationId xmlns:a16="http://schemas.microsoft.com/office/drawing/2014/main" id="{77FF939F-1EA7-4BE9-88CF-316534E30A43}"/>
              </a:ext>
            </a:extLst>
          </p:cNvPr>
          <p:cNvCxnSpPr>
            <a:cxnSpLocks/>
            <a:stCxn id="72" idx="3"/>
            <a:endCxn id="73" idx="0"/>
          </p:cNvCxnSpPr>
          <p:nvPr/>
        </p:nvCxnSpPr>
        <p:spPr>
          <a:xfrm>
            <a:off x="-2312584" y="5802599"/>
            <a:ext cx="101554" cy="1797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B1FEB207-7943-49F7-9B67-2C9E1D509D70}"/>
              </a:ext>
            </a:extLst>
          </p:cNvPr>
          <p:cNvCxnSpPr>
            <a:cxnSpLocks/>
            <a:stCxn id="71" idx="1"/>
            <a:endCxn id="74" idx="0"/>
          </p:cNvCxnSpPr>
          <p:nvPr/>
        </p:nvCxnSpPr>
        <p:spPr>
          <a:xfrm rot="10800000" flipV="1">
            <a:off x="-1952148" y="5814557"/>
            <a:ext cx="174753" cy="172272"/>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064D518F-C83C-43CB-9AA9-BBDCF3785960}"/>
              </a:ext>
            </a:extLst>
          </p:cNvPr>
          <p:cNvGrpSpPr/>
          <p:nvPr/>
        </p:nvGrpSpPr>
        <p:grpSpPr>
          <a:xfrm>
            <a:off x="-2778865" y="1550204"/>
            <a:ext cx="2208117" cy="194801"/>
            <a:chOff x="5160000" y="921714"/>
            <a:chExt cx="1872000" cy="173560"/>
          </a:xfrm>
        </p:grpSpPr>
        <p:sp>
          <p:nvSpPr>
            <p:cNvPr id="78" name="Rectangle 77">
              <a:extLst>
                <a:ext uri="{FF2B5EF4-FFF2-40B4-BE49-F238E27FC236}">
                  <a16:creationId xmlns:a16="http://schemas.microsoft.com/office/drawing/2014/main" id="{DD283AE4-6BCB-4823-B44B-A0B68E5E7709}"/>
                </a:ext>
              </a:extLst>
            </p:cNvPr>
            <p:cNvSpPr/>
            <p:nvPr/>
          </p:nvSpPr>
          <p:spPr>
            <a:xfrm>
              <a:off x="5160000" y="921714"/>
              <a:ext cx="1872000" cy="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EF402C5B-F528-4CAC-A6A5-4C1D54706984}"/>
                </a:ext>
              </a:extLst>
            </p:cNvPr>
            <p:cNvSpPr/>
            <p:nvPr/>
          </p:nvSpPr>
          <p:spPr>
            <a:xfrm>
              <a:off x="5160000" y="987274"/>
              <a:ext cx="187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TextBox 79">
            <a:extLst>
              <a:ext uri="{FF2B5EF4-FFF2-40B4-BE49-F238E27FC236}">
                <a16:creationId xmlns:a16="http://schemas.microsoft.com/office/drawing/2014/main" id="{BC601B53-9877-4394-8A00-CB08CE649383}"/>
              </a:ext>
            </a:extLst>
          </p:cNvPr>
          <p:cNvSpPr txBox="1"/>
          <p:nvPr/>
        </p:nvSpPr>
        <p:spPr>
          <a:xfrm>
            <a:off x="-4177177" y="-423610"/>
            <a:ext cx="1966147" cy="369332"/>
          </a:xfrm>
          <a:prstGeom prst="rect">
            <a:avLst/>
          </a:prstGeom>
          <a:noFill/>
        </p:spPr>
        <p:txBody>
          <a:bodyPr wrap="square" rtlCol="0">
            <a:spAutoFit/>
          </a:bodyPr>
          <a:lstStyle/>
          <a:p>
            <a:pPr algn="ctr"/>
            <a:r>
              <a:rPr lang="en-GB" b="1">
                <a:latin typeface="Arial Black" panose="020B0A04020102020204" pitchFamily="34" charset="0"/>
              </a:rPr>
              <a:t>Instructions</a:t>
            </a:r>
          </a:p>
        </p:txBody>
      </p:sp>
      <p:grpSp>
        <p:nvGrpSpPr>
          <p:cNvPr id="81" name="Group 80">
            <a:extLst>
              <a:ext uri="{FF2B5EF4-FFF2-40B4-BE49-F238E27FC236}">
                <a16:creationId xmlns:a16="http://schemas.microsoft.com/office/drawing/2014/main" id="{CDFC420B-E717-4DFF-B499-F1685F3DA9EC}"/>
              </a:ext>
            </a:extLst>
          </p:cNvPr>
          <p:cNvGrpSpPr/>
          <p:nvPr/>
        </p:nvGrpSpPr>
        <p:grpSpPr>
          <a:xfrm>
            <a:off x="-6214344" y="-5479"/>
            <a:ext cx="2906577" cy="6863479"/>
            <a:chOff x="-6214344" y="-5479"/>
            <a:chExt cx="2906577" cy="6863479"/>
          </a:xfrm>
        </p:grpSpPr>
        <p:grpSp>
          <p:nvGrpSpPr>
            <p:cNvPr id="82" name="Group 81">
              <a:extLst>
                <a:ext uri="{FF2B5EF4-FFF2-40B4-BE49-F238E27FC236}">
                  <a16:creationId xmlns:a16="http://schemas.microsoft.com/office/drawing/2014/main" id="{5042F9C2-08CA-4A47-8F75-C79C8B60A234}"/>
                </a:ext>
              </a:extLst>
            </p:cNvPr>
            <p:cNvGrpSpPr/>
            <p:nvPr/>
          </p:nvGrpSpPr>
          <p:grpSpPr>
            <a:xfrm>
              <a:off x="-6214344" y="-5479"/>
              <a:ext cx="2906577" cy="6863479"/>
              <a:chOff x="-6214344" y="-5479"/>
              <a:chExt cx="2906577" cy="6863479"/>
            </a:xfrm>
          </p:grpSpPr>
          <p:sp>
            <p:nvSpPr>
              <p:cNvPr id="84" name="Rectangle 83">
                <a:extLst>
                  <a:ext uri="{FF2B5EF4-FFF2-40B4-BE49-F238E27FC236}">
                    <a16:creationId xmlns:a16="http://schemas.microsoft.com/office/drawing/2014/main" id="{5FFD7D87-11C5-4105-A16B-292B207590C5}"/>
                  </a:ext>
                </a:extLst>
              </p:cNvPr>
              <p:cNvSpPr/>
              <p:nvPr/>
            </p:nvSpPr>
            <p:spPr>
              <a:xfrm>
                <a:off x="-6214344" y="-5479"/>
                <a:ext cx="2906577" cy="686347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a:extLst>
                  <a:ext uri="{FF2B5EF4-FFF2-40B4-BE49-F238E27FC236}">
                    <a16:creationId xmlns:a16="http://schemas.microsoft.com/office/drawing/2014/main" id="{2A63353C-7488-40F8-98D2-DF6CF2409C05}"/>
                  </a:ext>
                </a:extLst>
              </p:cNvPr>
              <p:cNvPicPr>
                <a:picLocks noChangeAspect="1"/>
              </p:cNvPicPr>
              <p:nvPr/>
            </p:nvPicPr>
            <p:blipFill>
              <a:blip r:embed="rId11"/>
              <a:stretch>
                <a:fillRect/>
              </a:stretch>
            </p:blipFill>
            <p:spPr>
              <a:xfrm>
                <a:off x="-6066874" y="2785677"/>
                <a:ext cx="2747953" cy="2237619"/>
              </a:xfrm>
              <a:prstGeom prst="rect">
                <a:avLst/>
              </a:prstGeom>
            </p:spPr>
          </p:pic>
          <p:sp>
            <p:nvSpPr>
              <p:cNvPr id="86" name="TextBox 85">
                <a:extLst>
                  <a:ext uri="{FF2B5EF4-FFF2-40B4-BE49-F238E27FC236}">
                    <a16:creationId xmlns:a16="http://schemas.microsoft.com/office/drawing/2014/main" id="{5673269F-04D2-44AB-88AC-138AB1700AE1}"/>
                  </a:ext>
                </a:extLst>
              </p:cNvPr>
              <p:cNvSpPr txBox="1"/>
              <p:nvPr/>
            </p:nvSpPr>
            <p:spPr>
              <a:xfrm>
                <a:off x="-6118080" y="106167"/>
                <a:ext cx="2742687" cy="3131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inset footers and page numbers</a:t>
                </a:r>
              </a:p>
              <a:p>
                <a:pPr marL="342900" indent="-342900">
                  <a:spcBef>
                    <a:spcPts val="600"/>
                  </a:spcBef>
                  <a:spcAft>
                    <a:spcPts val="0"/>
                  </a:spcAft>
                  <a:buAutoNum type="arabicPeriod"/>
                </a:pPr>
                <a:r>
                  <a:rPr lang="en-GB" sz="1050"/>
                  <a:t>Click on the </a:t>
                </a:r>
                <a:r>
                  <a:rPr lang="en-GB" sz="1050" i="1"/>
                  <a:t>Insert </a:t>
                </a:r>
                <a:r>
                  <a:rPr lang="en-GB" sz="1050"/>
                  <a:t>tab</a:t>
                </a:r>
              </a:p>
              <a:p>
                <a:pPr marL="342900" indent="-342900">
                  <a:spcBef>
                    <a:spcPts val="600"/>
                  </a:spcBef>
                  <a:spcAft>
                    <a:spcPts val="0"/>
                  </a:spcAft>
                  <a:buAutoNum type="arabicPeriod"/>
                </a:pPr>
                <a:r>
                  <a:rPr lang="en-GB" sz="1050"/>
                  <a:t>Click on </a:t>
                </a:r>
                <a:r>
                  <a:rPr lang="en-GB" sz="1050" i="1"/>
                  <a:t>Header</a:t>
                </a:r>
                <a:r>
                  <a:rPr lang="en-GB" sz="1050"/>
                  <a:t> &amp; </a:t>
                </a:r>
                <a:r>
                  <a:rPr lang="en-GB" sz="1050" i="1" u="none"/>
                  <a:t>Footer</a:t>
                </a:r>
                <a:r>
                  <a:rPr lang="en-GB" sz="1050"/>
                  <a:t> icon</a:t>
                </a:r>
              </a:p>
              <a:p>
                <a:pPr marL="342900" indent="-342900">
                  <a:spcBef>
                    <a:spcPts val="600"/>
                  </a:spcBef>
                  <a:spcAft>
                    <a:spcPts val="0"/>
                  </a:spcAft>
                  <a:buAutoNum type="arabicPeriod"/>
                </a:pPr>
                <a:r>
                  <a:rPr lang="en-GB" sz="1050"/>
                  <a:t>Check the slide number box</a:t>
                </a:r>
              </a:p>
              <a:p>
                <a:pPr marL="342900" indent="-342900">
                  <a:spcBef>
                    <a:spcPts val="600"/>
                  </a:spcBef>
                  <a:spcAft>
                    <a:spcPts val="0"/>
                  </a:spcAft>
                  <a:buAutoNum type="arabicPeriod"/>
                </a:pPr>
                <a:r>
                  <a:rPr lang="en-GB" sz="1050"/>
                  <a:t>Check the Footer box and update the text here if required</a:t>
                </a:r>
              </a:p>
              <a:p>
                <a:pPr marL="342900" indent="-342900">
                  <a:spcBef>
                    <a:spcPts val="600"/>
                  </a:spcBef>
                  <a:spcAft>
                    <a:spcPts val="0"/>
                  </a:spcAft>
                  <a:buAutoNum type="arabicPeriod"/>
                </a:pPr>
                <a:r>
                  <a:rPr lang="en-GB" sz="1050"/>
                  <a:t>Click </a:t>
                </a:r>
                <a:r>
                  <a:rPr lang="en-GB" sz="1050" i="1"/>
                  <a:t>Apply</a:t>
                </a:r>
                <a:r>
                  <a:rPr lang="en-GB" sz="1050"/>
                  <a:t> if only for current slide or </a:t>
                </a:r>
                <a:br>
                  <a:rPr lang="en-GB" sz="1050"/>
                </a:br>
                <a:r>
                  <a:rPr lang="en-GB" sz="1050" i="1"/>
                  <a:t>Apply</a:t>
                </a:r>
                <a:r>
                  <a:rPr lang="en-GB" sz="1050"/>
                  <a:t> to </a:t>
                </a:r>
                <a:r>
                  <a:rPr lang="en-GB" sz="1050" i="1"/>
                  <a:t>All</a:t>
                </a:r>
                <a:r>
                  <a:rPr lang="en-GB" sz="1050"/>
                  <a:t> for entire deck </a:t>
                </a:r>
                <a:br>
                  <a:rPr lang="en-GB" sz="1050"/>
                </a:br>
                <a:r>
                  <a:rPr lang="en-GB" sz="1050" i="1"/>
                  <a:t>(note: there are no numbers on covers/dividers)</a:t>
                </a:r>
              </a:p>
              <a:p>
                <a:pPr marL="342900" indent="-342900">
                  <a:spcBef>
                    <a:spcPts val="600"/>
                  </a:spcBef>
                  <a:spcAft>
                    <a:spcPts val="0"/>
                  </a:spcAft>
                  <a:buAutoNum type="arabicPeriod"/>
                </a:pPr>
                <a:r>
                  <a:rPr lang="en-GB" sz="1050" i="0"/>
                  <a:t>To remove footer and/or page numbers, uncheck the relevant box and select </a:t>
                </a:r>
                <a:r>
                  <a:rPr lang="en-GB" sz="1050" i="1"/>
                  <a:t>Apply</a:t>
                </a:r>
                <a:r>
                  <a:rPr lang="en-GB" sz="1050" i="0"/>
                  <a:t> to All</a:t>
                </a:r>
              </a:p>
              <a:p>
                <a:pPr marL="342900" indent="-342900">
                  <a:spcBef>
                    <a:spcPts val="600"/>
                  </a:spcBef>
                  <a:spcAft>
                    <a:spcPts val="0"/>
                  </a:spcAft>
                  <a:buAutoNum type="arabicPeriod"/>
                </a:pPr>
                <a:endParaRPr lang="en-GB" sz="1050"/>
              </a:p>
              <a:p>
                <a:endParaRPr lang="en-GB" sz="1050"/>
              </a:p>
            </p:txBody>
          </p:sp>
          <p:grpSp>
            <p:nvGrpSpPr>
              <p:cNvPr id="87" name="Group 86">
                <a:extLst>
                  <a:ext uri="{FF2B5EF4-FFF2-40B4-BE49-F238E27FC236}">
                    <a16:creationId xmlns:a16="http://schemas.microsoft.com/office/drawing/2014/main" id="{06D46916-1D5E-488D-B6F3-7DAEAC0BE79C}"/>
                  </a:ext>
                </a:extLst>
              </p:cNvPr>
              <p:cNvGrpSpPr/>
              <p:nvPr/>
            </p:nvGrpSpPr>
            <p:grpSpPr>
              <a:xfrm>
                <a:off x="-6128166" y="1017139"/>
                <a:ext cx="184355" cy="3423074"/>
                <a:chOff x="-6586119" y="734125"/>
                <a:chExt cx="184355" cy="3672000"/>
              </a:xfrm>
            </p:grpSpPr>
            <p:cxnSp>
              <p:nvCxnSpPr>
                <p:cNvPr id="90" name="Connector: Elbow 89">
                  <a:extLst>
                    <a:ext uri="{FF2B5EF4-FFF2-40B4-BE49-F238E27FC236}">
                      <a16:creationId xmlns:a16="http://schemas.microsoft.com/office/drawing/2014/main" id="{8332C416-E3AF-458B-A651-D1C223276C97}"/>
                    </a:ext>
                  </a:extLst>
                </p:cNvPr>
                <p:cNvCxnSpPr>
                  <a:cxnSpLocks/>
                </p:cNvCxnSpPr>
                <p:nvPr/>
              </p:nvCxnSpPr>
              <p:spPr>
                <a:xfrm rot="16200000" flipH="1">
                  <a:off x="-8095941" y="2556254"/>
                  <a:ext cx="3204000" cy="184355"/>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D8934C72-7ECF-4B8C-966A-5570804DF747}"/>
                    </a:ext>
                  </a:extLst>
                </p:cNvPr>
                <p:cNvCxnSpPr>
                  <a:cxnSpLocks/>
                </p:cNvCxnSpPr>
                <p:nvPr/>
              </p:nvCxnSpPr>
              <p:spPr>
                <a:xfrm rot="16200000" flipH="1">
                  <a:off x="-8329941" y="2477947"/>
                  <a:ext cx="3672000" cy="184355"/>
                </a:xfrm>
                <a:prstGeom prst="bentConnector2">
                  <a:avLst/>
                </a:prstGeom>
                <a:ln>
                  <a:headEnd type="oval"/>
                  <a:tailEnd type="stealth"/>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5BDB1D99-2C16-463F-96E4-BDBA37C07CC5}"/>
                  </a:ext>
                </a:extLst>
              </p:cNvPr>
              <p:cNvSpPr txBox="1"/>
              <p:nvPr/>
            </p:nvSpPr>
            <p:spPr>
              <a:xfrm>
                <a:off x="-6072731" y="5274846"/>
                <a:ext cx="2706488" cy="738664"/>
              </a:xfrm>
              <a:prstGeom prst="rect">
                <a:avLst/>
              </a:prstGeom>
              <a:noFill/>
            </p:spPr>
            <p:txBody>
              <a:bodyPr wrap="square" rtlCol="0">
                <a:spAutoFit/>
              </a:bodyPr>
              <a:lstStyle/>
              <a:p>
                <a:r>
                  <a:rPr lang="en-GB" sz="1050" b="1" i="1" kern="1200">
                    <a:solidFill>
                      <a:schemeClr val="tx1"/>
                    </a:solidFill>
                    <a:latin typeface="+mn-lt"/>
                    <a:ea typeface="+mn-ea"/>
                    <a:cs typeface="+mn-cs"/>
                  </a:rPr>
                  <a:t>Note: </a:t>
                </a:r>
                <a:r>
                  <a:rPr lang="en-GB" sz="1050" i="1" kern="1200">
                    <a:solidFill>
                      <a:schemeClr val="tx1"/>
                    </a:solidFill>
                    <a:latin typeface="+mn-lt"/>
                    <a:ea typeface="+mn-ea"/>
                    <a:cs typeface="+mn-cs"/>
                  </a:rPr>
                  <a:t>Footer text should have a double-space and ‘|’ spacer after to create a vertical line spacer before the page number e.g. socialvalueportal.com  |</a:t>
                </a:r>
              </a:p>
            </p:txBody>
          </p:sp>
          <p:pic>
            <p:nvPicPr>
              <p:cNvPr id="89" name="Graphic 88" descr="Comment Add with solid fill">
                <a:extLst>
                  <a:ext uri="{FF2B5EF4-FFF2-40B4-BE49-F238E27FC236}">
                    <a16:creationId xmlns:a16="http://schemas.microsoft.com/office/drawing/2014/main" id="{9AA1295C-3D4C-4FF5-B69C-B67A2EF4A4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83885" y="4966757"/>
                <a:ext cx="411573" cy="411573"/>
              </a:xfrm>
              <a:prstGeom prst="rect">
                <a:avLst/>
              </a:prstGeom>
            </p:spPr>
          </p:pic>
        </p:grpSp>
        <p:pic>
          <p:nvPicPr>
            <p:cNvPr id="83" name="Picture 82">
              <a:extLst>
                <a:ext uri="{FF2B5EF4-FFF2-40B4-BE49-F238E27FC236}">
                  <a16:creationId xmlns:a16="http://schemas.microsoft.com/office/drawing/2014/main" id="{B9BC1077-B974-4B4C-84CE-82494C6D421F}"/>
                </a:ext>
              </a:extLst>
            </p:cNvPr>
            <p:cNvPicPr>
              <a:picLocks noChangeAspect="1"/>
            </p:cNvPicPr>
            <p:nvPr/>
          </p:nvPicPr>
          <p:blipFill rotWithShape="1">
            <a:blip r:embed="rId14"/>
            <a:srcRect t="3890" r="12697" b="14819"/>
            <a:stretch/>
          </p:blipFill>
          <p:spPr>
            <a:xfrm>
              <a:off x="-5993495" y="6028950"/>
              <a:ext cx="1860766" cy="716191"/>
            </a:xfrm>
            <a:prstGeom prst="rect">
              <a:avLst/>
            </a:prstGeom>
          </p:spPr>
        </p:pic>
      </p:grpSp>
    </p:spTree>
    <p:extLst>
      <p:ext uri="{BB962C8B-B14F-4D97-AF65-F5344CB8AC3E}">
        <p14:creationId xmlns:p14="http://schemas.microsoft.com/office/powerpoint/2010/main" val="54696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DIVIDERS">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2486025" y="1466850"/>
            <a:ext cx="7219950" cy="3046988"/>
          </a:xfrm>
          <a:prstGeom prst="rect">
            <a:avLst/>
          </a:prstGeom>
          <a:noFill/>
        </p:spPr>
        <p:txBody>
          <a:bodyPr wrap="square" rtlCol="0">
            <a:spAutoFit/>
          </a:bodyPr>
          <a:lstStyle/>
          <a:p>
            <a:pPr algn="ctr"/>
            <a:r>
              <a:rPr lang="en-GB" sz="9600">
                <a:solidFill>
                  <a:schemeClr val="bg1"/>
                </a:solidFill>
              </a:rPr>
              <a:t>AGENDA + DIVIDERS</a:t>
            </a:r>
          </a:p>
        </p:txBody>
      </p:sp>
    </p:spTree>
    <p:extLst>
      <p:ext uri="{BB962C8B-B14F-4D97-AF65-F5344CB8AC3E}">
        <p14:creationId xmlns:p14="http://schemas.microsoft.com/office/powerpoint/2010/main" val="768853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Agenda/Table">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853C619-AD72-482E-9BE7-D5DF633CA6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3200" cy="6858000"/>
          </a:xfrm>
          <a:prstGeom prst="rect">
            <a:avLst/>
          </a:prstGeom>
        </p:spPr>
      </p:pic>
      <p:sp>
        <p:nvSpPr>
          <p:cNvPr id="22" name="Subtitle 2">
            <a:extLst>
              <a:ext uri="{FF2B5EF4-FFF2-40B4-BE49-F238E27FC236}">
                <a16:creationId xmlns:a16="http://schemas.microsoft.com/office/drawing/2014/main" id="{C164FB61-7520-4E57-8D13-D11AEBC6227E}"/>
              </a:ext>
            </a:extLst>
          </p:cNvPr>
          <p:cNvSpPr>
            <a:spLocks noGrp="1"/>
          </p:cNvSpPr>
          <p:nvPr>
            <p:ph type="subTitle" idx="1" hasCustomPrompt="1"/>
          </p:nvPr>
        </p:nvSpPr>
        <p:spPr>
          <a:xfrm>
            <a:off x="649477" y="1579145"/>
            <a:ext cx="7827773" cy="402055"/>
          </a:xfrm>
        </p:spPr>
        <p:txBody>
          <a:bodyPr/>
          <a:lstStyle>
            <a:lvl1pPr marL="0" indent="0" algn="l">
              <a:spcAft>
                <a:spcPts val="3000"/>
              </a:spcAft>
              <a:buNone/>
              <a:defRPr sz="2400">
                <a:solidFill>
                  <a:schemeClr val="tx1"/>
                </a:solidFill>
              </a:defRPr>
            </a:lvl1pPr>
            <a:lvl2pPr marL="0" indent="0" algn="l">
              <a:lnSpc>
                <a:spcPts val="1600"/>
              </a:lnSpc>
              <a:buNone/>
              <a:tabLst/>
              <a:defRPr sz="1800" b="0">
                <a:solidFill>
                  <a:schemeClr val="tx1"/>
                </a:solidFill>
              </a:defRPr>
            </a:lvl2pPr>
            <a:lvl3pPr marL="0" indent="0" algn="l">
              <a:lnSpc>
                <a:spcPts val="1600"/>
              </a:lnSpc>
              <a:buNone/>
              <a:tabLst/>
              <a:defRPr sz="1500" b="0"/>
            </a:lvl3pPr>
            <a:lvl4pPr marL="0" indent="0" algn="l">
              <a:lnSpc>
                <a:spcPts val="1600"/>
              </a:lnSpc>
              <a:buNone/>
              <a:tabLst/>
              <a:defRPr sz="1500" b="0"/>
            </a:lvl4pPr>
            <a:lvl5pPr marL="0" indent="0" algn="l">
              <a:lnSpc>
                <a:spcPts val="1600"/>
              </a:lnSpc>
              <a:buNone/>
              <a:tabLst/>
              <a:defRPr sz="1500" b="0"/>
            </a:lvl5pPr>
            <a:lvl6pPr marL="0" indent="0" algn="l">
              <a:lnSpc>
                <a:spcPts val="1600"/>
              </a:lnSpc>
              <a:buNone/>
              <a:tabLst/>
              <a:defRPr sz="1500" b="0"/>
            </a:lvl6pPr>
            <a:lvl7pPr marL="0" indent="0" algn="l">
              <a:lnSpc>
                <a:spcPts val="1600"/>
              </a:lnSpc>
              <a:buNone/>
              <a:tabLst/>
              <a:defRPr sz="1500" b="0"/>
            </a:lvl7pPr>
            <a:lvl8pPr marL="0" indent="0" algn="l">
              <a:lnSpc>
                <a:spcPts val="1600"/>
              </a:lnSpc>
              <a:buNone/>
              <a:tabLst/>
              <a:defRPr sz="1500" b="0"/>
            </a:lvl8pPr>
            <a:lvl9pPr marL="0" indent="0" algn="l">
              <a:lnSpc>
                <a:spcPts val="1600"/>
              </a:lnSpc>
              <a:buNone/>
              <a:tabLst/>
              <a:defRPr sz="1500" b="0"/>
            </a:lvl9pPr>
          </a:lstStyle>
          <a:p>
            <a:r>
              <a:rPr lang="en-US"/>
              <a:t>Agenda</a:t>
            </a:r>
          </a:p>
          <a:p>
            <a:pPr lvl="1"/>
            <a:endParaRPr lang="en-GB"/>
          </a:p>
        </p:txBody>
      </p:sp>
      <p:sp>
        <p:nvSpPr>
          <p:cNvPr id="4" name="Footer Placeholder 3">
            <a:extLst>
              <a:ext uri="{FF2B5EF4-FFF2-40B4-BE49-F238E27FC236}">
                <a16:creationId xmlns:a16="http://schemas.microsoft.com/office/drawing/2014/main" id="{023E8BF6-D865-4453-9C49-E78A201764AD}"/>
              </a:ext>
            </a:extLst>
          </p:cNvPr>
          <p:cNvSpPr>
            <a:spLocks noGrp="1"/>
          </p:cNvSpPr>
          <p:nvPr>
            <p:ph type="ftr" sz="quarter"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AD3CA71-A539-486A-B42B-1DD9458198C2}"/>
              </a:ext>
            </a:extLst>
          </p:cNvPr>
          <p:cNvSpPr>
            <a:spLocks noGrp="1"/>
          </p:cNvSpPr>
          <p:nvPr>
            <p:ph type="sldNum" sz="quarter" idx="11"/>
          </p:nvPr>
        </p:nvSpPr>
        <p:spPr/>
        <p:txBody>
          <a:bodyPr/>
          <a:lstStyle>
            <a:lvl1pPr>
              <a:defRPr>
                <a:solidFill>
                  <a:schemeClr val="bg1"/>
                </a:solidFill>
              </a:defRPr>
            </a:lvl1pPr>
          </a:lstStyle>
          <a:p>
            <a:fld id="{A0C40B90-2D6F-47A2-AD38-E70C3BCB3AA9}" type="slidenum">
              <a:rPr lang="en-GB" smtClean="0"/>
              <a:pPr/>
              <a:t>‹#›</a:t>
            </a:fld>
            <a:endParaRPr lang="en-GB"/>
          </a:p>
        </p:txBody>
      </p:sp>
      <p:pic>
        <p:nvPicPr>
          <p:cNvPr id="11" name="Picture 10" descr="Graphical user interface, text&#10;&#10;Description automatically generated">
            <a:extLst>
              <a:ext uri="{FF2B5EF4-FFF2-40B4-BE49-F238E27FC236}">
                <a16:creationId xmlns:a16="http://schemas.microsoft.com/office/drawing/2014/main" id="{E4492033-0464-4AE6-9175-8AA46C4F8FA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9200" y="349200"/>
            <a:ext cx="2340000" cy="1032469"/>
          </a:xfrm>
          <a:prstGeom prst="rect">
            <a:avLst/>
          </a:prstGeom>
        </p:spPr>
      </p:pic>
    </p:spTree>
    <p:extLst>
      <p:ext uri="{BB962C8B-B14F-4D97-AF65-F5344CB8AC3E}">
        <p14:creationId xmlns:p14="http://schemas.microsoft.com/office/powerpoint/2010/main" val="19977021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accent5"/>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0ACBDC36-E4D6-499D-8998-BB219BDFB8E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2772133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Divider 2">
    <p:bg>
      <p:bgPr>
        <a:solidFill>
          <a:schemeClr val="accent6"/>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5538883B-201A-4973-A848-5F09FDCD386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539251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accent4"/>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6F5A328E-2AD6-4BF2-9F62-83EFAF7A4E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3598452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chemeClr val="accent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682F51B7-07F1-4346-8D9C-195AE513F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21534563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chemeClr val="accent3"/>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599D3810-7484-4F9B-8922-0F59B2257E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4289340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chemeClr val="accent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2">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8CAE150F-8F18-4F2E-94D9-337393B73B9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3953979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chemeClr val="tx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1"/>
                </a:solidFill>
                <a:latin typeface="Arial Black" panose="020B0A04020102020204" pitchFamily="34" charset="0"/>
              </a:defRPr>
            </a:lvl1pPr>
          </a:lstStyle>
          <a:p>
            <a:r>
              <a:rPr lang="en-US"/>
              <a:t>divider</a:t>
            </a:r>
            <a:endParaRPr lang="en-GB"/>
          </a:p>
        </p:txBody>
      </p:sp>
      <p:pic>
        <p:nvPicPr>
          <p:cNvPr id="7" name="Graphic 6">
            <a:extLst>
              <a:ext uri="{FF2B5EF4-FFF2-40B4-BE49-F238E27FC236}">
                <a16:creationId xmlns:a16="http://schemas.microsoft.com/office/drawing/2014/main" id="{994542EC-92A9-4E60-84D5-535C9FC9D68C}"/>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b="13747"/>
          <a:stretch/>
        </p:blipFill>
        <p:spPr>
          <a:xfrm>
            <a:off x="-8792" y="6171125"/>
            <a:ext cx="1623317" cy="616537"/>
          </a:xfrm>
          <a:prstGeom prst="rect">
            <a:avLst/>
          </a:prstGeom>
        </p:spPr>
      </p:pic>
    </p:spTree>
    <p:extLst>
      <p:ext uri="{BB962C8B-B14F-4D97-AF65-F5344CB8AC3E}">
        <p14:creationId xmlns:p14="http://schemas.microsoft.com/office/powerpoint/2010/main" val="321445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4"/>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FF750AA-C6D8-40F0-87F0-30B38F7379FF}"/>
              </a:ext>
            </a:extLst>
          </p:cNvPr>
          <p:cNvSpPr/>
          <p:nvPr userDrawn="1"/>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36D27D2-8E61-4844-ABD7-7805DE422B9A}"/>
              </a:ext>
            </a:extLst>
          </p:cNvPr>
          <p:cNvSpPr>
            <a:spLocks noGrp="1"/>
          </p:cNvSpPr>
          <p:nvPr>
            <p:ph type="title" hasCustomPrompt="1"/>
          </p:nvPr>
        </p:nvSpPr>
        <p:spPr>
          <a:xfrm>
            <a:off x="2183642" y="2577600"/>
            <a:ext cx="8383304" cy="2092230"/>
          </a:xfrm>
          <a:prstGeom prst="rect">
            <a:avLst/>
          </a:prstGeom>
        </p:spPr>
        <p:txBody>
          <a:bodyPr anchor="t"/>
          <a:lstStyle>
            <a:lvl1pPr marL="627063" indent="-627063">
              <a:lnSpc>
                <a:spcPts val="6500"/>
              </a:lnSpc>
              <a:defRPr sz="6450" b="0">
                <a:solidFill>
                  <a:schemeClr val="bg2"/>
                </a:solidFill>
                <a:latin typeface="Arial Black" panose="020B0A04020102020204" pitchFamily="34" charset="0"/>
              </a:defRPr>
            </a:lvl1pPr>
          </a:lstStyle>
          <a:p>
            <a:r>
              <a:rPr lang="en-US"/>
              <a:t>divider</a:t>
            </a:r>
            <a:endParaRPr lang="en-GB"/>
          </a:p>
        </p:txBody>
      </p:sp>
      <p:pic>
        <p:nvPicPr>
          <p:cNvPr id="5" name="Picture 4" descr="Graphical user interface, text&#10;&#10;Description automatically generated">
            <a:extLst>
              <a:ext uri="{FF2B5EF4-FFF2-40B4-BE49-F238E27FC236}">
                <a16:creationId xmlns:a16="http://schemas.microsoft.com/office/drawing/2014/main" id="{6F5A328E-2AD6-4BF2-9F62-83EFAF7A4E5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6171125"/>
            <a:ext cx="1600200" cy="706050"/>
          </a:xfrm>
          <a:prstGeom prst="rect">
            <a:avLst/>
          </a:prstGeom>
        </p:spPr>
      </p:pic>
    </p:spTree>
    <p:extLst>
      <p:ext uri="{BB962C8B-B14F-4D97-AF65-F5344CB8AC3E}">
        <p14:creationId xmlns:p14="http://schemas.microsoft.com/office/powerpoint/2010/main" val="31934853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EXT, TEXT + IMAGE, STATS, QUOTES">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D58CF9-E5AE-4215-9707-631E7EE45A54}"/>
              </a:ext>
            </a:extLst>
          </p:cNvPr>
          <p:cNvSpPr txBox="1"/>
          <p:nvPr/>
        </p:nvSpPr>
        <p:spPr>
          <a:xfrm>
            <a:off x="1482725" y="428178"/>
            <a:ext cx="9226550" cy="6001643"/>
          </a:xfrm>
          <a:prstGeom prst="rect">
            <a:avLst/>
          </a:prstGeom>
          <a:noFill/>
        </p:spPr>
        <p:txBody>
          <a:bodyPr wrap="square" rtlCol="0">
            <a:spAutoFit/>
          </a:bodyPr>
          <a:lstStyle/>
          <a:p>
            <a:pPr algn="ctr"/>
            <a:r>
              <a:rPr lang="en-GB" sz="9600">
                <a:solidFill>
                  <a:schemeClr val="bg1"/>
                </a:solidFill>
              </a:rPr>
              <a:t>TEXT</a:t>
            </a:r>
            <a:br>
              <a:rPr lang="en-GB" sz="9600">
                <a:solidFill>
                  <a:schemeClr val="bg1"/>
                </a:solidFill>
              </a:rPr>
            </a:br>
            <a:r>
              <a:rPr lang="en-GB" sz="9600" err="1">
                <a:solidFill>
                  <a:schemeClr val="bg1"/>
                </a:solidFill>
              </a:rPr>
              <a:t>TEXT</a:t>
            </a:r>
            <a:r>
              <a:rPr lang="en-GB" sz="9600">
                <a:solidFill>
                  <a:schemeClr val="bg1"/>
                </a:solidFill>
              </a:rPr>
              <a:t> &amp; IMAGE</a:t>
            </a:r>
          </a:p>
          <a:p>
            <a:pPr algn="ctr"/>
            <a:r>
              <a:rPr lang="en-GB" sz="9600">
                <a:solidFill>
                  <a:schemeClr val="bg1"/>
                </a:solidFill>
              </a:rPr>
              <a:t>STATS</a:t>
            </a:r>
          </a:p>
          <a:p>
            <a:pPr algn="ctr"/>
            <a:r>
              <a:rPr lang="en-GB" sz="9600">
                <a:solidFill>
                  <a:schemeClr val="bg1"/>
                </a:solidFill>
              </a:rPr>
              <a:t>QUOTE</a:t>
            </a:r>
          </a:p>
        </p:txBody>
      </p:sp>
    </p:spTree>
    <p:extLst>
      <p:ext uri="{BB962C8B-B14F-4D97-AF65-F5344CB8AC3E}">
        <p14:creationId xmlns:p14="http://schemas.microsoft.com/office/powerpoint/2010/main" val="11263004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Only, whit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sp>
        <p:nvSpPr>
          <p:cNvPr id="5" name="Title 4">
            <a:extLst>
              <a:ext uri="{FF2B5EF4-FFF2-40B4-BE49-F238E27FC236}">
                <a16:creationId xmlns:a16="http://schemas.microsoft.com/office/drawing/2014/main" id="{705A14E5-8569-436F-BC1C-42961FEBF729}"/>
              </a:ext>
            </a:extLst>
          </p:cNvPr>
          <p:cNvSpPr>
            <a:spLocks noGrp="1"/>
          </p:cNvSpPr>
          <p:nvPr>
            <p:ph type="title"/>
          </p:nvPr>
        </p:nvSpPr>
        <p:spPr/>
        <p:txBody>
          <a:bodyPr/>
          <a:lstStyle/>
          <a:p>
            <a:r>
              <a:rPr lang="en-US"/>
              <a:t>Click to edit Master title style</a:t>
            </a:r>
            <a:endParaRPr lang="en-GB"/>
          </a:p>
        </p:txBody>
      </p:sp>
      <p:grpSp>
        <p:nvGrpSpPr>
          <p:cNvPr id="7" name="Group 6">
            <a:extLst>
              <a:ext uri="{FF2B5EF4-FFF2-40B4-BE49-F238E27FC236}">
                <a16:creationId xmlns:a16="http://schemas.microsoft.com/office/drawing/2014/main" id="{2CF0B38D-F308-4452-8669-6F6BC1C12C69}"/>
              </a:ext>
            </a:extLst>
          </p:cNvPr>
          <p:cNvGrpSpPr/>
          <p:nvPr/>
        </p:nvGrpSpPr>
        <p:grpSpPr>
          <a:xfrm>
            <a:off x="-3038371" y="1770231"/>
            <a:ext cx="2861136" cy="5087769"/>
            <a:chOff x="-3038371" y="1770231"/>
            <a:chExt cx="2861136" cy="5087769"/>
          </a:xfrm>
        </p:grpSpPr>
        <p:sp>
          <p:nvSpPr>
            <p:cNvPr id="13" name="Rectangle 12">
              <a:extLst>
                <a:ext uri="{FF2B5EF4-FFF2-40B4-BE49-F238E27FC236}">
                  <a16:creationId xmlns:a16="http://schemas.microsoft.com/office/drawing/2014/main" id="{628C84F2-B572-4606-AF3B-B0CF49CE1930}"/>
                </a:ext>
              </a:extLst>
            </p:cNvPr>
            <p:cNvSpPr/>
            <p:nvPr/>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BFE9DC2-0352-4E2E-8612-D40C8548C51E}"/>
                </a:ext>
              </a:extLst>
            </p:cNvPr>
            <p:cNvSpPr txBox="1"/>
            <p:nvPr/>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15" name="Graphic 14" descr="Lightbulb and gear with solid fill">
              <a:extLst>
                <a:ext uri="{FF2B5EF4-FFF2-40B4-BE49-F238E27FC236}">
                  <a16:creationId xmlns:a16="http://schemas.microsoft.com/office/drawing/2014/main" id="{899E4519-A42C-480A-BF04-0C79555C70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16" name="Picture 15">
              <a:extLst>
                <a:ext uri="{FF2B5EF4-FFF2-40B4-BE49-F238E27FC236}">
                  <a16:creationId xmlns:a16="http://schemas.microsoft.com/office/drawing/2014/main" id="{8199A65D-9022-46F8-BAA1-D136C5A42682}"/>
                </a:ext>
              </a:extLst>
            </p:cNvPr>
            <p:cNvPicPr>
              <a:picLocks noChangeAspect="1"/>
            </p:cNvPicPr>
            <p:nvPr/>
          </p:nvPicPr>
          <p:blipFill>
            <a:blip r:embed="rId4"/>
            <a:stretch>
              <a:fillRect/>
            </a:stretch>
          </p:blipFill>
          <p:spPr>
            <a:xfrm>
              <a:off x="-2293228" y="4592585"/>
              <a:ext cx="1924319" cy="1238423"/>
            </a:xfrm>
            <a:prstGeom prst="rect">
              <a:avLst/>
            </a:prstGeom>
          </p:spPr>
        </p:pic>
        <p:cxnSp>
          <p:nvCxnSpPr>
            <p:cNvPr id="17" name="Connector: Elbow 16">
              <a:extLst>
                <a:ext uri="{FF2B5EF4-FFF2-40B4-BE49-F238E27FC236}">
                  <a16:creationId xmlns:a16="http://schemas.microsoft.com/office/drawing/2014/main" id="{FDDAB619-3260-4CB5-BCBD-25780B34A7D8}"/>
                </a:ext>
              </a:extLst>
            </p:cNvPr>
            <p:cNvCxnSpPr>
              <a:cxnSpLocks/>
            </p:cNvCxnSpPr>
            <p:nvPr/>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2896C6-B3D3-4593-A075-0EA3902A4B42}"/>
                </a:ext>
              </a:extLst>
            </p:cNvPr>
            <p:cNvSpPr txBox="1"/>
            <p:nvPr/>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33795852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Footers_Only_w/mark">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C59E6ED-B4AB-4090-8C47-2600A8C1B80E}"/>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4" name="Slide Number Placeholder 3">
            <a:extLst>
              <a:ext uri="{FF2B5EF4-FFF2-40B4-BE49-F238E27FC236}">
                <a16:creationId xmlns:a16="http://schemas.microsoft.com/office/drawing/2014/main" id="{7003EA95-5079-4B81-9BE0-BBA0EA421EA9}"/>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17" name="Group 16">
            <a:extLst>
              <a:ext uri="{FF2B5EF4-FFF2-40B4-BE49-F238E27FC236}">
                <a16:creationId xmlns:a16="http://schemas.microsoft.com/office/drawing/2014/main" id="{F2BD8779-03CD-4A9A-965A-913AEDF692AB}"/>
              </a:ext>
            </a:extLst>
          </p:cNvPr>
          <p:cNvGrpSpPr/>
          <p:nvPr/>
        </p:nvGrpSpPr>
        <p:grpSpPr>
          <a:xfrm>
            <a:off x="-3038371" y="1770231"/>
            <a:ext cx="2861136" cy="5087769"/>
            <a:chOff x="-3038371" y="1770231"/>
            <a:chExt cx="2861136" cy="5087769"/>
          </a:xfrm>
        </p:grpSpPr>
        <p:sp>
          <p:nvSpPr>
            <p:cNvPr id="19" name="Rectangle 18">
              <a:extLst>
                <a:ext uri="{FF2B5EF4-FFF2-40B4-BE49-F238E27FC236}">
                  <a16:creationId xmlns:a16="http://schemas.microsoft.com/office/drawing/2014/main" id="{E89F521A-DA72-4DBB-B8CA-459BE8853822}"/>
                </a:ext>
              </a:extLst>
            </p:cNvPr>
            <p:cNvSpPr/>
            <p:nvPr/>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14A8FEE-3A0E-4D4B-83BB-6D396D033652}"/>
                </a:ext>
              </a:extLst>
            </p:cNvPr>
            <p:cNvSpPr txBox="1"/>
            <p:nvPr/>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21" name="Graphic 20" descr="Lightbulb and gear with solid fill">
              <a:extLst>
                <a:ext uri="{FF2B5EF4-FFF2-40B4-BE49-F238E27FC236}">
                  <a16:creationId xmlns:a16="http://schemas.microsoft.com/office/drawing/2014/main" id="{D031AE19-2D51-4EB2-83E6-2B0169670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22" name="Picture 21">
              <a:extLst>
                <a:ext uri="{FF2B5EF4-FFF2-40B4-BE49-F238E27FC236}">
                  <a16:creationId xmlns:a16="http://schemas.microsoft.com/office/drawing/2014/main" id="{4538282D-BA91-4F78-BEC8-F897BF11EE7E}"/>
                </a:ext>
              </a:extLst>
            </p:cNvPr>
            <p:cNvPicPr>
              <a:picLocks noChangeAspect="1"/>
            </p:cNvPicPr>
            <p:nvPr/>
          </p:nvPicPr>
          <p:blipFill>
            <a:blip r:embed="rId4"/>
            <a:stretch>
              <a:fillRect/>
            </a:stretch>
          </p:blipFill>
          <p:spPr>
            <a:xfrm>
              <a:off x="-2293228" y="4592585"/>
              <a:ext cx="1924319" cy="1238423"/>
            </a:xfrm>
            <a:prstGeom prst="rect">
              <a:avLst/>
            </a:prstGeom>
          </p:spPr>
        </p:pic>
        <p:cxnSp>
          <p:nvCxnSpPr>
            <p:cNvPr id="23" name="Connector: Elbow 22">
              <a:extLst>
                <a:ext uri="{FF2B5EF4-FFF2-40B4-BE49-F238E27FC236}">
                  <a16:creationId xmlns:a16="http://schemas.microsoft.com/office/drawing/2014/main" id="{633275EA-077D-4872-8260-BE77D7E90307}"/>
                </a:ext>
              </a:extLst>
            </p:cNvPr>
            <p:cNvCxnSpPr>
              <a:cxnSpLocks/>
            </p:cNvCxnSpPr>
            <p:nvPr/>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1188103-0F4D-4163-AE9B-2BEE0A02FB07}"/>
                </a:ext>
              </a:extLst>
            </p:cNvPr>
            <p:cNvSpPr txBox="1"/>
            <p:nvPr/>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2995612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16" name="Group 15">
            <a:extLst>
              <a:ext uri="{FF2B5EF4-FFF2-40B4-BE49-F238E27FC236}">
                <a16:creationId xmlns:a16="http://schemas.microsoft.com/office/drawing/2014/main" id="{AF48CC0D-9957-4250-B021-12F7B70F3FD6}"/>
              </a:ext>
            </a:extLst>
          </p:cNvPr>
          <p:cNvGrpSpPr/>
          <p:nvPr/>
        </p:nvGrpSpPr>
        <p:grpSpPr>
          <a:xfrm>
            <a:off x="-3038371" y="1770231"/>
            <a:ext cx="2861136" cy="5087769"/>
            <a:chOff x="-3038371" y="1770231"/>
            <a:chExt cx="2861136" cy="5087769"/>
          </a:xfrm>
        </p:grpSpPr>
        <p:sp>
          <p:nvSpPr>
            <p:cNvPr id="17" name="Rectangle 16">
              <a:extLst>
                <a:ext uri="{FF2B5EF4-FFF2-40B4-BE49-F238E27FC236}">
                  <a16:creationId xmlns:a16="http://schemas.microsoft.com/office/drawing/2014/main" id="{74318D44-8B76-4631-9A49-DF25DE693F2A}"/>
                </a:ext>
              </a:extLst>
            </p:cNvPr>
            <p:cNvSpPr/>
            <p:nvPr/>
          </p:nvSpPr>
          <p:spPr>
            <a:xfrm>
              <a:off x="-3038371" y="1770231"/>
              <a:ext cx="2861136" cy="5087769"/>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325659B-471F-4B2C-9F48-7A398B4CA1B6}"/>
                </a:ext>
              </a:extLst>
            </p:cNvPr>
            <p:cNvSpPr txBox="1"/>
            <p:nvPr/>
          </p:nvSpPr>
          <p:spPr>
            <a:xfrm>
              <a:off x="-2380546" y="2533566"/>
              <a:ext cx="2203310"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TIP: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n-lt"/>
                  <a:ea typeface="+mn-ea"/>
                  <a:cs typeface="+mn-cs"/>
                </a:rPr>
                <a:t>Need to format a text box that is not a placeholder text box?</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kern="1200">
                  <a:solidFill>
                    <a:schemeClr val="tx1"/>
                  </a:solidFill>
                  <a:latin typeface="+mn-lt"/>
                  <a:ea typeface="+mn-ea"/>
                  <a:cs typeface="+mn-cs"/>
                </a:rPr>
                <a:t>Use the format painter to copy formatting from one element to another.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50" kern="1200">
                  <a:solidFill>
                    <a:schemeClr val="tx1"/>
                  </a:solidFill>
                  <a:latin typeface="+mn-lt"/>
                  <a:ea typeface="+mn-ea"/>
                  <a:cs typeface="+mn-cs"/>
                </a:rPr>
                <a:t>single click it for one application, double click it for unlimited applications.</a:t>
              </a:r>
            </a:p>
          </p:txBody>
        </p:sp>
        <p:pic>
          <p:nvPicPr>
            <p:cNvPr id="19" name="Graphic 18" descr="Lightbulb and gear with solid fill">
              <a:extLst>
                <a:ext uri="{FF2B5EF4-FFF2-40B4-BE49-F238E27FC236}">
                  <a16:creationId xmlns:a16="http://schemas.microsoft.com/office/drawing/2014/main" id="{E91C9208-DE3F-4BD4-A821-912B7446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5106" y="1924335"/>
              <a:ext cx="813600" cy="813600"/>
            </a:xfrm>
            <a:prstGeom prst="rect">
              <a:avLst/>
            </a:prstGeom>
          </p:spPr>
        </p:pic>
        <p:pic>
          <p:nvPicPr>
            <p:cNvPr id="20" name="Picture 19">
              <a:extLst>
                <a:ext uri="{FF2B5EF4-FFF2-40B4-BE49-F238E27FC236}">
                  <a16:creationId xmlns:a16="http://schemas.microsoft.com/office/drawing/2014/main" id="{8D635061-B780-4E8B-B63F-06C90BE2C389}"/>
                </a:ext>
              </a:extLst>
            </p:cNvPr>
            <p:cNvPicPr>
              <a:picLocks noChangeAspect="1"/>
            </p:cNvPicPr>
            <p:nvPr/>
          </p:nvPicPr>
          <p:blipFill>
            <a:blip r:embed="rId4"/>
            <a:stretch>
              <a:fillRect/>
            </a:stretch>
          </p:blipFill>
          <p:spPr>
            <a:xfrm>
              <a:off x="-2293228" y="4592585"/>
              <a:ext cx="1924319" cy="1238423"/>
            </a:xfrm>
            <a:prstGeom prst="rect">
              <a:avLst/>
            </a:prstGeom>
          </p:spPr>
        </p:pic>
        <p:cxnSp>
          <p:nvCxnSpPr>
            <p:cNvPr id="21" name="Connector: Elbow 20">
              <a:extLst>
                <a:ext uri="{FF2B5EF4-FFF2-40B4-BE49-F238E27FC236}">
                  <a16:creationId xmlns:a16="http://schemas.microsoft.com/office/drawing/2014/main" id="{3EE0E401-F380-4E73-9E50-E077E72737BA}"/>
                </a:ext>
              </a:extLst>
            </p:cNvPr>
            <p:cNvCxnSpPr>
              <a:cxnSpLocks/>
            </p:cNvCxnSpPr>
            <p:nvPr/>
          </p:nvCxnSpPr>
          <p:spPr>
            <a:xfrm rot="16200000" flipH="1">
              <a:off x="-3490742" y="3792444"/>
              <a:ext cx="2612044" cy="887069"/>
            </a:xfrm>
            <a:prstGeom prst="bentConnector3">
              <a:avLst>
                <a:gd name="adj1" fmla="val 99958"/>
              </a:avLst>
            </a:prstGeom>
            <a:ln w="28575">
              <a:solidFill>
                <a:schemeClr val="accent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2A2DA4-E4ED-4EAA-8F42-253E5EDB99C9}"/>
                </a:ext>
              </a:extLst>
            </p:cNvPr>
            <p:cNvSpPr txBox="1"/>
            <p:nvPr/>
          </p:nvSpPr>
          <p:spPr>
            <a:xfrm>
              <a:off x="-2293227" y="5938390"/>
              <a:ext cx="2115992" cy="3862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i="1" kern="1200">
                  <a:solidFill>
                    <a:schemeClr val="tx1"/>
                  </a:solidFill>
                  <a:latin typeface="+mn-lt"/>
                  <a:ea typeface="+mn-ea"/>
                  <a:cs typeface="+mn-cs"/>
                </a:rPr>
                <a:t>Note: Format painter can be used on shapes and images, too!</a:t>
              </a:r>
            </a:p>
          </p:txBody>
        </p:sp>
      </p:grpSp>
    </p:spTree>
    <p:extLst>
      <p:ext uri="{BB962C8B-B14F-4D97-AF65-F5344CB8AC3E}">
        <p14:creationId xmlns:p14="http://schemas.microsoft.com/office/powerpoint/2010/main" val="3070760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Content 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2E9DA-CB5F-4E93-880F-C34D1B33FB29}"/>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30000" y="1571375"/>
            <a:ext cx="72571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8BDBC194-06D2-4DD3-B5DA-7547C6C02048}"/>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F4D1C036-C628-43AA-B784-9D3F59E0F5E2}"/>
              </a:ext>
            </a:extLst>
          </p:cNvPr>
          <p:cNvGrpSpPr/>
          <p:nvPr/>
        </p:nvGrpSpPr>
        <p:grpSpPr>
          <a:xfrm>
            <a:off x="-3115693" y="223371"/>
            <a:ext cx="2861136" cy="4464743"/>
            <a:chOff x="-3115693" y="223371"/>
            <a:chExt cx="2861136" cy="4464743"/>
          </a:xfrm>
        </p:grpSpPr>
        <p:sp>
          <p:nvSpPr>
            <p:cNvPr id="18" name="Rectangle 17">
              <a:extLst>
                <a:ext uri="{FF2B5EF4-FFF2-40B4-BE49-F238E27FC236}">
                  <a16:creationId xmlns:a16="http://schemas.microsoft.com/office/drawing/2014/main" id="{CD21550E-E004-44FB-B12B-391699F2BAFA}"/>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1031324-B610-4CE6-9628-97B054C3C922}"/>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11" name="Picture 10">
              <a:extLst>
                <a:ext uri="{FF2B5EF4-FFF2-40B4-BE49-F238E27FC236}">
                  <a16:creationId xmlns:a16="http://schemas.microsoft.com/office/drawing/2014/main" id="{F960AEBD-E3FE-4D72-84E0-93AA8B4E75CD}"/>
                </a:ext>
              </a:extLst>
            </p:cNvPr>
            <p:cNvPicPr>
              <a:picLocks noChangeAspect="1"/>
            </p:cNvPicPr>
            <p:nvPr/>
          </p:nvPicPr>
          <p:blipFill>
            <a:blip r:embed="rId2"/>
            <a:stretch>
              <a:fillRect/>
            </a:stretch>
          </p:blipFill>
          <p:spPr>
            <a:xfrm>
              <a:off x="-2966911" y="3674979"/>
              <a:ext cx="2651911" cy="803150"/>
            </a:xfrm>
            <a:prstGeom prst="rect">
              <a:avLst/>
            </a:prstGeom>
          </p:spPr>
        </p:pic>
        <p:sp>
          <p:nvSpPr>
            <p:cNvPr id="12" name="TextBox 11">
              <a:extLst>
                <a:ext uri="{FF2B5EF4-FFF2-40B4-BE49-F238E27FC236}">
                  <a16:creationId xmlns:a16="http://schemas.microsoft.com/office/drawing/2014/main" id="{BEC6EB1A-D966-41E3-8843-B1426BE6412B}"/>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13" name="TextBox 12">
              <a:extLst>
                <a:ext uri="{FF2B5EF4-FFF2-40B4-BE49-F238E27FC236}">
                  <a16:creationId xmlns:a16="http://schemas.microsoft.com/office/drawing/2014/main" id="{51DBAD10-3FF3-418E-942C-1BA849FD0429}"/>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14" name="Rectangle: Rounded Corners 13">
              <a:extLst>
                <a:ext uri="{FF2B5EF4-FFF2-40B4-BE49-F238E27FC236}">
                  <a16:creationId xmlns:a16="http://schemas.microsoft.com/office/drawing/2014/main" id="{2C937126-72A5-4232-8EF8-F2F36FD78CA3}"/>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855B023-F9FB-42A4-9F9A-088C1D3CA2E3}"/>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Connector: Elbow 15">
              <a:extLst>
                <a:ext uri="{FF2B5EF4-FFF2-40B4-BE49-F238E27FC236}">
                  <a16:creationId xmlns:a16="http://schemas.microsoft.com/office/drawing/2014/main" id="{2AA6FB01-B687-482B-B056-63D4D72C9F69}"/>
                </a:ext>
              </a:extLst>
            </p:cNvPr>
            <p:cNvCxnSpPr>
              <a:cxnSpLocks/>
              <a:stCxn id="13" idx="3"/>
              <a:endCxn id="14"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49E154D8-5AC7-4F21-8B77-CCD7840A1414}"/>
                </a:ext>
              </a:extLst>
            </p:cNvPr>
            <p:cNvCxnSpPr>
              <a:cxnSpLocks/>
              <a:stCxn id="12" idx="1"/>
              <a:endCxn id="15"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0877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Content_w/m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9752A36-7F60-49E7-9D0E-2FDD7EC94B43}"/>
              </a:ext>
            </a:extLst>
          </p:cNvPr>
          <p:cNvSpPr/>
          <p:nvPr/>
        </p:nvSpPr>
        <p:spPr>
          <a:xfrm>
            <a:off x="0" y="0"/>
            <a:ext cx="12037084" cy="6858000"/>
          </a:xfrm>
          <a:custGeom>
            <a:avLst/>
            <a:gdLst>
              <a:gd name="connsiteX0" fmla="*/ 353894 w 12037084"/>
              <a:gd name="connsiteY0" fmla="*/ 6535381 h 6858000"/>
              <a:gd name="connsiteX1" fmla="*/ 7379247 w 12037084"/>
              <a:gd name="connsiteY1" fmla="*/ 6535381 h 6858000"/>
              <a:gd name="connsiteX2" fmla="*/ 7193178 w 12037084"/>
              <a:gd name="connsiteY2" fmla="*/ 6858000 h 6858000"/>
              <a:gd name="connsiteX3" fmla="*/ 600324 w 12037084"/>
              <a:gd name="connsiteY3" fmla="*/ 6858000 h 6858000"/>
              <a:gd name="connsiteX4" fmla="*/ 589022 w 12037084"/>
              <a:gd name="connsiteY4" fmla="*/ 6844849 h 6858000"/>
              <a:gd name="connsiteX5" fmla="*/ 353894 w 12037084"/>
              <a:gd name="connsiteY5" fmla="*/ 6535381 h 6858000"/>
              <a:gd name="connsiteX6" fmla="*/ 9711274 w 12037084"/>
              <a:gd name="connsiteY6" fmla="*/ 3128802 h 6858000"/>
              <a:gd name="connsiteX7" fmla="*/ 11279198 w 12037084"/>
              <a:gd name="connsiteY7" fmla="*/ 5835041 h 6858000"/>
              <a:gd name="connsiteX8" fmla="*/ 10616310 w 12037084"/>
              <a:gd name="connsiteY8" fmla="*/ 6835469 h 6858000"/>
              <a:gd name="connsiteX9" fmla="*/ 10596971 w 12037084"/>
              <a:gd name="connsiteY9" fmla="*/ 6858000 h 6858000"/>
              <a:gd name="connsiteX10" fmla="*/ 7559320 w 12037084"/>
              <a:gd name="connsiteY10" fmla="*/ 6858000 h 6858000"/>
              <a:gd name="connsiteX11" fmla="*/ 0 w 12037084"/>
              <a:gd name="connsiteY11" fmla="*/ 567240 h 6858000"/>
              <a:gd name="connsiteX12" fmla="*/ 3262919 w 12037084"/>
              <a:gd name="connsiteY12" fmla="*/ 6217616 h 6858000"/>
              <a:gd name="connsiteX13" fmla="*/ 140657 w 12037084"/>
              <a:gd name="connsiteY13" fmla="*/ 6217616 h 6858000"/>
              <a:gd name="connsiteX14" fmla="*/ 0 w 12037084"/>
              <a:gd name="connsiteY14" fmla="*/ 5977038 h 6858000"/>
              <a:gd name="connsiteX15" fmla="*/ 8271290 w 12037084"/>
              <a:gd name="connsiteY15" fmla="*/ 0 h 6858000"/>
              <a:gd name="connsiteX16" fmla="*/ 11399056 w 12037084"/>
              <a:gd name="connsiteY16" fmla="*/ 0 h 6858000"/>
              <a:gd name="connsiteX17" fmla="*/ 11455890 w 12037084"/>
              <a:gd name="connsiteY17" fmla="*/ 115088 h 6858000"/>
              <a:gd name="connsiteX18" fmla="*/ 11444353 w 12037084"/>
              <a:gd name="connsiteY18" fmla="*/ 5495324 h 6858000"/>
              <a:gd name="connsiteX19" fmla="*/ 39314 w 12037084"/>
              <a:gd name="connsiteY19" fmla="*/ 0 h 6858000"/>
              <a:gd name="connsiteX20" fmla="*/ 2919841 w 12037084"/>
              <a:gd name="connsiteY20" fmla="*/ 0 h 6858000"/>
              <a:gd name="connsiteX21" fmla="*/ 1479665 w 12037084"/>
              <a:gd name="connsiteY21" fmla="*/ 24943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37084" h="6858000">
                <a:moveTo>
                  <a:pt x="353894" y="6535381"/>
                </a:moveTo>
                <a:lnTo>
                  <a:pt x="7379247" y="6535381"/>
                </a:lnTo>
                <a:lnTo>
                  <a:pt x="7193178" y="6858000"/>
                </a:lnTo>
                <a:lnTo>
                  <a:pt x="600324" y="6858000"/>
                </a:lnTo>
                <a:lnTo>
                  <a:pt x="589022" y="6844849"/>
                </a:lnTo>
                <a:cubicBezTo>
                  <a:pt x="507838" y="6744437"/>
                  <a:pt x="429411" y="6641256"/>
                  <a:pt x="353894" y="6535381"/>
                </a:cubicBezTo>
                <a:close/>
                <a:moveTo>
                  <a:pt x="9711274" y="3128802"/>
                </a:moveTo>
                <a:lnTo>
                  <a:pt x="11279198" y="5835041"/>
                </a:lnTo>
                <a:cubicBezTo>
                  <a:pt x="11087950" y="6191862"/>
                  <a:pt x="10865579" y="6526273"/>
                  <a:pt x="10616310" y="6835469"/>
                </a:cubicBezTo>
                <a:lnTo>
                  <a:pt x="10596971" y="6858000"/>
                </a:lnTo>
                <a:lnTo>
                  <a:pt x="7559320" y="6858000"/>
                </a:lnTo>
                <a:close/>
                <a:moveTo>
                  <a:pt x="0" y="567240"/>
                </a:moveTo>
                <a:lnTo>
                  <a:pt x="3262919" y="6217616"/>
                </a:lnTo>
                <a:lnTo>
                  <a:pt x="140657" y="6217616"/>
                </a:lnTo>
                <a:lnTo>
                  <a:pt x="0" y="5977038"/>
                </a:lnTo>
                <a:close/>
                <a:moveTo>
                  <a:pt x="8271290" y="0"/>
                </a:moveTo>
                <a:lnTo>
                  <a:pt x="11399056" y="0"/>
                </a:lnTo>
                <a:lnTo>
                  <a:pt x="11455890" y="115088"/>
                </a:lnTo>
                <a:cubicBezTo>
                  <a:pt x="12229512" y="1812496"/>
                  <a:pt x="12235961" y="3777360"/>
                  <a:pt x="11444353" y="5495324"/>
                </a:cubicBezTo>
                <a:close/>
                <a:moveTo>
                  <a:pt x="39314" y="0"/>
                </a:moveTo>
                <a:lnTo>
                  <a:pt x="2919841" y="0"/>
                </a:lnTo>
                <a:lnTo>
                  <a:pt x="1479665" y="2494315"/>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0"/>
            <a:ext cx="532800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9">
            <a:extLst>
              <a:ext uri="{FF2B5EF4-FFF2-40B4-BE49-F238E27FC236}">
                <a16:creationId xmlns:a16="http://schemas.microsoft.com/office/drawing/2014/main" id="{CC458406-A2FC-4B25-A6E5-06B94F183807}"/>
              </a:ext>
            </a:extLst>
          </p:cNvPr>
          <p:cNvSpPr>
            <a:spLocks noGrp="1"/>
          </p:cNvSpPr>
          <p:nvPr>
            <p:ph type="body" sz="quarter" idx="18"/>
          </p:nvPr>
        </p:nvSpPr>
        <p:spPr>
          <a:xfrm>
            <a:off x="6253052" y="1602000"/>
            <a:ext cx="5466450" cy="4450013"/>
          </a:xfrm>
        </p:spPr>
        <p:txBody>
          <a:bodyPr/>
          <a:lstStyle>
            <a:lvl1pPr>
              <a:lnSpc>
                <a:spcPts val="2500"/>
              </a:lnSpc>
              <a:spcAft>
                <a:spcPts val="1800"/>
              </a:spcAft>
              <a:defRPr sz="1750"/>
            </a:lvl1pPr>
            <a:lvl2pPr>
              <a:defRPr sz="1500"/>
            </a:lvl2pPr>
            <a:lvl3pPr>
              <a:defRPr sz="1500"/>
            </a:lvl3pPr>
            <a:lvl4pPr marL="231775" indent="-231775">
              <a:buClr>
                <a:schemeClr val="accent4"/>
              </a:buClr>
              <a:buSzPct val="114000"/>
              <a:buFont typeface="Wingdings" panose="05000000000000000000" pitchFamily="2" charset="2"/>
              <a:buChar char=""/>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3A9959C6-FD61-47E4-921A-438897119D17}"/>
              </a:ext>
            </a:extLst>
          </p:cNvPr>
          <p:cNvSpPr>
            <a:spLocks noGrp="1"/>
          </p:cNvSpPr>
          <p:nvPr>
            <p:ph type="ftr" sz="quarter" idx="19"/>
          </p:nvPr>
        </p:nvSpPr>
        <p:spPr/>
        <p:txBody>
          <a:bodyPr/>
          <a:lstStyle/>
          <a:p>
            <a:endParaRPr lang="en-GB"/>
          </a:p>
        </p:txBody>
      </p:sp>
      <p:sp>
        <p:nvSpPr>
          <p:cNvPr id="7" name="Title 6">
            <a:extLst>
              <a:ext uri="{FF2B5EF4-FFF2-40B4-BE49-F238E27FC236}">
                <a16:creationId xmlns:a16="http://schemas.microsoft.com/office/drawing/2014/main" id="{19EB6FB7-8068-4A18-9987-3C775287752C}"/>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D405EAD-145D-4886-BBF2-1ECFDEF37C8C}"/>
              </a:ext>
            </a:extLst>
          </p:cNvPr>
          <p:cNvSpPr>
            <a:spLocks noGrp="1"/>
          </p:cNvSpPr>
          <p:nvPr>
            <p:ph type="sldNum" sz="quarter" idx="20"/>
          </p:nvPr>
        </p:nvSpPr>
        <p:spPr/>
        <p:txBody>
          <a:bodyPr/>
          <a:lstStyle/>
          <a:p>
            <a:fld id="{A0C40B90-2D6F-47A2-AD38-E70C3BCB3AA9}" type="slidenum">
              <a:rPr lang="en-GB" smtClean="0"/>
              <a:pPr/>
              <a:t>‹#›</a:t>
            </a:fld>
            <a:endParaRPr lang="en-GB"/>
          </a:p>
        </p:txBody>
      </p:sp>
      <p:grpSp>
        <p:nvGrpSpPr>
          <p:cNvPr id="9" name="Group 8">
            <a:extLst>
              <a:ext uri="{FF2B5EF4-FFF2-40B4-BE49-F238E27FC236}">
                <a16:creationId xmlns:a16="http://schemas.microsoft.com/office/drawing/2014/main" id="{E3505378-97DB-4668-B351-2856019F4D39}"/>
              </a:ext>
            </a:extLst>
          </p:cNvPr>
          <p:cNvGrpSpPr/>
          <p:nvPr/>
        </p:nvGrpSpPr>
        <p:grpSpPr>
          <a:xfrm>
            <a:off x="-3115693" y="223371"/>
            <a:ext cx="2861136" cy="4464743"/>
            <a:chOff x="-3115693" y="223371"/>
            <a:chExt cx="2861136" cy="4464743"/>
          </a:xfrm>
        </p:grpSpPr>
        <p:sp>
          <p:nvSpPr>
            <p:cNvPr id="11" name="Rectangle 10">
              <a:extLst>
                <a:ext uri="{FF2B5EF4-FFF2-40B4-BE49-F238E27FC236}">
                  <a16:creationId xmlns:a16="http://schemas.microsoft.com/office/drawing/2014/main" id="{8B6789BB-FF45-448F-8B7C-A4E99BA55D37}"/>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3B76AB8-ABBA-4B4E-B339-DFCC7FF37D6D}"/>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13" name="Picture 12">
              <a:extLst>
                <a:ext uri="{FF2B5EF4-FFF2-40B4-BE49-F238E27FC236}">
                  <a16:creationId xmlns:a16="http://schemas.microsoft.com/office/drawing/2014/main" id="{0B920AAD-E8D3-4AA7-BA3C-4B3DBFE79999}"/>
                </a:ext>
              </a:extLst>
            </p:cNvPr>
            <p:cNvPicPr>
              <a:picLocks noChangeAspect="1"/>
            </p:cNvPicPr>
            <p:nvPr/>
          </p:nvPicPr>
          <p:blipFill>
            <a:blip r:embed="rId2"/>
            <a:stretch>
              <a:fillRect/>
            </a:stretch>
          </p:blipFill>
          <p:spPr>
            <a:xfrm>
              <a:off x="-2966911" y="3674979"/>
              <a:ext cx="2651911" cy="803150"/>
            </a:xfrm>
            <a:prstGeom prst="rect">
              <a:avLst/>
            </a:prstGeom>
          </p:spPr>
        </p:pic>
        <p:sp>
          <p:nvSpPr>
            <p:cNvPr id="14" name="TextBox 13">
              <a:extLst>
                <a:ext uri="{FF2B5EF4-FFF2-40B4-BE49-F238E27FC236}">
                  <a16:creationId xmlns:a16="http://schemas.microsoft.com/office/drawing/2014/main" id="{A0E6356B-0C3C-4C2C-BDF7-12C908A9671A}"/>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15" name="TextBox 14">
              <a:extLst>
                <a:ext uri="{FF2B5EF4-FFF2-40B4-BE49-F238E27FC236}">
                  <a16:creationId xmlns:a16="http://schemas.microsoft.com/office/drawing/2014/main" id="{68A02BA0-FA0E-4A68-BB00-C470E9E37442}"/>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16" name="Rectangle: Rounded Corners 15">
              <a:extLst>
                <a:ext uri="{FF2B5EF4-FFF2-40B4-BE49-F238E27FC236}">
                  <a16:creationId xmlns:a16="http://schemas.microsoft.com/office/drawing/2014/main" id="{D1A78549-D647-47E6-B582-DFF2E5242231}"/>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DBCA7BB-61FC-483D-BACB-A34ACDDDD685}"/>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or: Elbow 17">
              <a:extLst>
                <a:ext uri="{FF2B5EF4-FFF2-40B4-BE49-F238E27FC236}">
                  <a16:creationId xmlns:a16="http://schemas.microsoft.com/office/drawing/2014/main" id="{0882C20A-37B5-477C-9434-F75DED007544}"/>
                </a:ext>
              </a:extLst>
            </p:cNvPr>
            <p:cNvCxnSpPr>
              <a:cxnSpLocks/>
              <a:stCxn id="15" idx="3"/>
              <a:endCxn id="16"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012C1D6-436F-40B3-BD6F-F70DAF05CD7F}"/>
                </a:ext>
              </a:extLst>
            </p:cNvPr>
            <p:cNvCxnSpPr>
              <a:cxnSpLocks/>
              <a:stCxn id="14" idx="1"/>
              <a:endCxn id="17"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6684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Content + image">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B713AD9E-56C0-4EFE-A0E7-DE84C87E8260}"/>
              </a:ext>
            </a:extLst>
          </p:cNvPr>
          <p:cNvSpPr>
            <a:spLocks noGrp="1" noChangeAspect="1"/>
          </p:cNvSpPr>
          <p:nvPr>
            <p:ph type="pic" sz="quarter" idx="26" hasCustomPrompt="1"/>
          </p:nvPr>
        </p:nvSpPr>
        <p:spPr>
          <a:xfrm rot="10800000" flipV="1">
            <a:off x="7394810" y="1475875"/>
            <a:ext cx="5554383" cy="4811556"/>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251032" y="1600200"/>
            <a:ext cx="4429624"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1030708" y="1600200"/>
            <a:ext cx="5546557" cy="2923086"/>
          </a:xfrm>
        </p:spPr>
        <p:txBody>
          <a:bodyPr/>
          <a:lstStyle>
            <a:lvl1pPr>
              <a:lnSpc>
                <a:spcPts val="2500"/>
              </a:lnSpc>
              <a:spcAft>
                <a:spcPts val="1000"/>
              </a:spcAft>
              <a:defRPr sz="1750">
                <a:solidFill>
                  <a:schemeClr val="accent5"/>
                </a:solidFill>
              </a:defRPr>
            </a:lvl1pPr>
            <a:lvl2pPr>
              <a:defRPr sz="1500"/>
            </a:lvl2pPr>
            <a:lvl3pPr>
              <a:defRPr sz="1500"/>
            </a:lvl3pPr>
            <a:lvl4pPr marL="231775" indent="-231775">
              <a:buClr>
                <a:schemeClr val="accent5"/>
              </a:buClr>
              <a:buSzPct val="114000"/>
              <a:buFont typeface="Wingdings" panose="05000000000000000000" pitchFamily="2" charset="2"/>
              <a:buChar char=""/>
              <a:defRPr sz="1500"/>
            </a:lvl4pPr>
            <a:lvl5pPr marL="230400" indent="-230400">
              <a:buClr>
                <a:schemeClr val="accent6"/>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16">
            <a:extLst>
              <a:ext uri="{FF2B5EF4-FFF2-40B4-BE49-F238E27FC236}">
                <a16:creationId xmlns:a16="http://schemas.microsoft.com/office/drawing/2014/main" id="{75116CB5-F3C4-4888-97D0-558240A4E1CD}"/>
              </a:ext>
            </a:extLst>
          </p:cNvPr>
          <p:cNvSpPr>
            <a:spLocks noGrp="1" noChangeAspect="1"/>
          </p:cNvSpPr>
          <p:nvPr>
            <p:ph type="pic" sz="quarter" idx="28" hasCustomPrompt="1"/>
          </p:nvPr>
        </p:nvSpPr>
        <p:spPr>
          <a:xfrm>
            <a:off x="633667" y="1505022"/>
            <a:ext cx="276726" cy="512193"/>
          </a:xfrm>
          <a:prstGeom prst="homePlate">
            <a:avLst/>
          </a:prstGeom>
          <a:solidFill>
            <a:schemeClr val="accent5"/>
          </a:solidFill>
        </p:spPr>
        <p:txBody>
          <a:bodyPr anchor="ctr"/>
          <a:lstStyle>
            <a:lvl1pPr algn="ctr">
              <a:defRPr>
                <a:solidFill>
                  <a:schemeClr val="bg1">
                    <a:alpha val="50000"/>
                  </a:schemeClr>
                </a:solidFill>
              </a:defRPr>
            </a:lvl1pPr>
          </a:lstStyle>
          <a:p>
            <a:r>
              <a:rPr lang="en-GB"/>
              <a:t>#</a:t>
            </a:r>
          </a:p>
        </p:txBody>
      </p:sp>
      <p:sp>
        <p:nvSpPr>
          <p:cNvPr id="13" name="Picture Placeholder 24">
            <a:extLst>
              <a:ext uri="{FF2B5EF4-FFF2-40B4-BE49-F238E27FC236}">
                <a16:creationId xmlns:a16="http://schemas.microsoft.com/office/drawing/2014/main" id="{C5C045DF-9586-4461-992E-C55825415E06}"/>
              </a:ext>
            </a:extLst>
          </p:cNvPr>
          <p:cNvSpPr>
            <a:spLocks noGrp="1" noChangeAspect="1"/>
          </p:cNvSpPr>
          <p:nvPr>
            <p:ph type="pic" sz="quarter" idx="20" hasCustomPrompt="1"/>
          </p:nvPr>
        </p:nvSpPr>
        <p:spPr>
          <a:xfrm flipH="1">
            <a:off x="6926480" y="933694"/>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6"/>
          </a:solidFill>
        </p:spPr>
        <p:txBody>
          <a:bodyPr wrap="square" anchor="ctr">
            <a:noAutofit/>
          </a:bodyPr>
          <a:lstStyle>
            <a:lvl1pPr algn="ctr">
              <a:defRPr>
                <a:solidFill>
                  <a:schemeClr val="bg1">
                    <a:alpha val="50000"/>
                  </a:schemeClr>
                </a:solidFill>
              </a:defRPr>
            </a:lvl1pPr>
          </a:lstStyle>
          <a:p>
            <a:r>
              <a:rPr lang="en-GB"/>
              <a:t>#</a:t>
            </a:r>
          </a:p>
        </p:txBody>
      </p:sp>
      <p:sp>
        <p:nvSpPr>
          <p:cNvPr id="8" name="Title 7">
            <a:extLst>
              <a:ext uri="{FF2B5EF4-FFF2-40B4-BE49-F238E27FC236}">
                <a16:creationId xmlns:a16="http://schemas.microsoft.com/office/drawing/2014/main" id="{BE12F2E1-CB79-44B6-91C7-E2AD7004C66B}"/>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54933CD9-1328-4C32-9A5C-3CC63E6885E0}"/>
              </a:ext>
            </a:extLst>
          </p:cNvPr>
          <p:cNvSpPr>
            <a:spLocks noGrp="1"/>
          </p:cNvSpPr>
          <p:nvPr>
            <p:ph type="ftr" sz="quarter" idx="29"/>
          </p:nvPr>
        </p:nvSpPr>
        <p:spPr/>
        <p:txBody>
          <a:bodyPr/>
          <a:lstStyle/>
          <a:p>
            <a:endParaRPr lang="en-GB"/>
          </a:p>
        </p:txBody>
      </p:sp>
      <p:sp>
        <p:nvSpPr>
          <p:cNvPr id="5" name="Slide Number Placeholder 4">
            <a:extLst>
              <a:ext uri="{FF2B5EF4-FFF2-40B4-BE49-F238E27FC236}">
                <a16:creationId xmlns:a16="http://schemas.microsoft.com/office/drawing/2014/main" id="{C0A872A9-35AC-4513-AC77-819DAD7A87B3}"/>
              </a:ext>
            </a:extLst>
          </p:cNvPr>
          <p:cNvSpPr>
            <a:spLocks noGrp="1"/>
          </p:cNvSpPr>
          <p:nvPr>
            <p:ph type="sldNum" sz="quarter" idx="30"/>
          </p:nvPr>
        </p:nvSpPr>
        <p:spPr/>
        <p:txBody>
          <a:bodyPr/>
          <a:lstStyle/>
          <a:p>
            <a:fld id="{A0C40B90-2D6F-47A2-AD38-E70C3BCB3AA9}" type="slidenum">
              <a:rPr lang="en-GB" smtClean="0"/>
              <a:pPr/>
              <a:t>‹#›</a:t>
            </a:fld>
            <a:endParaRPr lang="en-GB"/>
          </a:p>
        </p:txBody>
      </p:sp>
      <p:grpSp>
        <p:nvGrpSpPr>
          <p:cNvPr id="19" name="Group 18">
            <a:extLst>
              <a:ext uri="{FF2B5EF4-FFF2-40B4-BE49-F238E27FC236}">
                <a16:creationId xmlns:a16="http://schemas.microsoft.com/office/drawing/2014/main" id="{4458E35A-9442-43FE-B295-009A45B5BD4A}"/>
              </a:ext>
            </a:extLst>
          </p:cNvPr>
          <p:cNvGrpSpPr/>
          <p:nvPr/>
        </p:nvGrpSpPr>
        <p:grpSpPr>
          <a:xfrm>
            <a:off x="-3115693" y="223371"/>
            <a:ext cx="2861136" cy="4464743"/>
            <a:chOff x="-3115693" y="223371"/>
            <a:chExt cx="2861136" cy="4464743"/>
          </a:xfrm>
        </p:grpSpPr>
        <p:sp>
          <p:nvSpPr>
            <p:cNvPr id="20" name="Rectangle 19">
              <a:extLst>
                <a:ext uri="{FF2B5EF4-FFF2-40B4-BE49-F238E27FC236}">
                  <a16:creationId xmlns:a16="http://schemas.microsoft.com/office/drawing/2014/main" id="{B6B3D644-B045-4ED1-B44A-7E8551E827D7}"/>
                </a:ext>
              </a:extLst>
            </p:cNvPr>
            <p:cNvSpPr/>
            <p:nvPr/>
          </p:nvSpPr>
          <p:spPr>
            <a:xfrm>
              <a:off x="-3115693" y="223371"/>
              <a:ext cx="2861136" cy="4464743"/>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6D4D40DF-B3E5-4FA0-B20B-FBBC2D74ED9C}"/>
                </a:ext>
              </a:extLst>
            </p:cNvPr>
            <p:cNvSpPr txBox="1"/>
            <p:nvPr/>
          </p:nvSpPr>
          <p:spPr>
            <a:xfrm>
              <a:off x="-3055249" y="310457"/>
              <a:ext cx="274024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How to format text and get branded bullets:</a:t>
              </a:r>
            </a:p>
            <a:p>
              <a:pPr marL="228600" indent="-228600">
                <a:spcBef>
                  <a:spcPts val="600"/>
                </a:spcBef>
                <a:spcAft>
                  <a:spcPts val="600"/>
                </a:spcAft>
                <a:buFont typeface="+mj-lt"/>
                <a:buAutoNum type="arabicPeriod"/>
              </a:pPr>
              <a:r>
                <a:rPr lang="en-GB" sz="1050"/>
                <a:t>Text placeholders have </a:t>
              </a:r>
              <a:r>
                <a:rPr lang="en-GB" sz="1050" err="1"/>
                <a:t>preset</a:t>
              </a:r>
              <a:r>
                <a:rPr lang="en-GB" sz="1050"/>
                <a:t> styles that are already formatted ready for use.</a:t>
              </a:r>
            </a:p>
            <a:p>
              <a:pPr marL="228600" indent="-228600">
                <a:spcBef>
                  <a:spcPts val="600"/>
                </a:spcBef>
                <a:spcAft>
                  <a:spcPts val="600"/>
                </a:spcAft>
                <a:buFont typeface="+mj-lt"/>
                <a:buAutoNum type="arabicPeriod"/>
              </a:pPr>
              <a:r>
                <a:rPr lang="en-GB" sz="1050"/>
                <a:t>Using the increase list level and decrease list level buttons in the ribbon you can access all the styles available with no need to manually format. </a:t>
              </a:r>
            </a:p>
            <a:p>
              <a:pPr marL="228600" indent="-228600">
                <a:spcBef>
                  <a:spcPts val="600"/>
                </a:spcBef>
                <a:spcAft>
                  <a:spcPts val="600"/>
                </a:spcAft>
                <a:buFont typeface="+mj-lt"/>
                <a:buAutoNum type="arabicPeriod"/>
              </a:pPr>
              <a:r>
                <a:rPr lang="en-GB" sz="1050"/>
                <a:t>Highlight the relevant text</a:t>
              </a:r>
            </a:p>
            <a:p>
              <a:pPr marL="228600" indent="-228600">
                <a:spcBef>
                  <a:spcPts val="600"/>
                </a:spcBef>
                <a:spcAft>
                  <a:spcPts val="600"/>
                </a:spcAft>
                <a:buFont typeface="+mj-lt"/>
                <a:buAutoNum type="arabicPeriod"/>
              </a:pPr>
              <a:r>
                <a:rPr lang="en-GB" sz="1050"/>
                <a:t>Click on the Home Tab</a:t>
              </a:r>
            </a:p>
            <a:p>
              <a:pPr marL="228600" indent="-228600">
                <a:spcBef>
                  <a:spcPts val="600"/>
                </a:spcBef>
                <a:spcAft>
                  <a:spcPts val="600"/>
                </a:spcAft>
                <a:buFont typeface="+mj-lt"/>
                <a:buAutoNum type="arabicPeriod"/>
              </a:pPr>
              <a:r>
                <a:rPr lang="en-GB" sz="1050"/>
                <a:t>Within the Paragraph box are the two icon buttons</a:t>
              </a:r>
            </a:p>
            <a:p>
              <a:pPr marL="342900" indent="-342900">
                <a:spcBef>
                  <a:spcPts val="600"/>
                </a:spcBef>
                <a:spcAft>
                  <a:spcPts val="600"/>
                </a:spcAft>
                <a:buAutoNum type="arabicPeriod"/>
              </a:pPr>
              <a:endParaRPr lang="en-GB" sz="1050"/>
            </a:p>
            <a:p>
              <a:endParaRPr lang="en-GB" sz="1200"/>
            </a:p>
          </p:txBody>
        </p:sp>
        <p:pic>
          <p:nvPicPr>
            <p:cNvPr id="22" name="Picture 21">
              <a:extLst>
                <a:ext uri="{FF2B5EF4-FFF2-40B4-BE49-F238E27FC236}">
                  <a16:creationId xmlns:a16="http://schemas.microsoft.com/office/drawing/2014/main" id="{9B1D14CE-6A31-48D4-AD8B-0601261A5F88}"/>
                </a:ext>
              </a:extLst>
            </p:cNvPr>
            <p:cNvPicPr>
              <a:picLocks noChangeAspect="1"/>
            </p:cNvPicPr>
            <p:nvPr/>
          </p:nvPicPr>
          <p:blipFill>
            <a:blip r:embed="rId2"/>
            <a:stretch>
              <a:fillRect/>
            </a:stretch>
          </p:blipFill>
          <p:spPr>
            <a:xfrm>
              <a:off x="-2966911" y="3674979"/>
              <a:ext cx="2651911" cy="803150"/>
            </a:xfrm>
            <a:prstGeom prst="rect">
              <a:avLst/>
            </a:prstGeom>
          </p:spPr>
        </p:pic>
        <p:sp>
          <p:nvSpPr>
            <p:cNvPr id="30" name="TextBox 29">
              <a:extLst>
                <a:ext uri="{FF2B5EF4-FFF2-40B4-BE49-F238E27FC236}">
                  <a16:creationId xmlns:a16="http://schemas.microsoft.com/office/drawing/2014/main" id="{E833A5DE-C590-41BA-B756-321916FF87D0}"/>
                </a:ext>
              </a:extLst>
            </p:cNvPr>
            <p:cNvSpPr txBox="1"/>
            <p:nvPr/>
          </p:nvSpPr>
          <p:spPr>
            <a:xfrm>
              <a:off x="-1773109" y="3422584"/>
              <a:ext cx="680937"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spcBef>
                  <a:spcPts val="0"/>
                </a:spcBef>
                <a:spcAft>
                  <a:spcPts val="0"/>
                </a:spcAft>
              </a:pPr>
              <a:r>
                <a:rPr lang="en-GB" sz="1000" i="1"/>
                <a:t>Increase </a:t>
              </a:r>
              <a:br>
                <a:rPr lang="en-GB" sz="1000" i="1"/>
              </a:br>
              <a:r>
                <a:rPr lang="en-GB" sz="1000" i="1"/>
                <a:t>list level</a:t>
              </a:r>
            </a:p>
            <a:p>
              <a:endParaRPr lang="en-GB" sz="1200"/>
            </a:p>
          </p:txBody>
        </p:sp>
        <p:sp>
          <p:nvSpPr>
            <p:cNvPr id="31" name="TextBox 30">
              <a:extLst>
                <a:ext uri="{FF2B5EF4-FFF2-40B4-BE49-F238E27FC236}">
                  <a16:creationId xmlns:a16="http://schemas.microsoft.com/office/drawing/2014/main" id="{DF16DA29-FBC4-4555-BB28-EC7172BF6A90}"/>
                </a:ext>
              </a:extLst>
            </p:cNvPr>
            <p:cNvSpPr txBox="1"/>
            <p:nvPr/>
          </p:nvSpPr>
          <p:spPr>
            <a:xfrm>
              <a:off x="-2966912" y="3410626"/>
              <a:ext cx="658615" cy="19380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050" b="1">
                <a:solidFill>
                  <a:schemeClr val="accent2"/>
                </a:solidFill>
                <a:latin typeface="+mj-lt"/>
              </a:endParaRPr>
            </a:p>
            <a:p>
              <a:pPr algn="r">
                <a:spcBef>
                  <a:spcPts val="0"/>
                </a:spcBef>
                <a:spcAft>
                  <a:spcPts val="0"/>
                </a:spcAft>
              </a:pPr>
              <a:r>
                <a:rPr lang="en-GB" sz="1000" i="1"/>
                <a:t>Decrease</a:t>
              </a:r>
              <a:br>
                <a:rPr lang="en-GB" sz="1000" i="1"/>
              </a:br>
              <a:r>
                <a:rPr lang="en-GB" sz="1000" i="1"/>
                <a:t> list level</a:t>
              </a:r>
            </a:p>
            <a:p>
              <a:endParaRPr lang="en-GB" sz="1200"/>
            </a:p>
          </p:txBody>
        </p:sp>
        <p:sp>
          <p:nvSpPr>
            <p:cNvPr id="32" name="Rectangle: Rounded Corners 31">
              <a:extLst>
                <a:ext uri="{FF2B5EF4-FFF2-40B4-BE49-F238E27FC236}">
                  <a16:creationId xmlns:a16="http://schemas.microsoft.com/office/drawing/2014/main" id="{CDCA8034-75A0-4EB2-81D8-3C897324AC31}"/>
                </a:ext>
              </a:extLst>
            </p:cNvPr>
            <p:cNvSpPr/>
            <p:nvPr/>
          </p:nvSpPr>
          <p:spPr>
            <a:xfrm>
              <a:off x="-2308296" y="3731691"/>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E7D3A2CD-15C1-48CB-90E6-5679A83A9180}"/>
                </a:ext>
              </a:extLst>
            </p:cNvPr>
            <p:cNvSpPr/>
            <p:nvPr/>
          </p:nvSpPr>
          <p:spPr>
            <a:xfrm>
              <a:off x="-2049415" y="3736208"/>
              <a:ext cx="228505" cy="357835"/>
            </a:xfrm>
            <a:prstGeom prst="roundRect">
              <a:avLst>
                <a:gd name="adj" fmla="val 47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Connector: Elbow 33">
              <a:extLst>
                <a:ext uri="{FF2B5EF4-FFF2-40B4-BE49-F238E27FC236}">
                  <a16:creationId xmlns:a16="http://schemas.microsoft.com/office/drawing/2014/main" id="{690CD2BD-5A56-47C6-A0EC-2BBB642C1BD3}"/>
                </a:ext>
              </a:extLst>
            </p:cNvPr>
            <p:cNvCxnSpPr>
              <a:cxnSpLocks/>
              <a:stCxn id="31" idx="3"/>
              <a:endCxn id="32" idx="0"/>
            </p:cNvCxnSpPr>
            <p:nvPr/>
          </p:nvCxnSpPr>
          <p:spPr>
            <a:xfrm>
              <a:off x="-2308297" y="3507528"/>
              <a:ext cx="114254" cy="22416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25489191-1A3D-4E55-9A6E-709B671CA9BC}"/>
                </a:ext>
              </a:extLst>
            </p:cNvPr>
            <p:cNvCxnSpPr>
              <a:cxnSpLocks/>
              <a:stCxn id="30" idx="1"/>
              <a:endCxn id="33" idx="0"/>
            </p:cNvCxnSpPr>
            <p:nvPr/>
          </p:nvCxnSpPr>
          <p:spPr>
            <a:xfrm rot="10800000" flipV="1">
              <a:off x="-1935161" y="3519486"/>
              <a:ext cx="162053" cy="216722"/>
            </a:xfrm>
            <a:prstGeom prst="bentConnector2">
              <a:avLst/>
            </a:prstGeom>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AADE729-7928-421F-8AF8-82F28B67FFD5}"/>
              </a:ext>
            </a:extLst>
          </p:cNvPr>
          <p:cNvGrpSpPr/>
          <p:nvPr/>
        </p:nvGrpSpPr>
        <p:grpSpPr>
          <a:xfrm>
            <a:off x="12539863" y="19922"/>
            <a:ext cx="2526634" cy="4576167"/>
            <a:chOff x="12507857" y="-140735"/>
            <a:chExt cx="2526634" cy="4576167"/>
          </a:xfrm>
        </p:grpSpPr>
        <p:sp>
          <p:nvSpPr>
            <p:cNvPr id="51" name="Rectangle 50">
              <a:extLst>
                <a:ext uri="{FF2B5EF4-FFF2-40B4-BE49-F238E27FC236}">
                  <a16:creationId xmlns:a16="http://schemas.microsoft.com/office/drawing/2014/main" id="{1206F419-2ACB-4ADF-82E5-E300436A7BDE}"/>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51B6E0EF-C50C-4389-B376-BF4981506639}"/>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53" name="Picture 52">
              <a:extLst>
                <a:ext uri="{FF2B5EF4-FFF2-40B4-BE49-F238E27FC236}">
                  <a16:creationId xmlns:a16="http://schemas.microsoft.com/office/drawing/2014/main" id="{24445F1A-B56E-49D7-BC98-DE39695F4949}"/>
                </a:ext>
              </a:extLst>
            </p:cNvPr>
            <p:cNvPicPr>
              <a:picLocks noChangeAspect="1"/>
            </p:cNvPicPr>
            <p:nvPr/>
          </p:nvPicPr>
          <p:blipFill>
            <a:blip r:embed="rId3"/>
            <a:stretch>
              <a:fillRect/>
            </a:stretch>
          </p:blipFill>
          <p:spPr>
            <a:xfrm>
              <a:off x="14331275" y="199812"/>
              <a:ext cx="228787" cy="263602"/>
            </a:xfrm>
            <a:prstGeom prst="rect">
              <a:avLst/>
            </a:prstGeom>
          </p:spPr>
        </p:pic>
        <p:pic>
          <p:nvPicPr>
            <p:cNvPr id="54" name="Picture 53">
              <a:extLst>
                <a:ext uri="{FF2B5EF4-FFF2-40B4-BE49-F238E27FC236}">
                  <a16:creationId xmlns:a16="http://schemas.microsoft.com/office/drawing/2014/main" id="{BB7A9D22-F7DD-488E-BA97-1E1C05567CD2}"/>
                </a:ext>
              </a:extLst>
            </p:cNvPr>
            <p:cNvPicPr>
              <a:picLocks noChangeAspect="1"/>
            </p:cNvPicPr>
            <p:nvPr/>
          </p:nvPicPr>
          <p:blipFill>
            <a:blip r:embed="rId4"/>
            <a:stretch>
              <a:fillRect/>
            </a:stretch>
          </p:blipFill>
          <p:spPr>
            <a:xfrm>
              <a:off x="12568977" y="3499696"/>
              <a:ext cx="2334126" cy="887527"/>
            </a:xfrm>
            <a:prstGeom prst="rect">
              <a:avLst/>
            </a:prstGeom>
          </p:spPr>
        </p:pic>
        <p:sp>
          <p:nvSpPr>
            <p:cNvPr id="55" name="Oval 54">
              <a:extLst>
                <a:ext uri="{FF2B5EF4-FFF2-40B4-BE49-F238E27FC236}">
                  <a16:creationId xmlns:a16="http://schemas.microsoft.com/office/drawing/2014/main" id="{D182645F-23D5-46C4-9BCD-34DE84A4016F}"/>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BB20FFC1-6AF3-4171-AC8A-B83E20364971}"/>
              </a:ext>
            </a:extLst>
          </p:cNvPr>
          <p:cNvGrpSpPr/>
          <p:nvPr/>
        </p:nvGrpSpPr>
        <p:grpSpPr>
          <a:xfrm>
            <a:off x="15179442" y="19922"/>
            <a:ext cx="2317297" cy="4576167"/>
            <a:chOff x="15561881" y="-140735"/>
            <a:chExt cx="2317297" cy="4415555"/>
          </a:xfrm>
        </p:grpSpPr>
        <p:sp>
          <p:nvSpPr>
            <p:cNvPr id="57" name="Rectangle 56">
              <a:extLst>
                <a:ext uri="{FF2B5EF4-FFF2-40B4-BE49-F238E27FC236}">
                  <a16:creationId xmlns:a16="http://schemas.microsoft.com/office/drawing/2014/main" id="{9E396361-CDBD-4769-882D-E6588E89B27C}"/>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A0AA2905-ADBF-4032-AA46-E3636BBB4612}"/>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9" name="Picture 58">
              <a:extLst>
                <a:ext uri="{FF2B5EF4-FFF2-40B4-BE49-F238E27FC236}">
                  <a16:creationId xmlns:a16="http://schemas.microsoft.com/office/drawing/2014/main" id="{3CCDAAC8-195C-4DEE-BC34-45D80D9828BD}"/>
                </a:ext>
              </a:extLst>
            </p:cNvPr>
            <p:cNvPicPr>
              <a:picLocks noChangeAspect="1"/>
            </p:cNvPicPr>
            <p:nvPr/>
          </p:nvPicPr>
          <p:blipFill rotWithShape="1">
            <a:blip r:embed="rId5"/>
            <a:srcRect t="24172"/>
            <a:stretch/>
          </p:blipFill>
          <p:spPr>
            <a:xfrm>
              <a:off x="17347506" y="2876549"/>
              <a:ext cx="198962" cy="215527"/>
            </a:xfrm>
            <a:prstGeom prst="rect">
              <a:avLst/>
            </a:prstGeom>
          </p:spPr>
        </p:pic>
        <p:pic>
          <p:nvPicPr>
            <p:cNvPr id="60" name="Picture 59">
              <a:extLst>
                <a:ext uri="{FF2B5EF4-FFF2-40B4-BE49-F238E27FC236}">
                  <a16:creationId xmlns:a16="http://schemas.microsoft.com/office/drawing/2014/main" id="{BD029575-F13E-44EB-97FA-6F15692D1437}"/>
                </a:ext>
              </a:extLst>
            </p:cNvPr>
            <p:cNvPicPr>
              <a:picLocks noChangeAspect="1"/>
            </p:cNvPicPr>
            <p:nvPr/>
          </p:nvPicPr>
          <p:blipFill>
            <a:blip r:embed="rId6"/>
            <a:stretch>
              <a:fillRect/>
            </a:stretch>
          </p:blipFill>
          <p:spPr>
            <a:xfrm>
              <a:off x="15912840" y="1427515"/>
              <a:ext cx="1381248" cy="634981"/>
            </a:xfrm>
            <a:prstGeom prst="rect">
              <a:avLst/>
            </a:prstGeom>
          </p:spPr>
        </p:pic>
        <p:pic>
          <p:nvPicPr>
            <p:cNvPr id="61" name="Picture 60">
              <a:extLst>
                <a:ext uri="{FF2B5EF4-FFF2-40B4-BE49-F238E27FC236}">
                  <a16:creationId xmlns:a16="http://schemas.microsoft.com/office/drawing/2014/main" id="{5EA6C275-743D-4A53-B58E-1207D956BFD7}"/>
                </a:ext>
              </a:extLst>
            </p:cNvPr>
            <p:cNvPicPr>
              <a:picLocks noChangeAspect="1"/>
            </p:cNvPicPr>
            <p:nvPr/>
          </p:nvPicPr>
          <p:blipFill>
            <a:blip r:embed="rId7"/>
            <a:stretch>
              <a:fillRect/>
            </a:stretch>
          </p:blipFill>
          <p:spPr>
            <a:xfrm>
              <a:off x="16825198" y="713308"/>
              <a:ext cx="882131" cy="183777"/>
            </a:xfrm>
            <a:prstGeom prst="rect">
              <a:avLst/>
            </a:prstGeom>
          </p:spPr>
        </p:pic>
        <p:sp>
          <p:nvSpPr>
            <p:cNvPr id="62" name="Oval 61">
              <a:extLst>
                <a:ext uri="{FF2B5EF4-FFF2-40B4-BE49-F238E27FC236}">
                  <a16:creationId xmlns:a16="http://schemas.microsoft.com/office/drawing/2014/main" id="{04A7447A-8366-4317-9FC7-4AC7FCEE7AFF}"/>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a:extLst>
              <a:ext uri="{FF2B5EF4-FFF2-40B4-BE49-F238E27FC236}">
                <a16:creationId xmlns:a16="http://schemas.microsoft.com/office/drawing/2014/main" id="{3E0AB581-6F7D-44E7-B57D-671C5648BDB4}"/>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64" name="Group 63">
            <a:extLst>
              <a:ext uri="{FF2B5EF4-FFF2-40B4-BE49-F238E27FC236}">
                <a16:creationId xmlns:a16="http://schemas.microsoft.com/office/drawing/2014/main" id="{5668AB0B-C0A0-4102-80BE-9FE689886EF6}"/>
              </a:ext>
            </a:extLst>
          </p:cNvPr>
          <p:cNvGrpSpPr/>
          <p:nvPr/>
        </p:nvGrpSpPr>
        <p:grpSpPr>
          <a:xfrm>
            <a:off x="12539863" y="4668735"/>
            <a:ext cx="4956876" cy="2218765"/>
            <a:chOff x="12466017" y="-140735"/>
            <a:chExt cx="4956876" cy="2218765"/>
          </a:xfrm>
        </p:grpSpPr>
        <p:sp>
          <p:nvSpPr>
            <p:cNvPr id="65" name="Rectangle 64">
              <a:extLst>
                <a:ext uri="{FF2B5EF4-FFF2-40B4-BE49-F238E27FC236}">
                  <a16:creationId xmlns:a16="http://schemas.microsoft.com/office/drawing/2014/main" id="{257989AD-41C9-4A1D-B50E-C6C7B43DAF8B}"/>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E593D600-93F7-47B6-9CCE-71FB6991E089}"/>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7" name="Graphic 66" descr="Lightbulb and gear with solid fill">
            <a:extLst>
              <a:ext uri="{FF2B5EF4-FFF2-40B4-BE49-F238E27FC236}">
                <a16:creationId xmlns:a16="http://schemas.microsoft.com/office/drawing/2014/main" id="{129B07FD-A439-460E-94A9-6D758B4F53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93847" y="5638916"/>
            <a:ext cx="484615" cy="484615"/>
          </a:xfrm>
          <a:prstGeom prst="rect">
            <a:avLst/>
          </a:prstGeom>
        </p:spPr>
      </p:pic>
      <p:pic>
        <p:nvPicPr>
          <p:cNvPr id="68" name="Picture 67">
            <a:extLst>
              <a:ext uri="{FF2B5EF4-FFF2-40B4-BE49-F238E27FC236}">
                <a16:creationId xmlns:a16="http://schemas.microsoft.com/office/drawing/2014/main" id="{6226211C-4F39-4F70-A83A-9E7E6FE70081}"/>
              </a:ext>
            </a:extLst>
          </p:cNvPr>
          <p:cNvPicPr>
            <a:picLocks noChangeAspect="1"/>
          </p:cNvPicPr>
          <p:nvPr/>
        </p:nvPicPr>
        <p:blipFill>
          <a:blip r:embed="rId4"/>
          <a:stretch>
            <a:fillRect/>
          </a:stretch>
        </p:blipFill>
        <p:spPr>
          <a:xfrm>
            <a:off x="14897490" y="5873031"/>
            <a:ext cx="2334126" cy="887527"/>
          </a:xfrm>
          <a:prstGeom prst="rect">
            <a:avLst/>
          </a:prstGeom>
        </p:spPr>
      </p:pic>
      <p:sp>
        <p:nvSpPr>
          <p:cNvPr id="69" name="Oval 68">
            <a:extLst>
              <a:ext uri="{FF2B5EF4-FFF2-40B4-BE49-F238E27FC236}">
                <a16:creationId xmlns:a16="http://schemas.microsoft.com/office/drawing/2014/main" id="{D6D0AE7A-C4EC-4556-BFD8-9B544A8A3CB5}"/>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E862CD85-0198-4DC8-8A3B-E28D346AE0E2}"/>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1415708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ads + image">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792556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9" name="Picture Placeholder 11">
            <a:extLst>
              <a:ext uri="{FF2B5EF4-FFF2-40B4-BE49-F238E27FC236}">
                <a16:creationId xmlns:a16="http://schemas.microsoft.com/office/drawing/2014/main" id="{04E70802-6BD6-4FA3-8940-71B5714BF710}"/>
              </a:ext>
            </a:extLst>
          </p:cNvPr>
          <p:cNvSpPr>
            <a:spLocks noGrp="1" noChangeAspect="1"/>
          </p:cNvSpPr>
          <p:nvPr>
            <p:ph type="pic" sz="quarter" idx="28" hasCustomPrompt="1"/>
          </p:nvPr>
        </p:nvSpPr>
        <p:spPr>
          <a:xfrm flipV="1">
            <a:off x="11085798" y="933913"/>
            <a:ext cx="430322" cy="372772"/>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20" name="Text Placeholder 9">
            <a:extLst>
              <a:ext uri="{FF2B5EF4-FFF2-40B4-BE49-F238E27FC236}">
                <a16:creationId xmlns:a16="http://schemas.microsoft.com/office/drawing/2014/main" id="{19175C3E-DAFD-4E99-A720-F80D005B5F95}"/>
              </a:ext>
            </a:extLst>
          </p:cNvPr>
          <p:cNvSpPr>
            <a:spLocks noGrp="1"/>
          </p:cNvSpPr>
          <p:nvPr>
            <p:ph type="body" sz="quarter" idx="31"/>
          </p:nvPr>
        </p:nvSpPr>
        <p:spPr>
          <a:xfrm>
            <a:off x="629551" y="1600200"/>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A03378EA-3CDD-4F62-8CF0-9C116C0C1703}"/>
              </a:ext>
            </a:extLst>
          </p:cNvPr>
          <p:cNvSpPr>
            <a:spLocks noGrp="1"/>
          </p:cNvSpPr>
          <p:nvPr>
            <p:ph type="body" sz="quarter" idx="32"/>
          </p:nvPr>
        </p:nvSpPr>
        <p:spPr>
          <a:xfrm>
            <a:off x="4261867" y="1600200"/>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3" name="Text Placeholder 9">
            <a:extLst>
              <a:ext uri="{FF2B5EF4-FFF2-40B4-BE49-F238E27FC236}">
                <a16:creationId xmlns:a16="http://schemas.microsoft.com/office/drawing/2014/main" id="{EECBECF7-626D-4920-83C4-D15D7D108C58}"/>
              </a:ext>
            </a:extLst>
          </p:cNvPr>
          <p:cNvSpPr>
            <a:spLocks noGrp="1"/>
          </p:cNvSpPr>
          <p:nvPr>
            <p:ph type="body" sz="quarter" idx="33"/>
          </p:nvPr>
        </p:nvSpPr>
        <p:spPr>
          <a:xfrm>
            <a:off x="629551" y="3530458"/>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4" name="Text Placeholder 9">
            <a:extLst>
              <a:ext uri="{FF2B5EF4-FFF2-40B4-BE49-F238E27FC236}">
                <a16:creationId xmlns:a16="http://schemas.microsoft.com/office/drawing/2014/main" id="{FD409C38-1D83-4085-A92A-82581C93A0FB}"/>
              </a:ext>
            </a:extLst>
          </p:cNvPr>
          <p:cNvSpPr>
            <a:spLocks noGrp="1"/>
          </p:cNvSpPr>
          <p:nvPr>
            <p:ph type="body" sz="quarter" idx="34"/>
          </p:nvPr>
        </p:nvSpPr>
        <p:spPr>
          <a:xfrm>
            <a:off x="4261867" y="3530458"/>
            <a:ext cx="3240000" cy="1727342"/>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963E16D4-C579-401C-98A2-DAEE2ADB5064}"/>
              </a:ext>
            </a:extLst>
          </p:cNvPr>
          <p:cNvSpPr>
            <a:spLocks noGrp="1"/>
          </p:cNvSpPr>
          <p:nvPr>
            <p:ph type="ftr" sz="quarter" idx="35"/>
          </p:nvPr>
        </p:nvSpPr>
        <p:spPr/>
        <p:txBody>
          <a:bodyPr/>
          <a:lstStyle/>
          <a:p>
            <a:endParaRPr lang="en-GB"/>
          </a:p>
        </p:txBody>
      </p:sp>
      <p:sp>
        <p:nvSpPr>
          <p:cNvPr id="6" name="Title 5">
            <a:extLst>
              <a:ext uri="{FF2B5EF4-FFF2-40B4-BE49-F238E27FC236}">
                <a16:creationId xmlns:a16="http://schemas.microsoft.com/office/drawing/2014/main" id="{F977F77C-EDDD-4208-94FD-D9F83E7E7954}"/>
              </a:ext>
            </a:extLst>
          </p:cNvPr>
          <p:cNvSpPr>
            <a:spLocks noGrp="1"/>
          </p:cNvSpPr>
          <p:nvPr>
            <p:ph type="title"/>
          </p:nvPr>
        </p:nvSpPr>
        <p:spPr/>
        <p:txBody>
          <a:bodyPr/>
          <a:lstStyle/>
          <a:p>
            <a:r>
              <a:rPr lang="en-US"/>
              <a:t>Click to edit Master title style</a:t>
            </a:r>
            <a:endParaRPr lang="en-GB"/>
          </a:p>
        </p:txBody>
      </p:sp>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rot="2696548">
            <a:off x="10914542" y="465600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4"/>
          </a:solidFill>
        </p:spPr>
        <p:txBody>
          <a:bodyPr wrap="square" anchor="ctr">
            <a:noAutofit/>
          </a:bodyPr>
          <a:lstStyle>
            <a:lvl1pPr algn="ctr">
              <a:defRPr>
                <a:solidFill>
                  <a:schemeClr val="bg1">
                    <a:alpha val="50000"/>
                  </a:schemeClr>
                </a:solidFill>
              </a:defRPr>
            </a:lvl1pPr>
          </a:lstStyle>
          <a:p>
            <a:r>
              <a:rPr lang="en-GB"/>
              <a:t>#</a:t>
            </a:r>
          </a:p>
        </p:txBody>
      </p:sp>
      <p:sp>
        <p:nvSpPr>
          <p:cNvPr id="2" name="Slide Number Placeholder 1">
            <a:extLst>
              <a:ext uri="{FF2B5EF4-FFF2-40B4-BE49-F238E27FC236}">
                <a16:creationId xmlns:a16="http://schemas.microsoft.com/office/drawing/2014/main" id="{BC03CA04-E97F-4E2C-B1B6-901F8D61E0F7}"/>
              </a:ext>
            </a:extLst>
          </p:cNvPr>
          <p:cNvSpPr>
            <a:spLocks noGrp="1"/>
          </p:cNvSpPr>
          <p:nvPr>
            <p:ph type="sldNum" sz="quarter" idx="36"/>
          </p:nvPr>
        </p:nvSpPr>
        <p:spPr/>
        <p:txBody>
          <a:bodyPr/>
          <a:lstStyle/>
          <a:p>
            <a:fld id="{A0C40B90-2D6F-47A2-AD38-E70C3BCB3AA9}" type="slidenum">
              <a:rPr lang="en-GB" smtClean="0"/>
              <a:pPr/>
              <a:t>‹#›</a:t>
            </a:fld>
            <a:endParaRPr lang="en-GB"/>
          </a:p>
        </p:txBody>
      </p:sp>
      <p:grpSp>
        <p:nvGrpSpPr>
          <p:cNvPr id="45" name="Group 44">
            <a:extLst>
              <a:ext uri="{FF2B5EF4-FFF2-40B4-BE49-F238E27FC236}">
                <a16:creationId xmlns:a16="http://schemas.microsoft.com/office/drawing/2014/main" id="{ED64F52C-7CA5-45EE-AEA2-DB4D3A0F744D}"/>
              </a:ext>
            </a:extLst>
          </p:cNvPr>
          <p:cNvGrpSpPr/>
          <p:nvPr/>
        </p:nvGrpSpPr>
        <p:grpSpPr>
          <a:xfrm>
            <a:off x="12539863" y="19922"/>
            <a:ext cx="2526634" cy="4576167"/>
            <a:chOff x="12507857" y="-140735"/>
            <a:chExt cx="2526634" cy="4576167"/>
          </a:xfrm>
        </p:grpSpPr>
        <p:sp>
          <p:nvSpPr>
            <p:cNvPr id="46" name="Rectangle 45">
              <a:extLst>
                <a:ext uri="{FF2B5EF4-FFF2-40B4-BE49-F238E27FC236}">
                  <a16:creationId xmlns:a16="http://schemas.microsoft.com/office/drawing/2014/main" id="{8B40201E-2182-48D7-A45B-587201D82946}"/>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0930B095-43F2-4A80-B7E2-F6CDBBED756C}"/>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8" name="Picture 47">
              <a:extLst>
                <a:ext uri="{FF2B5EF4-FFF2-40B4-BE49-F238E27FC236}">
                  <a16:creationId xmlns:a16="http://schemas.microsoft.com/office/drawing/2014/main" id="{FC3E3C95-6FDA-4BF6-95DB-82D2B13923F1}"/>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49" name="Picture 48">
              <a:extLst>
                <a:ext uri="{FF2B5EF4-FFF2-40B4-BE49-F238E27FC236}">
                  <a16:creationId xmlns:a16="http://schemas.microsoft.com/office/drawing/2014/main" id="{024E4F9E-6FFF-447C-B8AE-1A996CD162E7}"/>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50" name="Oval 49">
              <a:extLst>
                <a:ext uri="{FF2B5EF4-FFF2-40B4-BE49-F238E27FC236}">
                  <a16:creationId xmlns:a16="http://schemas.microsoft.com/office/drawing/2014/main" id="{23A959C1-AC50-4465-BD57-96196468C900}"/>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2A24991E-2EA5-4FDE-8BAE-497E6DDD7EDF}"/>
              </a:ext>
            </a:extLst>
          </p:cNvPr>
          <p:cNvGrpSpPr/>
          <p:nvPr/>
        </p:nvGrpSpPr>
        <p:grpSpPr>
          <a:xfrm>
            <a:off x="15179442" y="19922"/>
            <a:ext cx="2317297" cy="4576167"/>
            <a:chOff x="15561881" y="-140735"/>
            <a:chExt cx="2317297" cy="4415555"/>
          </a:xfrm>
        </p:grpSpPr>
        <p:sp>
          <p:nvSpPr>
            <p:cNvPr id="52" name="Rectangle 51">
              <a:extLst>
                <a:ext uri="{FF2B5EF4-FFF2-40B4-BE49-F238E27FC236}">
                  <a16:creationId xmlns:a16="http://schemas.microsoft.com/office/drawing/2014/main" id="{A11895C4-C9A7-4E90-8A66-06AAC0FDC9EC}"/>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89D630A0-370A-4A93-A244-87F12D459612}"/>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4" name="Picture 53">
              <a:extLst>
                <a:ext uri="{FF2B5EF4-FFF2-40B4-BE49-F238E27FC236}">
                  <a16:creationId xmlns:a16="http://schemas.microsoft.com/office/drawing/2014/main" id="{BFA29BE3-362E-4848-A922-A0A1347844F9}"/>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5" name="Picture 54">
              <a:extLst>
                <a:ext uri="{FF2B5EF4-FFF2-40B4-BE49-F238E27FC236}">
                  <a16:creationId xmlns:a16="http://schemas.microsoft.com/office/drawing/2014/main" id="{CEAEC8AD-5C16-44D9-925A-1B3627A69E12}"/>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6" name="Picture 55">
              <a:extLst>
                <a:ext uri="{FF2B5EF4-FFF2-40B4-BE49-F238E27FC236}">
                  <a16:creationId xmlns:a16="http://schemas.microsoft.com/office/drawing/2014/main" id="{55A8CFF1-9123-4F68-9CD2-228D0D832842}"/>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7" name="Oval 56">
              <a:extLst>
                <a:ext uri="{FF2B5EF4-FFF2-40B4-BE49-F238E27FC236}">
                  <a16:creationId xmlns:a16="http://schemas.microsoft.com/office/drawing/2014/main" id="{4A832A4C-1631-4E05-B076-C3BF793CCAB8}"/>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CE2E91BB-8032-453B-BC0E-D260140A8619}"/>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59" name="Group 58">
            <a:extLst>
              <a:ext uri="{FF2B5EF4-FFF2-40B4-BE49-F238E27FC236}">
                <a16:creationId xmlns:a16="http://schemas.microsoft.com/office/drawing/2014/main" id="{F1F79B77-335E-4304-87BF-0C1F3DD83DF0}"/>
              </a:ext>
            </a:extLst>
          </p:cNvPr>
          <p:cNvGrpSpPr/>
          <p:nvPr/>
        </p:nvGrpSpPr>
        <p:grpSpPr>
          <a:xfrm>
            <a:off x="12539863" y="4668735"/>
            <a:ext cx="4956876" cy="2218765"/>
            <a:chOff x="12466017" y="-140735"/>
            <a:chExt cx="4956876" cy="2218765"/>
          </a:xfrm>
        </p:grpSpPr>
        <p:sp>
          <p:nvSpPr>
            <p:cNvPr id="60" name="Rectangle 59">
              <a:extLst>
                <a:ext uri="{FF2B5EF4-FFF2-40B4-BE49-F238E27FC236}">
                  <a16:creationId xmlns:a16="http://schemas.microsoft.com/office/drawing/2014/main" id="{A6F48033-34E5-4A8C-8204-02FCFAF4555F}"/>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FBF8A2FF-C8C6-4362-A44F-DB1B426DAA2C}"/>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2" name="Graphic 61" descr="Lightbulb and gear with solid fill">
            <a:extLst>
              <a:ext uri="{FF2B5EF4-FFF2-40B4-BE49-F238E27FC236}">
                <a16:creationId xmlns:a16="http://schemas.microsoft.com/office/drawing/2014/main" id="{B4AC3307-0DE1-4F3F-B03D-35A573EF33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63" name="Picture 62">
            <a:extLst>
              <a:ext uri="{FF2B5EF4-FFF2-40B4-BE49-F238E27FC236}">
                <a16:creationId xmlns:a16="http://schemas.microsoft.com/office/drawing/2014/main" id="{5D60369A-AF18-4453-BD03-880A8ECE4257}"/>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64" name="Oval 63">
            <a:extLst>
              <a:ext uri="{FF2B5EF4-FFF2-40B4-BE49-F238E27FC236}">
                <a16:creationId xmlns:a16="http://schemas.microsoft.com/office/drawing/2014/main" id="{D7DC17D3-BC99-4FB1-B20C-7632CB282E5B}"/>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76B3A01F-3684-4C04-9D10-5A8E64C61B7C}"/>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spTree>
    <p:extLst>
      <p:ext uri="{BB962C8B-B14F-4D97-AF65-F5344CB8AC3E}">
        <p14:creationId xmlns:p14="http://schemas.microsoft.com/office/powerpoint/2010/main" val="5494107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image + quads">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674198F3-0FC1-42E5-AAF5-6DD1B8CCEDC2}"/>
              </a:ext>
            </a:extLst>
          </p:cNvPr>
          <p:cNvSpPr>
            <a:spLocks noGrp="1"/>
          </p:cNvSpPr>
          <p:nvPr>
            <p:ph type="pic" sz="quarter" idx="17"/>
          </p:nvPr>
        </p:nvSpPr>
        <p:spPr>
          <a:xfrm>
            <a:off x="995995" y="1600200"/>
            <a:ext cx="3240000" cy="3657600"/>
          </a:xfrm>
          <a:solidFill>
            <a:schemeClr val="bg1">
              <a:lumMod val="95000"/>
            </a:schemeClr>
          </a:solidFill>
        </p:spPr>
        <p:txBody>
          <a:bodyPr anchor="ctr"/>
          <a:lstStyle>
            <a:lvl1pPr algn="ctr">
              <a:defRPr sz="1050" b="0">
                <a:solidFill>
                  <a:schemeClr val="tx2"/>
                </a:solidFill>
              </a:defRPr>
            </a:lvl1pPr>
          </a:lstStyle>
          <a:p>
            <a:r>
              <a:rPr lang="en-US"/>
              <a:t>Click icon to add picture</a:t>
            </a:r>
            <a:endParaRPr lang="en-GB"/>
          </a:p>
        </p:txBody>
      </p:sp>
      <p:sp>
        <p:nvSpPr>
          <p:cNvPr id="19" name="Picture Placeholder 8">
            <a:extLst>
              <a:ext uri="{FF2B5EF4-FFF2-40B4-BE49-F238E27FC236}">
                <a16:creationId xmlns:a16="http://schemas.microsoft.com/office/drawing/2014/main" id="{31F67BBD-C85A-407A-8668-15D1B57F1132}"/>
              </a:ext>
            </a:extLst>
          </p:cNvPr>
          <p:cNvSpPr>
            <a:spLocks noGrp="1" noChangeAspect="1"/>
          </p:cNvSpPr>
          <p:nvPr>
            <p:ph type="pic" sz="quarter" idx="27" hasCustomPrompt="1"/>
          </p:nvPr>
        </p:nvSpPr>
        <p:spPr>
          <a:xfrm>
            <a:off x="119248" y="5696135"/>
            <a:ext cx="350335" cy="303126"/>
          </a:xfrm>
          <a:prstGeom prst="hexagon">
            <a:avLst>
              <a:gd name="adj" fmla="val 28850"/>
              <a:gd name="vf" fmla="val 115470"/>
            </a:avLst>
          </a:prstGeom>
          <a:solidFill>
            <a:schemeClr val="accent6"/>
          </a:solidFill>
        </p:spPr>
        <p:txBody>
          <a:bodyPr anchor="ctr"/>
          <a:lstStyle>
            <a:lvl1pPr algn="ctr">
              <a:defRPr>
                <a:solidFill>
                  <a:schemeClr val="bg1">
                    <a:alpha val="50000"/>
                  </a:schemeClr>
                </a:solidFill>
              </a:defRPr>
            </a:lvl1pPr>
          </a:lstStyle>
          <a:p>
            <a:r>
              <a:rPr lang="en-GB"/>
              <a:t>#</a:t>
            </a:r>
          </a:p>
        </p:txBody>
      </p:sp>
      <p:sp>
        <p:nvSpPr>
          <p:cNvPr id="20" name="Picture Placeholder 11">
            <a:extLst>
              <a:ext uri="{FF2B5EF4-FFF2-40B4-BE49-F238E27FC236}">
                <a16:creationId xmlns:a16="http://schemas.microsoft.com/office/drawing/2014/main" id="{9DCF5B8E-27F6-4A37-ABFC-5774DFD6CA7D}"/>
              </a:ext>
            </a:extLst>
          </p:cNvPr>
          <p:cNvSpPr>
            <a:spLocks noGrp="1" noChangeAspect="1"/>
          </p:cNvSpPr>
          <p:nvPr>
            <p:ph type="pic" sz="quarter" idx="28" hasCustomPrompt="1"/>
          </p:nvPr>
        </p:nvSpPr>
        <p:spPr>
          <a:xfrm flipV="1">
            <a:off x="371576" y="5118511"/>
            <a:ext cx="430322" cy="372772"/>
          </a:xfrm>
          <a:prstGeom prst="triangle">
            <a:avLst/>
          </a:prstGeom>
          <a:solidFill>
            <a:schemeClr val="accent5"/>
          </a:solidFill>
          <a:ln>
            <a:noFill/>
          </a:ln>
        </p:spPr>
        <p:txBody>
          <a:bodyPr anchor="ctr"/>
          <a:lstStyle>
            <a:lvl1pPr algn="ctr">
              <a:defRPr sz="1000">
                <a:solidFill>
                  <a:schemeClr val="bg1">
                    <a:alpha val="50000"/>
                  </a:schemeClr>
                </a:solidFill>
              </a:defRPr>
            </a:lvl1pPr>
          </a:lstStyle>
          <a:p>
            <a:r>
              <a:rPr lang="en-GB"/>
              <a:t>#</a:t>
            </a:r>
          </a:p>
        </p:txBody>
      </p:sp>
      <p:sp>
        <p:nvSpPr>
          <p:cNvPr id="17" name="Text Placeholder 9">
            <a:extLst>
              <a:ext uri="{FF2B5EF4-FFF2-40B4-BE49-F238E27FC236}">
                <a16:creationId xmlns:a16="http://schemas.microsoft.com/office/drawing/2014/main" id="{C3206B08-40A9-48A1-9A66-8737CA3E46F0}"/>
              </a:ext>
            </a:extLst>
          </p:cNvPr>
          <p:cNvSpPr>
            <a:spLocks noGrp="1"/>
          </p:cNvSpPr>
          <p:nvPr>
            <p:ph type="body" sz="quarter" idx="31"/>
          </p:nvPr>
        </p:nvSpPr>
        <p:spPr>
          <a:xfrm>
            <a:off x="4843367" y="16002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18" name="Text Placeholder 9">
            <a:extLst>
              <a:ext uri="{FF2B5EF4-FFF2-40B4-BE49-F238E27FC236}">
                <a16:creationId xmlns:a16="http://schemas.microsoft.com/office/drawing/2014/main" id="{DDA180F6-C9D9-4178-8855-A5742BCA4AB8}"/>
              </a:ext>
            </a:extLst>
          </p:cNvPr>
          <p:cNvSpPr>
            <a:spLocks noGrp="1"/>
          </p:cNvSpPr>
          <p:nvPr>
            <p:ph type="body" sz="quarter" idx="32"/>
          </p:nvPr>
        </p:nvSpPr>
        <p:spPr>
          <a:xfrm>
            <a:off x="8475683" y="16002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2FFB96C2-5CF6-4B70-96A6-1E8E1E7005E7}"/>
              </a:ext>
            </a:extLst>
          </p:cNvPr>
          <p:cNvSpPr>
            <a:spLocks noGrp="1"/>
          </p:cNvSpPr>
          <p:nvPr>
            <p:ph type="body" sz="quarter" idx="33"/>
          </p:nvPr>
        </p:nvSpPr>
        <p:spPr>
          <a:xfrm>
            <a:off x="4843367" y="35298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57FFE38F-FAEB-4CB8-918B-E1471661263B}"/>
              </a:ext>
            </a:extLst>
          </p:cNvPr>
          <p:cNvSpPr>
            <a:spLocks noGrp="1"/>
          </p:cNvSpPr>
          <p:nvPr>
            <p:ph type="body" sz="quarter" idx="34"/>
          </p:nvPr>
        </p:nvSpPr>
        <p:spPr>
          <a:xfrm>
            <a:off x="8475683" y="3529800"/>
            <a:ext cx="3240000" cy="1728000"/>
          </a:xfrm>
        </p:spPr>
        <p:txBody>
          <a:bodyPr/>
          <a:lstStyle>
            <a:lvl1pPr>
              <a:lnSpc>
                <a:spcPts val="2500"/>
              </a:lnSpc>
              <a:spcAft>
                <a:spcPts val="1000"/>
              </a:spcAft>
              <a:defRPr sz="1750">
                <a:solidFill>
                  <a:schemeClr val="accent5"/>
                </a:solidFill>
              </a:defRPr>
            </a:lvl1pPr>
            <a:lvl2pPr>
              <a:defRPr sz="1500"/>
            </a:lvl2pPr>
            <a:lvl3pPr>
              <a:defRPr sz="1500"/>
            </a:lvl3pPr>
            <a:lvl4pPr marL="230400" indent="-230400">
              <a:buClr>
                <a:schemeClr val="accent2"/>
              </a:buClr>
              <a:buSzPct val="114000"/>
              <a:buFont typeface="Wingdings" panose="05000000000000000000" pitchFamily="2" charset="2"/>
              <a:buChar char="l"/>
              <a:defRPr sz="1500"/>
            </a:lvl4pPr>
            <a:lvl5pPr marL="230400" indent="-230400">
              <a:buClr>
                <a:schemeClr val="accent3"/>
              </a:buClr>
              <a:buFont typeface="Wingdings 2" panose="05020102010507070707" pitchFamily="18" charset="2"/>
              <a:buChar char="Â"/>
              <a:defRPr sz="1500"/>
            </a:lvl5pPr>
            <a:lvl6pPr marL="270000" indent="0">
              <a:buFontTx/>
              <a:buNone/>
              <a:defRPr sz="1500"/>
            </a:lvl6pPr>
            <a:lvl7pPr marL="450850" indent="-177800">
              <a:buFont typeface="Symbol" panose="05050102010706020507" pitchFamily="18" charset="2"/>
              <a:buChar char="-"/>
              <a:defRPr sz="1500"/>
            </a:lvl7pPr>
            <a:lvl8pPr marL="450850" indent="0">
              <a:buFontTx/>
              <a:buNone/>
              <a:defRPr sz="1500"/>
            </a:lvl8pPr>
            <a:lvl9pPr marL="450850" indent="0">
              <a:tabLst>
                <a:tab pos="450850" algn="l"/>
              </a:tabLst>
              <a:defRPr sz="1500"/>
            </a:lvl9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7D0B1D60-8609-4F5B-BDFF-5A9B0C947C35}"/>
              </a:ext>
            </a:extLst>
          </p:cNvPr>
          <p:cNvSpPr>
            <a:spLocks noGrp="1"/>
          </p:cNvSpPr>
          <p:nvPr>
            <p:ph type="ftr" sz="quarter" idx="35"/>
          </p:nvPr>
        </p:nvSpPr>
        <p:spPr/>
        <p:txBody>
          <a:bodyPr/>
          <a:lstStyle/>
          <a:p>
            <a:endParaRPr lang="en-GB"/>
          </a:p>
        </p:txBody>
      </p:sp>
      <p:sp>
        <p:nvSpPr>
          <p:cNvPr id="15" name="Picture Placeholder 24">
            <a:extLst>
              <a:ext uri="{FF2B5EF4-FFF2-40B4-BE49-F238E27FC236}">
                <a16:creationId xmlns:a16="http://schemas.microsoft.com/office/drawing/2014/main" id="{DE4B00E8-B442-4714-BD6B-5CC3ECEC2B04}"/>
              </a:ext>
            </a:extLst>
          </p:cNvPr>
          <p:cNvSpPr>
            <a:spLocks noGrp="1" noChangeAspect="1"/>
          </p:cNvSpPr>
          <p:nvPr>
            <p:ph type="pic" sz="quarter" idx="20" hasCustomPrompt="1"/>
          </p:nvPr>
        </p:nvSpPr>
        <p:spPr>
          <a:xfrm rot="2642507" flipH="1">
            <a:off x="722403" y="1137699"/>
            <a:ext cx="601578" cy="1203581"/>
          </a:xfrm>
          <a:custGeom>
            <a:avLst/>
            <a:gdLst>
              <a:gd name="connsiteX0" fmla="*/ 0 w 642969"/>
              <a:gd name="connsiteY0" fmla="*/ 0 h 1286391"/>
              <a:gd name="connsiteX1" fmla="*/ 129380 w 642969"/>
              <a:gd name="connsiteY1" fmla="*/ 13042 h 1286391"/>
              <a:gd name="connsiteX2" fmla="*/ 642969 w 642969"/>
              <a:gd name="connsiteY2" fmla="*/ 643195 h 1286391"/>
              <a:gd name="connsiteX3" fmla="*/ 129380 w 642969"/>
              <a:gd name="connsiteY3" fmla="*/ 1273348 h 1286391"/>
              <a:gd name="connsiteX4" fmla="*/ 0 w 642969"/>
              <a:gd name="connsiteY4" fmla="*/ 1286391 h 128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69" h="1286391">
                <a:moveTo>
                  <a:pt x="0" y="0"/>
                </a:moveTo>
                <a:lnTo>
                  <a:pt x="129380" y="13042"/>
                </a:lnTo>
                <a:cubicBezTo>
                  <a:pt x="422485" y="73020"/>
                  <a:pt x="642969" y="332359"/>
                  <a:pt x="642969" y="643195"/>
                </a:cubicBezTo>
                <a:cubicBezTo>
                  <a:pt x="642969" y="954031"/>
                  <a:pt x="422485" y="1213370"/>
                  <a:pt x="129380" y="1273348"/>
                </a:cubicBezTo>
                <a:lnTo>
                  <a:pt x="0" y="1286391"/>
                </a:lnTo>
                <a:close/>
              </a:path>
            </a:pathLst>
          </a:custGeom>
          <a:solidFill>
            <a:schemeClr val="accent2"/>
          </a:solidFill>
        </p:spPr>
        <p:txBody>
          <a:bodyPr wrap="square" anchor="ctr">
            <a:noAutofit/>
          </a:bodyPr>
          <a:lstStyle>
            <a:lvl1pPr algn="ctr">
              <a:defRPr>
                <a:solidFill>
                  <a:schemeClr val="bg1">
                    <a:alpha val="50000"/>
                  </a:schemeClr>
                </a:solidFill>
              </a:defRPr>
            </a:lvl1pPr>
          </a:lstStyle>
          <a:p>
            <a:r>
              <a:rPr lang="en-GB"/>
              <a:t>#</a:t>
            </a:r>
          </a:p>
        </p:txBody>
      </p:sp>
      <p:sp>
        <p:nvSpPr>
          <p:cNvPr id="7" name="Title 6">
            <a:extLst>
              <a:ext uri="{FF2B5EF4-FFF2-40B4-BE49-F238E27FC236}">
                <a16:creationId xmlns:a16="http://schemas.microsoft.com/office/drawing/2014/main" id="{2E45F409-15D6-46F5-8CBB-6F0246E24522}"/>
              </a:ext>
            </a:extLst>
          </p:cNvPr>
          <p:cNvSpPr>
            <a:spLocks noGrp="1"/>
          </p:cNvSpPr>
          <p:nvPr>
            <p:ph type="title"/>
          </p:nvPr>
        </p:nvSpPr>
        <p:spPr/>
        <p:txBody>
          <a:body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32EF15FB-FA4D-4547-8769-3C28F6C5B2B0}"/>
              </a:ext>
            </a:extLst>
          </p:cNvPr>
          <p:cNvSpPr>
            <a:spLocks noGrp="1"/>
          </p:cNvSpPr>
          <p:nvPr>
            <p:ph type="sldNum" sz="quarter" idx="36"/>
          </p:nvPr>
        </p:nvSpPr>
        <p:spPr/>
        <p:txBody>
          <a:bodyPr/>
          <a:lstStyle/>
          <a:p>
            <a:fld id="{A0C40B90-2D6F-47A2-AD38-E70C3BCB3AA9}" type="slidenum">
              <a:rPr lang="en-GB" smtClean="0"/>
              <a:pPr/>
              <a:t>‹#›</a:t>
            </a:fld>
            <a:endParaRPr lang="en-GB"/>
          </a:p>
        </p:txBody>
      </p:sp>
      <p:grpSp>
        <p:nvGrpSpPr>
          <p:cNvPr id="4" name="Group 3">
            <a:extLst>
              <a:ext uri="{FF2B5EF4-FFF2-40B4-BE49-F238E27FC236}">
                <a16:creationId xmlns:a16="http://schemas.microsoft.com/office/drawing/2014/main" id="{CDE1EF55-72B8-450A-B5DF-9DAC661645F7}"/>
              </a:ext>
            </a:extLst>
          </p:cNvPr>
          <p:cNvGrpSpPr/>
          <p:nvPr/>
        </p:nvGrpSpPr>
        <p:grpSpPr>
          <a:xfrm>
            <a:off x="12539863" y="-389139"/>
            <a:ext cx="4956876" cy="7276639"/>
            <a:chOff x="12539863" y="-389139"/>
            <a:chExt cx="4956876" cy="7276639"/>
          </a:xfrm>
        </p:grpSpPr>
        <p:grpSp>
          <p:nvGrpSpPr>
            <p:cNvPr id="44" name="Group 43">
              <a:extLst>
                <a:ext uri="{FF2B5EF4-FFF2-40B4-BE49-F238E27FC236}">
                  <a16:creationId xmlns:a16="http://schemas.microsoft.com/office/drawing/2014/main" id="{13AF727E-7220-4FA1-98DF-A1B27B07A5D5}"/>
                </a:ext>
              </a:extLst>
            </p:cNvPr>
            <p:cNvGrpSpPr/>
            <p:nvPr/>
          </p:nvGrpSpPr>
          <p:grpSpPr>
            <a:xfrm>
              <a:off x="12539863" y="19922"/>
              <a:ext cx="2526634" cy="4576167"/>
              <a:chOff x="12507857" y="-140735"/>
              <a:chExt cx="2526634" cy="4576167"/>
            </a:xfrm>
          </p:grpSpPr>
          <p:sp>
            <p:nvSpPr>
              <p:cNvPr id="45" name="Rectangle 44">
                <a:extLst>
                  <a:ext uri="{FF2B5EF4-FFF2-40B4-BE49-F238E27FC236}">
                    <a16:creationId xmlns:a16="http://schemas.microsoft.com/office/drawing/2014/main" id="{06AF387E-E2B0-4770-9477-0E0346B6BBB2}"/>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9B214D1-D138-4F2A-9E38-1F68BA5C9FBE}"/>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47" name="Picture 46">
                <a:extLst>
                  <a:ext uri="{FF2B5EF4-FFF2-40B4-BE49-F238E27FC236}">
                    <a16:creationId xmlns:a16="http://schemas.microsoft.com/office/drawing/2014/main" id="{393EF163-5159-4C71-BDCA-D139583E904B}"/>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48" name="Picture 47">
                <a:extLst>
                  <a:ext uri="{FF2B5EF4-FFF2-40B4-BE49-F238E27FC236}">
                    <a16:creationId xmlns:a16="http://schemas.microsoft.com/office/drawing/2014/main" id="{83803916-FD4C-4477-A460-629128429E86}"/>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49" name="Oval 48">
                <a:extLst>
                  <a:ext uri="{FF2B5EF4-FFF2-40B4-BE49-F238E27FC236}">
                    <a16:creationId xmlns:a16="http://schemas.microsoft.com/office/drawing/2014/main" id="{B170AC60-0220-451B-8C18-16456D2683FB}"/>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C4EBFE79-40CB-42F6-8523-99050770728A}"/>
                </a:ext>
              </a:extLst>
            </p:cNvPr>
            <p:cNvGrpSpPr/>
            <p:nvPr/>
          </p:nvGrpSpPr>
          <p:grpSpPr>
            <a:xfrm>
              <a:off x="15179442" y="19922"/>
              <a:ext cx="2317297" cy="4576167"/>
              <a:chOff x="15561881" y="-140735"/>
              <a:chExt cx="2317297" cy="4415555"/>
            </a:xfrm>
          </p:grpSpPr>
          <p:sp>
            <p:nvSpPr>
              <p:cNvPr id="51" name="Rectangle 50">
                <a:extLst>
                  <a:ext uri="{FF2B5EF4-FFF2-40B4-BE49-F238E27FC236}">
                    <a16:creationId xmlns:a16="http://schemas.microsoft.com/office/drawing/2014/main" id="{56E98A5E-9D06-4B0C-85F4-0A786AC2A43A}"/>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E4833F41-A6E3-4D49-B2DA-FD03211ECE7F}"/>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3" name="Picture 52">
                <a:extLst>
                  <a:ext uri="{FF2B5EF4-FFF2-40B4-BE49-F238E27FC236}">
                    <a16:creationId xmlns:a16="http://schemas.microsoft.com/office/drawing/2014/main" id="{73EE7C12-24DA-4B20-991F-298B252F4A01}"/>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4" name="Picture 53">
                <a:extLst>
                  <a:ext uri="{FF2B5EF4-FFF2-40B4-BE49-F238E27FC236}">
                    <a16:creationId xmlns:a16="http://schemas.microsoft.com/office/drawing/2014/main" id="{F603C4D6-DEE2-4A6C-9E18-B1C34EF6CB21}"/>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5" name="Picture 54">
                <a:extLst>
                  <a:ext uri="{FF2B5EF4-FFF2-40B4-BE49-F238E27FC236}">
                    <a16:creationId xmlns:a16="http://schemas.microsoft.com/office/drawing/2014/main" id="{37D263A2-CC6F-486D-82CA-FC79974BFCB4}"/>
                  </a:ext>
                </a:extLst>
              </p:cNvPr>
              <p:cNvPicPr>
                <a:picLocks noChangeAspect="1"/>
              </p:cNvPicPr>
              <p:nvPr/>
            </p:nvPicPr>
            <p:blipFill>
              <a:blip r:embed="rId6"/>
              <a:stretch>
                <a:fillRect/>
              </a:stretch>
            </p:blipFill>
            <p:spPr>
              <a:xfrm>
                <a:off x="16825198" y="713308"/>
                <a:ext cx="882131" cy="183777"/>
              </a:xfrm>
              <a:prstGeom prst="rect">
                <a:avLst/>
              </a:prstGeom>
            </p:spPr>
          </p:pic>
          <p:sp>
            <p:nvSpPr>
              <p:cNvPr id="56" name="Oval 55">
                <a:extLst>
                  <a:ext uri="{FF2B5EF4-FFF2-40B4-BE49-F238E27FC236}">
                    <a16:creationId xmlns:a16="http://schemas.microsoft.com/office/drawing/2014/main" id="{F6BF1700-553C-4F60-84E8-2354A839C42E}"/>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Box 56">
              <a:extLst>
                <a:ext uri="{FF2B5EF4-FFF2-40B4-BE49-F238E27FC236}">
                  <a16:creationId xmlns:a16="http://schemas.microsoft.com/office/drawing/2014/main" id="{CB94ECBA-0B22-44A3-ACAB-366D4B455E25}"/>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58" name="Group 57">
              <a:extLst>
                <a:ext uri="{FF2B5EF4-FFF2-40B4-BE49-F238E27FC236}">
                  <a16:creationId xmlns:a16="http://schemas.microsoft.com/office/drawing/2014/main" id="{DC989BC0-D174-4F45-B544-4E51E0247F3A}"/>
                </a:ext>
              </a:extLst>
            </p:cNvPr>
            <p:cNvGrpSpPr/>
            <p:nvPr/>
          </p:nvGrpSpPr>
          <p:grpSpPr>
            <a:xfrm>
              <a:off x="12539863" y="4668735"/>
              <a:ext cx="4956876" cy="2218765"/>
              <a:chOff x="12466017" y="-140735"/>
              <a:chExt cx="4956876" cy="2218765"/>
            </a:xfrm>
          </p:grpSpPr>
          <p:sp>
            <p:nvSpPr>
              <p:cNvPr id="59" name="Rectangle 58">
                <a:extLst>
                  <a:ext uri="{FF2B5EF4-FFF2-40B4-BE49-F238E27FC236}">
                    <a16:creationId xmlns:a16="http://schemas.microsoft.com/office/drawing/2014/main" id="{A56C8F02-2890-4DCA-87F5-C8A2A8ADCADB}"/>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6D141B80-9564-47F3-9041-51FA2EDA1BE4}"/>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61" name="Graphic 60" descr="Lightbulb and gear with solid fill">
              <a:extLst>
                <a:ext uri="{FF2B5EF4-FFF2-40B4-BE49-F238E27FC236}">
                  <a16:creationId xmlns:a16="http://schemas.microsoft.com/office/drawing/2014/main" id="{3708E4EE-F8CD-47B8-BF44-6B599CF211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62" name="Picture 61">
              <a:extLst>
                <a:ext uri="{FF2B5EF4-FFF2-40B4-BE49-F238E27FC236}">
                  <a16:creationId xmlns:a16="http://schemas.microsoft.com/office/drawing/2014/main" id="{B3B3AE85-7BD7-4961-AC76-4A6A09CF61CB}"/>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63" name="Oval 62">
              <a:extLst>
                <a:ext uri="{FF2B5EF4-FFF2-40B4-BE49-F238E27FC236}">
                  <a16:creationId xmlns:a16="http://schemas.microsoft.com/office/drawing/2014/main" id="{4FA9EBC5-9174-446B-8CD3-2734C62768AE}"/>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AF43ACBA-EA78-47B5-BD0C-556C267DE770}"/>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18499416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 Gallery">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8AF9895B-B2A7-416B-A1B1-551F95430612}"/>
              </a:ext>
            </a:extLst>
          </p:cNvPr>
          <p:cNvSpPr>
            <a:spLocks noChangeAspect="1"/>
          </p:cNvSpPr>
          <p:nvPr/>
        </p:nvSpPr>
        <p:spPr>
          <a:xfrm rot="10800000">
            <a:off x="8952930" y="0"/>
            <a:ext cx="3239069" cy="562287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56D55890-9716-4DE3-A0ED-E0A57C3610ED}"/>
              </a:ext>
            </a:extLst>
          </p:cNvPr>
          <p:cNvSpPr>
            <a:spLocks noGrp="1"/>
          </p:cNvSpPr>
          <p:nvPr>
            <p:ph type="body" sz="quarter" idx="14"/>
          </p:nvPr>
        </p:nvSpPr>
        <p:spPr>
          <a:xfrm>
            <a:off x="629550" y="1602001"/>
            <a:ext cx="5466449" cy="4020878"/>
          </a:xfrm>
        </p:spPr>
        <p:txBody>
          <a:bodyPr/>
          <a:lstStyle>
            <a:lvl1pPr>
              <a:spcAft>
                <a:spcPts val="3000"/>
              </a:spcAft>
              <a:defRPr sz="1750"/>
            </a:lvl1pPr>
            <a:lvl2pPr>
              <a:defRPr sz="1750"/>
            </a:lvl2pPr>
            <a:lvl4pPr marL="231775" indent="-231775">
              <a:buClr>
                <a:schemeClr val="accent4"/>
              </a:buClr>
              <a:buSzPct val="114000"/>
              <a:buFont typeface="Wingdings" panose="05000000000000000000" pitchFamily="2" charset="2"/>
              <a:buChar char=""/>
              <a:defRPr/>
            </a:lvl4pPr>
            <a:lvl5pPr marL="230400" indent="-230400">
              <a:buClr>
                <a:schemeClr val="accent3"/>
              </a:buClr>
              <a:buFont typeface="Wingdings 2" panose="05020102010507070707" pitchFamily="18" charset="2"/>
              <a:buChar char="Â"/>
              <a:defRPr/>
            </a:lvl5pPr>
            <a:lvl6pPr marL="270000" indent="0">
              <a:buFontTx/>
              <a:buNone/>
              <a:defRPr/>
            </a:lvl6pPr>
            <a:lvl7pPr marL="450850" indent="-177800">
              <a:buFont typeface="Symbol" panose="05050102010706020507" pitchFamily="18" charset="2"/>
              <a:buChar char="-"/>
              <a:defRPr/>
            </a:lvl7pPr>
            <a:lvl8pPr marL="450850" indent="0">
              <a:buFontTx/>
              <a:buNone/>
              <a:defRPr/>
            </a:lvl8pPr>
            <a:lvl9pPr marL="450850" indent="0">
              <a:tabLst>
                <a:tab pos="450850" algn="l"/>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0C5173D1-B183-4F3B-8F91-FDC87C9733FB}"/>
              </a:ext>
            </a:extLst>
          </p:cNvPr>
          <p:cNvSpPr>
            <a:spLocks noGrp="1"/>
          </p:cNvSpPr>
          <p:nvPr>
            <p:ph type="pic" sz="quarter" idx="17"/>
          </p:nvPr>
        </p:nvSpPr>
        <p:spPr>
          <a:xfrm>
            <a:off x="6768769" y="631824"/>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18" name="Picture Placeholder 6">
            <a:extLst>
              <a:ext uri="{FF2B5EF4-FFF2-40B4-BE49-F238E27FC236}">
                <a16:creationId xmlns:a16="http://schemas.microsoft.com/office/drawing/2014/main" id="{7F1248A6-FEC3-4D19-A07C-4ABF6B5E2CE3}"/>
              </a:ext>
            </a:extLst>
          </p:cNvPr>
          <p:cNvSpPr>
            <a:spLocks noGrp="1"/>
          </p:cNvSpPr>
          <p:nvPr>
            <p:ph type="pic" sz="quarter" idx="18"/>
          </p:nvPr>
        </p:nvSpPr>
        <p:spPr>
          <a:xfrm>
            <a:off x="9208801" y="631824"/>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19" name="Picture Placeholder 6">
            <a:extLst>
              <a:ext uri="{FF2B5EF4-FFF2-40B4-BE49-F238E27FC236}">
                <a16:creationId xmlns:a16="http://schemas.microsoft.com/office/drawing/2014/main" id="{F2B62D33-092C-4952-B438-8908CB0BDE75}"/>
              </a:ext>
            </a:extLst>
          </p:cNvPr>
          <p:cNvSpPr>
            <a:spLocks noGrp="1"/>
          </p:cNvSpPr>
          <p:nvPr>
            <p:ph type="pic" sz="quarter" idx="19"/>
          </p:nvPr>
        </p:nvSpPr>
        <p:spPr>
          <a:xfrm>
            <a:off x="6768769" y="2316679"/>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0" name="Picture Placeholder 6">
            <a:extLst>
              <a:ext uri="{FF2B5EF4-FFF2-40B4-BE49-F238E27FC236}">
                <a16:creationId xmlns:a16="http://schemas.microsoft.com/office/drawing/2014/main" id="{93A3F650-654E-42DE-97FB-1458090D8A66}"/>
              </a:ext>
            </a:extLst>
          </p:cNvPr>
          <p:cNvSpPr>
            <a:spLocks noGrp="1"/>
          </p:cNvSpPr>
          <p:nvPr>
            <p:ph type="pic" sz="quarter" idx="20"/>
          </p:nvPr>
        </p:nvSpPr>
        <p:spPr>
          <a:xfrm>
            <a:off x="9208801" y="2316679"/>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1" name="Picture Placeholder 6">
            <a:extLst>
              <a:ext uri="{FF2B5EF4-FFF2-40B4-BE49-F238E27FC236}">
                <a16:creationId xmlns:a16="http://schemas.microsoft.com/office/drawing/2014/main" id="{B6D7E229-BF01-4273-B275-E9F3293E9237}"/>
              </a:ext>
            </a:extLst>
          </p:cNvPr>
          <p:cNvSpPr>
            <a:spLocks noGrp="1"/>
          </p:cNvSpPr>
          <p:nvPr>
            <p:ph type="pic" sz="quarter" idx="21"/>
          </p:nvPr>
        </p:nvSpPr>
        <p:spPr>
          <a:xfrm>
            <a:off x="6768769" y="4001535"/>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22" name="Picture Placeholder 6">
            <a:extLst>
              <a:ext uri="{FF2B5EF4-FFF2-40B4-BE49-F238E27FC236}">
                <a16:creationId xmlns:a16="http://schemas.microsoft.com/office/drawing/2014/main" id="{30F1D6F9-158C-4797-9E6F-417D0AE91879}"/>
              </a:ext>
            </a:extLst>
          </p:cNvPr>
          <p:cNvSpPr>
            <a:spLocks noGrp="1"/>
          </p:cNvSpPr>
          <p:nvPr>
            <p:ph type="pic" sz="quarter" idx="22"/>
          </p:nvPr>
        </p:nvSpPr>
        <p:spPr>
          <a:xfrm>
            <a:off x="9208801" y="4001535"/>
            <a:ext cx="2340000" cy="1580400"/>
          </a:xfrm>
          <a:solidFill>
            <a:schemeClr val="bg1">
              <a:lumMod val="95000"/>
            </a:schemeClr>
          </a:solidFill>
        </p:spPr>
        <p:txBody>
          <a:bodyPr anchor="ctr"/>
          <a:lstStyle>
            <a:lvl1pPr algn="ctr">
              <a:defRPr sz="1050" b="0">
                <a:solidFill>
                  <a:schemeClr val="accent3"/>
                </a:solidFill>
              </a:defRPr>
            </a:lvl1pPr>
          </a:lstStyle>
          <a:p>
            <a:r>
              <a:rPr lang="en-US"/>
              <a:t>Click icon to add picture</a:t>
            </a:r>
            <a:endParaRPr lang="en-GB"/>
          </a:p>
        </p:txBody>
      </p:sp>
      <p:sp>
        <p:nvSpPr>
          <p:cNvPr id="3" name="Footer Placeholder 2">
            <a:extLst>
              <a:ext uri="{FF2B5EF4-FFF2-40B4-BE49-F238E27FC236}">
                <a16:creationId xmlns:a16="http://schemas.microsoft.com/office/drawing/2014/main" id="{83B34229-B083-433D-89E9-629BBC1862F8}"/>
              </a:ext>
            </a:extLst>
          </p:cNvPr>
          <p:cNvSpPr>
            <a:spLocks noGrp="1"/>
          </p:cNvSpPr>
          <p:nvPr>
            <p:ph type="ftr" sz="quarter" idx="23"/>
          </p:nvPr>
        </p:nvSpPr>
        <p:spPr/>
        <p:txBody>
          <a:bodyPr/>
          <a:lstStyle/>
          <a:p>
            <a:endParaRPr lang="en-GB"/>
          </a:p>
        </p:txBody>
      </p:sp>
      <p:sp>
        <p:nvSpPr>
          <p:cNvPr id="6" name="Title 5">
            <a:extLst>
              <a:ext uri="{FF2B5EF4-FFF2-40B4-BE49-F238E27FC236}">
                <a16:creationId xmlns:a16="http://schemas.microsoft.com/office/drawing/2014/main" id="{8BEB9C45-5119-4B65-B8E0-B8D0851E6A7E}"/>
              </a:ext>
            </a:extLst>
          </p:cNvPr>
          <p:cNvSpPr>
            <a:spLocks noGrp="1"/>
          </p:cNvSpPr>
          <p:nvPr>
            <p:ph type="title"/>
          </p:nvPr>
        </p:nvSpPr>
        <p:spPr>
          <a:xfrm>
            <a:off x="630000" y="468000"/>
            <a:ext cx="5868000" cy="486000"/>
          </a:xfrm>
        </p:spPr>
        <p:txBody>
          <a:bodyPr/>
          <a:lstStyle/>
          <a:p>
            <a:r>
              <a:rPr lang="en-US"/>
              <a:t>Click to edit Master title style</a:t>
            </a:r>
            <a:endParaRPr lang="en-GB"/>
          </a:p>
        </p:txBody>
      </p:sp>
      <p:grpSp>
        <p:nvGrpSpPr>
          <p:cNvPr id="44" name="Group 43">
            <a:extLst>
              <a:ext uri="{FF2B5EF4-FFF2-40B4-BE49-F238E27FC236}">
                <a16:creationId xmlns:a16="http://schemas.microsoft.com/office/drawing/2014/main" id="{0C756123-8615-48A4-A9D4-F1D0B330B829}"/>
              </a:ext>
            </a:extLst>
          </p:cNvPr>
          <p:cNvGrpSpPr/>
          <p:nvPr/>
        </p:nvGrpSpPr>
        <p:grpSpPr>
          <a:xfrm>
            <a:off x="12539863" y="-389139"/>
            <a:ext cx="4956876" cy="7276639"/>
            <a:chOff x="12539863" y="-389139"/>
            <a:chExt cx="4956876" cy="7276639"/>
          </a:xfrm>
        </p:grpSpPr>
        <p:grpSp>
          <p:nvGrpSpPr>
            <p:cNvPr id="45" name="Group 44">
              <a:extLst>
                <a:ext uri="{FF2B5EF4-FFF2-40B4-BE49-F238E27FC236}">
                  <a16:creationId xmlns:a16="http://schemas.microsoft.com/office/drawing/2014/main" id="{D363BFE5-7EAB-4FE7-BC36-1F5D758F818D}"/>
                </a:ext>
              </a:extLst>
            </p:cNvPr>
            <p:cNvGrpSpPr/>
            <p:nvPr/>
          </p:nvGrpSpPr>
          <p:grpSpPr>
            <a:xfrm>
              <a:off x="12539863" y="19922"/>
              <a:ext cx="2526634" cy="4576167"/>
              <a:chOff x="12507857" y="-140735"/>
              <a:chExt cx="2526634" cy="4576167"/>
            </a:xfrm>
          </p:grpSpPr>
          <p:sp>
            <p:nvSpPr>
              <p:cNvPr id="61" name="Rectangle 60">
                <a:extLst>
                  <a:ext uri="{FF2B5EF4-FFF2-40B4-BE49-F238E27FC236}">
                    <a16:creationId xmlns:a16="http://schemas.microsoft.com/office/drawing/2014/main" id="{226BBD6C-416B-40D3-B9B1-32079537EDA1}"/>
                  </a:ext>
                </a:extLst>
              </p:cNvPr>
              <p:cNvSpPr/>
              <p:nvPr/>
            </p:nvSpPr>
            <p:spPr>
              <a:xfrm>
                <a:off x="12507857" y="-140735"/>
                <a:ext cx="2526634" cy="4576167"/>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810C5F2D-3B56-44CA-A05F-80B264CD8A9C}"/>
                  </a:ext>
                </a:extLst>
              </p:cNvPr>
              <p:cNvSpPr txBox="1"/>
              <p:nvPr/>
            </p:nvSpPr>
            <p:spPr>
              <a:xfrm>
                <a:off x="12530365" y="-64065"/>
                <a:ext cx="2404419" cy="361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insert image into a placeholder:</a:t>
                </a:r>
              </a:p>
              <a:p>
                <a:pPr marL="268288" indent="-268288">
                  <a:lnSpc>
                    <a:spcPct val="100000"/>
                  </a:lnSpc>
                  <a:spcBef>
                    <a:spcPts val="600"/>
                  </a:spcBef>
                  <a:spcAft>
                    <a:spcPts val="0"/>
                  </a:spcAft>
                  <a:buClr>
                    <a:schemeClr val="accent2"/>
                  </a:buClr>
                  <a:buFont typeface="+mj-lt"/>
                  <a:buAutoNum type="arabicPeriod"/>
                </a:pPr>
                <a:r>
                  <a:rPr lang="en-GB" sz="1050"/>
                  <a:t>Click on the picture icon </a:t>
                </a:r>
                <a:br>
                  <a:rPr lang="en-GB" sz="1050"/>
                </a:br>
                <a:r>
                  <a:rPr lang="en-GB" sz="1050"/>
                  <a:t>in the picture placeholder that is being updated. </a:t>
                </a:r>
              </a:p>
              <a:p>
                <a:pPr marL="268288" indent="-268288">
                  <a:lnSpc>
                    <a:spcPct val="100000"/>
                  </a:lnSpc>
                  <a:spcBef>
                    <a:spcPts val="600"/>
                  </a:spcBef>
                  <a:spcAft>
                    <a:spcPts val="0"/>
                  </a:spcAft>
                  <a:buClr>
                    <a:schemeClr val="accent2"/>
                  </a:buClr>
                  <a:buFont typeface="+mj-lt"/>
                  <a:buAutoNum type="arabicPeriod"/>
                </a:pPr>
                <a:r>
                  <a:rPr lang="en-GB" sz="1050"/>
                  <a:t>Browse to select the required image.</a:t>
                </a:r>
              </a:p>
              <a:p>
                <a:pPr marL="0" marR="0" lvl="0" indent="0" algn="l" defTabSz="457200" rtl="0" eaLnBrk="1" fontAlgn="auto" latinLnBrk="0" hangingPunct="1">
                  <a:lnSpc>
                    <a:spcPct val="100000"/>
                  </a:lnSpc>
                  <a:spcBef>
                    <a:spcPts val="600"/>
                  </a:spcBef>
                  <a:spcAft>
                    <a:spcPts val="0"/>
                  </a:spcAft>
                  <a:buClrTx/>
                  <a:buSzTx/>
                  <a:buFontTx/>
                  <a:buNone/>
                  <a:tabLst/>
                  <a:defRPr/>
                </a:pPr>
                <a:r>
                  <a:rPr lang="en-GB" sz="1050"/>
                  <a:t>Alternatively:</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Copy (</a:t>
                </a:r>
                <a:r>
                  <a:rPr lang="en-GB" sz="1050" err="1"/>
                  <a:t>Ctrl+C</a:t>
                </a:r>
                <a:r>
                  <a:rPr lang="en-GB" sz="1050"/>
                  <a:t>) </a:t>
                </a:r>
                <a:br>
                  <a:rPr lang="en-GB" sz="1050"/>
                </a:br>
                <a:r>
                  <a:rPr lang="en-GB" sz="1050"/>
                  <a:t>the image required. </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lang="en-GB" sz="1050"/>
                  <a:t>With the placeholder selected, paste (</a:t>
                </a:r>
                <a:r>
                  <a:rPr lang="en-GB" sz="1050" err="1"/>
                  <a:t>Ctrl+V</a:t>
                </a:r>
                <a:r>
                  <a:rPr lang="en-GB" sz="1050"/>
                  <a:t>).</a:t>
                </a:r>
              </a:p>
              <a:p>
                <a:pPr>
                  <a:spcBef>
                    <a:spcPts val="600"/>
                  </a:spcBef>
                  <a:spcAft>
                    <a:spcPts val="0"/>
                  </a:spcAft>
                </a:pPr>
                <a:r>
                  <a:rPr lang="en-GB" sz="1050" b="1" i="1">
                    <a:solidFill>
                      <a:schemeClr val="accent1"/>
                    </a:solidFill>
                  </a:rPr>
                  <a:t>Note:</a:t>
                </a:r>
              </a:p>
              <a:p>
                <a:pPr>
                  <a:spcBef>
                    <a:spcPts val="600"/>
                  </a:spcBef>
                  <a:spcAft>
                    <a:spcPts val="600"/>
                  </a:spcAft>
                </a:pPr>
                <a:r>
                  <a:rPr lang="en-GB" sz="1050"/>
                  <a:t>The placeholders in this template are layered. To achieve the correct order, press the reset button once your image has </a:t>
                </a:r>
                <a:br>
                  <a:rPr lang="en-GB" sz="1050"/>
                </a:br>
                <a:r>
                  <a:rPr lang="en-GB" sz="1050"/>
                  <a:t>been inserted – How to find reset button:</a:t>
                </a:r>
              </a:p>
            </p:txBody>
          </p:sp>
          <p:pic>
            <p:nvPicPr>
              <p:cNvPr id="63" name="Picture 62">
                <a:extLst>
                  <a:ext uri="{FF2B5EF4-FFF2-40B4-BE49-F238E27FC236}">
                    <a16:creationId xmlns:a16="http://schemas.microsoft.com/office/drawing/2014/main" id="{84056108-9C87-4932-BDBF-4CDAD4540F52}"/>
                  </a:ext>
                </a:extLst>
              </p:cNvPr>
              <p:cNvPicPr>
                <a:picLocks noChangeAspect="1"/>
              </p:cNvPicPr>
              <p:nvPr/>
            </p:nvPicPr>
            <p:blipFill>
              <a:blip r:embed="rId2"/>
              <a:stretch>
                <a:fillRect/>
              </a:stretch>
            </p:blipFill>
            <p:spPr>
              <a:xfrm>
                <a:off x="14331275" y="199812"/>
                <a:ext cx="228787" cy="263602"/>
              </a:xfrm>
              <a:prstGeom prst="rect">
                <a:avLst/>
              </a:prstGeom>
            </p:spPr>
          </p:pic>
          <p:pic>
            <p:nvPicPr>
              <p:cNvPr id="64" name="Picture 63">
                <a:extLst>
                  <a:ext uri="{FF2B5EF4-FFF2-40B4-BE49-F238E27FC236}">
                    <a16:creationId xmlns:a16="http://schemas.microsoft.com/office/drawing/2014/main" id="{382226E9-6F7D-4102-8045-261B8D3EBF78}"/>
                  </a:ext>
                </a:extLst>
              </p:cNvPr>
              <p:cNvPicPr>
                <a:picLocks noChangeAspect="1"/>
              </p:cNvPicPr>
              <p:nvPr/>
            </p:nvPicPr>
            <p:blipFill>
              <a:blip r:embed="rId3"/>
              <a:stretch>
                <a:fillRect/>
              </a:stretch>
            </p:blipFill>
            <p:spPr>
              <a:xfrm>
                <a:off x="12568977" y="3499696"/>
                <a:ext cx="2334126" cy="887527"/>
              </a:xfrm>
              <a:prstGeom prst="rect">
                <a:avLst/>
              </a:prstGeom>
            </p:spPr>
          </p:pic>
          <p:sp>
            <p:nvSpPr>
              <p:cNvPr id="65" name="Oval 64">
                <a:extLst>
                  <a:ext uri="{FF2B5EF4-FFF2-40B4-BE49-F238E27FC236}">
                    <a16:creationId xmlns:a16="http://schemas.microsoft.com/office/drawing/2014/main" id="{F78F22AD-6038-4D38-A1E8-9CE32AF0594B}"/>
                  </a:ext>
                </a:extLst>
              </p:cNvPr>
              <p:cNvSpPr/>
              <p:nvPr/>
            </p:nvSpPr>
            <p:spPr>
              <a:xfrm>
                <a:off x="14322576" y="3886952"/>
                <a:ext cx="474971" cy="20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7065E7D1-4DDF-4F99-8F6D-8BC9D9A69C24}"/>
                </a:ext>
              </a:extLst>
            </p:cNvPr>
            <p:cNvGrpSpPr/>
            <p:nvPr/>
          </p:nvGrpSpPr>
          <p:grpSpPr>
            <a:xfrm>
              <a:off x="15179442" y="19922"/>
              <a:ext cx="2317297" cy="4576167"/>
              <a:chOff x="15561881" y="-140735"/>
              <a:chExt cx="2317297" cy="4415555"/>
            </a:xfrm>
          </p:grpSpPr>
          <p:sp>
            <p:nvSpPr>
              <p:cNvPr id="55" name="Rectangle 54">
                <a:extLst>
                  <a:ext uri="{FF2B5EF4-FFF2-40B4-BE49-F238E27FC236}">
                    <a16:creationId xmlns:a16="http://schemas.microsoft.com/office/drawing/2014/main" id="{131C7723-71BD-4C04-B1F7-94000438C1E7}"/>
                  </a:ext>
                </a:extLst>
              </p:cNvPr>
              <p:cNvSpPr/>
              <p:nvPr/>
            </p:nvSpPr>
            <p:spPr>
              <a:xfrm>
                <a:off x="15561881" y="-140735"/>
                <a:ext cx="2317297" cy="441555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CA753A5F-7977-4026-8711-2E1541A1B251}"/>
                  </a:ext>
                </a:extLst>
              </p:cNvPr>
              <p:cNvSpPr txBox="1"/>
              <p:nvPr/>
            </p:nvSpPr>
            <p:spPr>
              <a:xfrm>
                <a:off x="15604343" y="-64065"/>
                <a:ext cx="2274835" cy="427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kern="1200">
                    <a:solidFill>
                      <a:schemeClr val="accent2"/>
                    </a:solidFill>
                    <a:latin typeface="+mj-lt"/>
                    <a:ea typeface="+mn-ea"/>
                    <a:cs typeface="+mn-cs"/>
                  </a:rPr>
                  <a:t>Changing where the image crops inside a picture placeholder:</a:t>
                </a:r>
              </a:p>
              <a:p>
                <a:pPr marL="228600" indent="-228600">
                  <a:spcBef>
                    <a:spcPts val="200"/>
                  </a:spcBef>
                  <a:spcAft>
                    <a:spcPts val="200"/>
                  </a:spcAft>
                  <a:buFont typeface="+mj-lt"/>
                  <a:buAutoNum type="arabicPeriod"/>
                </a:pPr>
                <a:r>
                  <a:rPr lang="en-GB" sz="1050"/>
                  <a:t>When you click on an image a new tab called </a:t>
                </a:r>
                <a:br>
                  <a:rPr lang="en-GB" sz="1050"/>
                </a:br>
                <a:r>
                  <a:rPr lang="en-GB" sz="1050"/>
                  <a:t>will appear in your top ribbon. </a:t>
                </a:r>
              </a:p>
              <a:p>
                <a:pPr marL="228600" indent="-228600">
                  <a:spcBef>
                    <a:spcPts val="200"/>
                  </a:spcBef>
                  <a:spcAft>
                    <a:spcPts val="200"/>
                  </a:spcAft>
                  <a:buFont typeface="+mj-lt"/>
                  <a:buAutoNum type="arabicPeriod"/>
                </a:pPr>
                <a:r>
                  <a:rPr lang="en-GB" sz="1050"/>
                  <a:t>Click on the crop icon on the far right of the ribbon.</a:t>
                </a:r>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endParaRPr lang="en-GB" sz="1050"/>
              </a:p>
              <a:p>
                <a:pPr marL="228600" indent="-228600">
                  <a:spcBef>
                    <a:spcPts val="200"/>
                  </a:spcBef>
                  <a:spcAft>
                    <a:spcPts val="200"/>
                  </a:spcAft>
                  <a:buFont typeface="+mj-lt"/>
                  <a:buAutoNum type="arabicPeriod"/>
                </a:pPr>
                <a:r>
                  <a:rPr lang="en-GB" sz="1050"/>
                  <a:t>You should now see the shape of the original image slightly greyed outside of the shape, and with its own corner markers. </a:t>
                </a:r>
              </a:p>
              <a:p>
                <a:pPr marL="228600" indent="-228600">
                  <a:spcBef>
                    <a:spcPts val="200"/>
                  </a:spcBef>
                  <a:spcAft>
                    <a:spcPts val="200"/>
                  </a:spcAft>
                  <a:buFont typeface="+mj-lt"/>
                  <a:buAutoNum type="arabicPeriod"/>
                </a:pPr>
                <a:r>
                  <a:rPr lang="en-GB" sz="1050"/>
                  <a:t>Click and drag from the corners to resize image inside the keyline shape.</a:t>
                </a:r>
              </a:p>
              <a:p>
                <a:pPr marL="228600" indent="-228600">
                  <a:spcBef>
                    <a:spcPts val="200"/>
                  </a:spcBef>
                  <a:spcAft>
                    <a:spcPts val="200"/>
                  </a:spcAft>
                  <a:buFont typeface="+mj-lt"/>
                  <a:buAutoNum type="arabicPeriod"/>
                </a:pPr>
                <a:r>
                  <a:rPr lang="en-GB" sz="1050"/>
                  <a:t>If you want to keep the shape in the correct aspect ratio (i.e. not squished or stretched), hold down the shift key.</a:t>
                </a:r>
              </a:p>
            </p:txBody>
          </p:sp>
          <p:pic>
            <p:nvPicPr>
              <p:cNvPr id="57" name="Picture 56">
                <a:extLst>
                  <a:ext uri="{FF2B5EF4-FFF2-40B4-BE49-F238E27FC236}">
                    <a16:creationId xmlns:a16="http://schemas.microsoft.com/office/drawing/2014/main" id="{0CC02570-12DC-4DB9-B8CB-40BAD0BEC839}"/>
                  </a:ext>
                </a:extLst>
              </p:cNvPr>
              <p:cNvPicPr>
                <a:picLocks noChangeAspect="1"/>
              </p:cNvPicPr>
              <p:nvPr/>
            </p:nvPicPr>
            <p:blipFill rotWithShape="1">
              <a:blip r:embed="rId4"/>
              <a:srcRect t="24172"/>
              <a:stretch/>
            </p:blipFill>
            <p:spPr>
              <a:xfrm>
                <a:off x="17347506" y="2876549"/>
                <a:ext cx="198962" cy="215527"/>
              </a:xfrm>
              <a:prstGeom prst="rect">
                <a:avLst/>
              </a:prstGeom>
            </p:spPr>
          </p:pic>
          <p:pic>
            <p:nvPicPr>
              <p:cNvPr id="58" name="Picture 57">
                <a:extLst>
                  <a:ext uri="{FF2B5EF4-FFF2-40B4-BE49-F238E27FC236}">
                    <a16:creationId xmlns:a16="http://schemas.microsoft.com/office/drawing/2014/main" id="{1245F589-E0FC-49D3-A5BF-5AD42C9E8D92}"/>
                  </a:ext>
                </a:extLst>
              </p:cNvPr>
              <p:cNvPicPr>
                <a:picLocks noChangeAspect="1"/>
              </p:cNvPicPr>
              <p:nvPr/>
            </p:nvPicPr>
            <p:blipFill>
              <a:blip r:embed="rId5"/>
              <a:stretch>
                <a:fillRect/>
              </a:stretch>
            </p:blipFill>
            <p:spPr>
              <a:xfrm>
                <a:off x="15912840" y="1427515"/>
                <a:ext cx="1381248" cy="634981"/>
              </a:xfrm>
              <a:prstGeom prst="rect">
                <a:avLst/>
              </a:prstGeom>
            </p:spPr>
          </p:pic>
          <p:pic>
            <p:nvPicPr>
              <p:cNvPr id="59" name="Picture 58">
                <a:extLst>
                  <a:ext uri="{FF2B5EF4-FFF2-40B4-BE49-F238E27FC236}">
                    <a16:creationId xmlns:a16="http://schemas.microsoft.com/office/drawing/2014/main" id="{1527F075-A86B-4920-B659-C0C039A663E8}"/>
                  </a:ext>
                </a:extLst>
              </p:cNvPr>
              <p:cNvPicPr>
                <a:picLocks noChangeAspect="1"/>
              </p:cNvPicPr>
              <p:nvPr/>
            </p:nvPicPr>
            <p:blipFill>
              <a:blip r:embed="rId6"/>
              <a:stretch>
                <a:fillRect/>
              </a:stretch>
            </p:blipFill>
            <p:spPr>
              <a:xfrm>
                <a:off x="16825198" y="713308"/>
                <a:ext cx="882131" cy="183777"/>
              </a:xfrm>
              <a:prstGeom prst="rect">
                <a:avLst/>
              </a:prstGeom>
            </p:spPr>
          </p:pic>
          <p:sp>
            <p:nvSpPr>
              <p:cNvPr id="60" name="Oval 59">
                <a:extLst>
                  <a:ext uri="{FF2B5EF4-FFF2-40B4-BE49-F238E27FC236}">
                    <a16:creationId xmlns:a16="http://schemas.microsoft.com/office/drawing/2014/main" id="{00A03FEF-287D-4C62-A3CF-336D42DFB3F4}"/>
                  </a:ext>
                </a:extLst>
              </p:cNvPr>
              <p:cNvSpPr/>
              <p:nvPr/>
            </p:nvSpPr>
            <p:spPr>
              <a:xfrm>
                <a:off x="15912840" y="1427516"/>
                <a:ext cx="442994" cy="569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46">
              <a:extLst>
                <a:ext uri="{FF2B5EF4-FFF2-40B4-BE49-F238E27FC236}">
                  <a16:creationId xmlns:a16="http://schemas.microsoft.com/office/drawing/2014/main" id="{BD22E86D-3885-4DF9-B7F6-18ECAC540CA7}"/>
                </a:ext>
              </a:extLst>
            </p:cNvPr>
            <p:cNvSpPr txBox="1"/>
            <p:nvPr/>
          </p:nvSpPr>
          <p:spPr>
            <a:xfrm>
              <a:off x="14224818" y="-389139"/>
              <a:ext cx="1748577" cy="369332"/>
            </a:xfrm>
            <a:prstGeom prst="rect">
              <a:avLst/>
            </a:prstGeom>
            <a:noFill/>
          </p:spPr>
          <p:txBody>
            <a:bodyPr wrap="square" rtlCol="0">
              <a:spAutoFit/>
            </a:bodyPr>
            <a:lstStyle/>
            <a:p>
              <a:r>
                <a:rPr lang="en-GB" b="1">
                  <a:latin typeface="Arial Black" panose="020B0A04020102020204" pitchFamily="34" charset="0"/>
                </a:rPr>
                <a:t>Instructions</a:t>
              </a:r>
            </a:p>
          </p:txBody>
        </p:sp>
        <p:grpSp>
          <p:nvGrpSpPr>
            <p:cNvPr id="48" name="Group 47">
              <a:extLst>
                <a:ext uri="{FF2B5EF4-FFF2-40B4-BE49-F238E27FC236}">
                  <a16:creationId xmlns:a16="http://schemas.microsoft.com/office/drawing/2014/main" id="{D836D3D2-8EF8-48B1-8B6E-3BC328603073}"/>
                </a:ext>
              </a:extLst>
            </p:cNvPr>
            <p:cNvGrpSpPr/>
            <p:nvPr/>
          </p:nvGrpSpPr>
          <p:grpSpPr>
            <a:xfrm>
              <a:off x="12539863" y="4668735"/>
              <a:ext cx="4956876" cy="2218765"/>
              <a:chOff x="12466017" y="-140735"/>
              <a:chExt cx="4956876" cy="2218765"/>
            </a:xfrm>
          </p:grpSpPr>
          <p:sp>
            <p:nvSpPr>
              <p:cNvPr id="53" name="Rectangle 52">
                <a:extLst>
                  <a:ext uri="{FF2B5EF4-FFF2-40B4-BE49-F238E27FC236}">
                    <a16:creationId xmlns:a16="http://schemas.microsoft.com/office/drawing/2014/main" id="{7657D34B-5EA0-43D0-91DD-CACB7E25AC99}"/>
                  </a:ext>
                </a:extLst>
              </p:cNvPr>
              <p:cNvSpPr/>
              <p:nvPr/>
            </p:nvSpPr>
            <p:spPr>
              <a:xfrm>
                <a:off x="12466017" y="-140735"/>
                <a:ext cx="4956876" cy="2218765"/>
              </a:xfrm>
              <a:prstGeom prst="rect">
                <a:avLst/>
              </a:prstGeom>
              <a:solidFill>
                <a:schemeClr val="bg2">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CE5F3328-8D83-468D-A934-D194FE431A44}"/>
                  </a:ext>
                </a:extLst>
              </p:cNvPr>
              <p:cNvSpPr txBox="1"/>
              <p:nvPr/>
            </p:nvSpPr>
            <p:spPr>
              <a:xfrm>
                <a:off x="12530365" y="-64065"/>
                <a:ext cx="4789729"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050" b="1">
                    <a:solidFill>
                      <a:schemeClr val="accent2"/>
                    </a:solidFill>
                    <a:latin typeface="+mj-lt"/>
                  </a:rPr>
                  <a:t>To change the shape colours:</a:t>
                </a:r>
              </a:p>
              <a:p>
                <a:pPr marL="268288" indent="-268288" algn="l" rtl="0" eaLnBrk="1" latinLnBrk="0" hangingPunct="1">
                  <a:lnSpc>
                    <a:spcPct val="100000"/>
                  </a:lnSpc>
                  <a:spcBef>
                    <a:spcPts val="600"/>
                  </a:spcBef>
                  <a:spcAft>
                    <a:spcPts val="0"/>
                  </a:spcAft>
                  <a:buClr>
                    <a:schemeClr val="accent2"/>
                  </a:buClr>
                  <a:buFont typeface="+mj-lt"/>
                  <a:buAutoNum type="arabicPeriod"/>
                </a:pPr>
                <a:r>
                  <a:rPr lang="en-GB" sz="1050" kern="1200">
                    <a:solidFill>
                      <a:schemeClr val="tx1"/>
                    </a:solidFill>
                    <a:latin typeface="+mn-lt"/>
                    <a:ea typeface="+mn-ea"/>
                    <a:cs typeface="+mn-cs"/>
                  </a:rPr>
                  <a:t>Shapes in this template have been created as placeholders. If you select the shape, you can change the colour of the shape using the shape fill option and selecting from the branded colour palette at the top.</a:t>
                </a:r>
              </a:p>
              <a:p>
                <a:pPr>
                  <a:spcBef>
                    <a:spcPts val="600"/>
                  </a:spcBef>
                  <a:spcAft>
                    <a:spcPts val="0"/>
                  </a:spcAft>
                </a:pPr>
                <a:endParaRPr lang="en-GB" sz="1050" b="1" i="1">
                  <a:solidFill>
                    <a:schemeClr val="accent1"/>
                  </a:solidFill>
                </a:endParaRPr>
              </a:p>
              <a:p>
                <a:pPr>
                  <a:spcBef>
                    <a:spcPts val="600"/>
                  </a:spcBef>
                  <a:spcAft>
                    <a:spcPts val="0"/>
                  </a:spcAft>
                </a:pPr>
                <a:r>
                  <a:rPr lang="en-GB" sz="1050" b="1" i="1">
                    <a:solidFill>
                      <a:schemeClr val="accent1"/>
                    </a:solidFill>
                  </a:rPr>
                  <a:t>TIP:</a:t>
                </a:r>
              </a:p>
            </p:txBody>
          </p:sp>
        </p:grpSp>
        <p:pic>
          <p:nvPicPr>
            <p:cNvPr id="49" name="Graphic 48" descr="Lightbulb and gear with solid fill">
              <a:extLst>
                <a:ext uri="{FF2B5EF4-FFF2-40B4-BE49-F238E27FC236}">
                  <a16:creationId xmlns:a16="http://schemas.microsoft.com/office/drawing/2014/main" id="{ADCC8A81-24AB-48B1-ADDD-C5EDEEE75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3847" y="5638916"/>
              <a:ext cx="484615" cy="484615"/>
            </a:xfrm>
            <a:prstGeom prst="rect">
              <a:avLst/>
            </a:prstGeom>
          </p:spPr>
        </p:pic>
        <p:pic>
          <p:nvPicPr>
            <p:cNvPr id="50" name="Picture 49">
              <a:extLst>
                <a:ext uri="{FF2B5EF4-FFF2-40B4-BE49-F238E27FC236}">
                  <a16:creationId xmlns:a16="http://schemas.microsoft.com/office/drawing/2014/main" id="{E7875423-F20E-4C48-8486-67485356D49E}"/>
                </a:ext>
              </a:extLst>
            </p:cNvPr>
            <p:cNvPicPr>
              <a:picLocks noChangeAspect="1"/>
            </p:cNvPicPr>
            <p:nvPr/>
          </p:nvPicPr>
          <p:blipFill>
            <a:blip r:embed="rId3"/>
            <a:stretch>
              <a:fillRect/>
            </a:stretch>
          </p:blipFill>
          <p:spPr>
            <a:xfrm>
              <a:off x="14897490" y="5873031"/>
              <a:ext cx="2334126" cy="887527"/>
            </a:xfrm>
            <a:prstGeom prst="rect">
              <a:avLst/>
            </a:prstGeom>
          </p:spPr>
        </p:pic>
        <p:sp>
          <p:nvSpPr>
            <p:cNvPr id="51" name="Oval 50">
              <a:extLst>
                <a:ext uri="{FF2B5EF4-FFF2-40B4-BE49-F238E27FC236}">
                  <a16:creationId xmlns:a16="http://schemas.microsoft.com/office/drawing/2014/main" id="{C5098135-AF10-4328-9816-DCD35B822883}"/>
                </a:ext>
              </a:extLst>
            </p:cNvPr>
            <p:cNvSpPr/>
            <p:nvPr/>
          </p:nvSpPr>
          <p:spPr>
            <a:xfrm>
              <a:off x="16600322" y="6259258"/>
              <a:ext cx="474971" cy="222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C5EA500D-9AC5-4CFD-82CC-344F3043DAB8}"/>
                </a:ext>
              </a:extLst>
            </p:cNvPr>
            <p:cNvSpPr txBox="1"/>
            <p:nvPr/>
          </p:nvSpPr>
          <p:spPr>
            <a:xfrm>
              <a:off x="12680694" y="6084680"/>
              <a:ext cx="2148859" cy="738664"/>
            </a:xfrm>
            <a:prstGeom prst="rect">
              <a:avLst/>
            </a:prstGeom>
            <a:noFill/>
          </p:spPr>
          <p:txBody>
            <a:bodyPr wrap="square">
              <a:spAutoFit/>
            </a:bodyPr>
            <a:lstStyle/>
            <a:p>
              <a:pPr>
                <a:spcBef>
                  <a:spcPts val="600"/>
                </a:spcBef>
                <a:spcAft>
                  <a:spcPts val="600"/>
                </a:spcAft>
              </a:pPr>
              <a:r>
                <a:rPr lang="en-GB" sz="1050"/>
                <a:t>If you have moved things around on your slide but you want to go back to the original placeholders, click reset in the menu.</a:t>
              </a:r>
            </a:p>
          </p:txBody>
        </p:sp>
      </p:grpSp>
    </p:spTree>
    <p:extLst>
      <p:ext uri="{BB962C8B-B14F-4D97-AF65-F5344CB8AC3E}">
        <p14:creationId xmlns:p14="http://schemas.microsoft.com/office/powerpoint/2010/main" val="8955317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theme" Target="../theme/theme2.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image" Target="../media/image2.sv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image" Target="../media/image1.png"/><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theme" Target="../theme/theme3.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image" Target="../media/image2.sv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image" Target="../media/image1.png"/><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5.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1B703D-A96D-4438-B7E4-5A07708B4B7B}"/>
              </a:ext>
            </a:extLst>
          </p:cNvPr>
          <p:cNvSpPr>
            <a:spLocks noGrp="1"/>
          </p:cNvSpPr>
          <p:nvPr>
            <p:ph type="body" idx="1"/>
          </p:nvPr>
        </p:nvSpPr>
        <p:spPr>
          <a:xfrm>
            <a:off x="629551" y="1512000"/>
            <a:ext cx="11083023" cy="433948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320506F-CE98-416C-AD25-F84ACAB06583}"/>
              </a:ext>
            </a:extLst>
          </p:cNvPr>
          <p:cNvSpPr>
            <a:spLocks noGrp="1"/>
          </p:cNvSpPr>
          <p:nvPr>
            <p:ph type="ftr" sz="quarter" idx="3"/>
          </p:nvPr>
        </p:nvSpPr>
        <p:spPr>
          <a:xfrm>
            <a:off x="5449384" y="6395076"/>
            <a:ext cx="6285922" cy="360000"/>
          </a:xfrm>
          <a:prstGeom prst="rect">
            <a:avLst/>
          </a:prstGeom>
        </p:spPr>
        <p:txBody>
          <a:bodyPr vert="horz" lIns="0" tIns="0" rIns="0" bIns="0" rtlCol="0" anchor="ctr">
            <a:noAutofit/>
          </a:bodyPr>
          <a:lstStyle>
            <a:lvl1pPr algn="r">
              <a:lnSpc>
                <a:spcPct val="100000"/>
              </a:lnSpc>
              <a:defRPr sz="11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31BA44FB-3F33-422D-9B3C-FDCD587F6151}"/>
              </a:ext>
            </a:extLst>
          </p:cNvPr>
          <p:cNvSpPr>
            <a:spLocks noGrp="1"/>
          </p:cNvSpPr>
          <p:nvPr>
            <p:ph type="sldNum" sz="quarter" idx="4"/>
          </p:nvPr>
        </p:nvSpPr>
        <p:spPr>
          <a:xfrm>
            <a:off x="11814692" y="6395076"/>
            <a:ext cx="342825" cy="360000"/>
          </a:xfrm>
          <a:prstGeom prst="rect">
            <a:avLst/>
          </a:prstGeom>
        </p:spPr>
        <p:txBody>
          <a:bodyPr vert="horz" lIns="0" tIns="0" rIns="0" bIns="0" rtlCol="0" anchor="ctr">
            <a:noAutofit/>
          </a:bodyPr>
          <a:lstStyle>
            <a:lvl1pPr algn="l">
              <a:lnSpc>
                <a:spcPct val="100000"/>
              </a:lnSpc>
              <a:defRPr sz="1150">
                <a:solidFill>
                  <a:schemeClr val="tx1"/>
                </a:solidFill>
              </a:defRPr>
            </a:lvl1pPr>
          </a:lstStyle>
          <a:p>
            <a:fld id="{A0C40B90-2D6F-47A2-AD38-E70C3BCB3AA9}" type="slidenum">
              <a:rPr lang="en-GB" smtClean="0"/>
              <a:pPr/>
              <a:t>‹#›</a:t>
            </a:fld>
            <a:endParaRPr lang="en-GB"/>
          </a:p>
        </p:txBody>
      </p:sp>
      <p:sp>
        <p:nvSpPr>
          <p:cNvPr id="2" name="Title Placeholder 1">
            <a:extLst>
              <a:ext uri="{FF2B5EF4-FFF2-40B4-BE49-F238E27FC236}">
                <a16:creationId xmlns:a16="http://schemas.microsoft.com/office/drawing/2014/main" id="{DE7BF255-1A4B-455F-AEF7-1EE153F3F0B6}"/>
              </a:ext>
            </a:extLst>
          </p:cNvPr>
          <p:cNvSpPr>
            <a:spLocks noGrp="1"/>
          </p:cNvSpPr>
          <p:nvPr>
            <p:ph type="title"/>
          </p:nvPr>
        </p:nvSpPr>
        <p:spPr>
          <a:xfrm>
            <a:off x="630000" y="468000"/>
            <a:ext cx="8640000" cy="486000"/>
          </a:xfrm>
          <a:prstGeom prst="rect">
            <a:avLst/>
          </a:prstGeom>
        </p:spPr>
        <p:txBody>
          <a:bodyPr vert="horz" lIns="0" tIns="0" rIns="0" bIns="0" rtlCol="0" anchor="t">
            <a:noAutofit/>
          </a:bodyPr>
          <a:lstStyle/>
          <a:p>
            <a:r>
              <a:rPr lang="en-US"/>
              <a:t>Click to edit Master title style</a:t>
            </a:r>
            <a:endParaRPr lang="en-GB"/>
          </a:p>
        </p:txBody>
      </p:sp>
      <p:pic>
        <p:nvPicPr>
          <p:cNvPr id="26" name="Graphic 25">
            <a:extLst>
              <a:ext uri="{FF2B5EF4-FFF2-40B4-BE49-F238E27FC236}">
                <a16:creationId xmlns:a16="http://schemas.microsoft.com/office/drawing/2014/main" id="{75DE4E7B-BBA0-4EA0-9E6F-A0D8D0D2066C}"/>
              </a:ext>
            </a:extLst>
          </p:cNvPr>
          <p:cNvPicPr>
            <a:picLocks noChangeAspect="1"/>
          </p:cNvPicPr>
          <p:nvPr userDrawn="1"/>
        </p:nvPicPr>
        <p:blipFill rotWithShape="1">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rcRect b="13747"/>
          <a:stretch/>
        </p:blipFill>
        <p:spPr>
          <a:xfrm>
            <a:off x="0" y="6176030"/>
            <a:ext cx="1614525" cy="613198"/>
          </a:xfrm>
          <a:prstGeom prst="rect">
            <a:avLst/>
          </a:prstGeom>
        </p:spPr>
      </p:pic>
    </p:spTree>
    <p:extLst>
      <p:ext uri="{BB962C8B-B14F-4D97-AF65-F5344CB8AC3E}">
        <p14:creationId xmlns:p14="http://schemas.microsoft.com/office/powerpoint/2010/main" val="1729645059"/>
      </p:ext>
    </p:extLst>
  </p:cSld>
  <p:clrMap bg1="lt1" tx1="dk1" bg2="lt2" tx2="dk2" accent1="accent1" accent2="accent2" accent3="accent3" accent4="accent4" accent5="accent5" accent6="accent6" hlink="hlink" folHlink="folHlink"/>
  <p:sldLayoutIdLst>
    <p:sldLayoutId id="2147483939"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703" r:id="rId36"/>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pos="7378">
          <p15:clr>
            <a:srgbClr val="F26B43"/>
          </p15:clr>
        </p15:guide>
        <p15:guide id="5" orient="horz" pos="3793">
          <p15:clr>
            <a:srgbClr val="F26B43"/>
          </p15:clr>
        </p15:guide>
        <p15:guide id="6" orient="horz" pos="42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1B703D-A96D-4438-B7E4-5A07708B4B7B}"/>
              </a:ext>
            </a:extLst>
          </p:cNvPr>
          <p:cNvSpPr>
            <a:spLocks noGrp="1"/>
          </p:cNvSpPr>
          <p:nvPr>
            <p:ph type="body" idx="1"/>
          </p:nvPr>
        </p:nvSpPr>
        <p:spPr>
          <a:xfrm>
            <a:off x="629551" y="1512000"/>
            <a:ext cx="11083023" cy="433948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320506F-CE98-416C-AD25-F84ACAB06583}"/>
              </a:ext>
            </a:extLst>
          </p:cNvPr>
          <p:cNvSpPr>
            <a:spLocks noGrp="1"/>
          </p:cNvSpPr>
          <p:nvPr>
            <p:ph type="ftr" sz="quarter" idx="3"/>
          </p:nvPr>
        </p:nvSpPr>
        <p:spPr>
          <a:xfrm>
            <a:off x="5449384" y="6395076"/>
            <a:ext cx="6285922" cy="360000"/>
          </a:xfrm>
          <a:prstGeom prst="rect">
            <a:avLst/>
          </a:prstGeom>
        </p:spPr>
        <p:txBody>
          <a:bodyPr vert="horz" lIns="0" tIns="0" rIns="0" bIns="0" rtlCol="0" anchor="ctr">
            <a:noAutofit/>
          </a:bodyPr>
          <a:lstStyle>
            <a:lvl1pPr algn="r">
              <a:lnSpc>
                <a:spcPct val="100000"/>
              </a:lnSpc>
              <a:defRPr sz="11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31BA44FB-3F33-422D-9B3C-FDCD587F6151}"/>
              </a:ext>
            </a:extLst>
          </p:cNvPr>
          <p:cNvSpPr>
            <a:spLocks noGrp="1"/>
          </p:cNvSpPr>
          <p:nvPr>
            <p:ph type="sldNum" sz="quarter" idx="4"/>
          </p:nvPr>
        </p:nvSpPr>
        <p:spPr>
          <a:xfrm>
            <a:off x="11814692" y="6395076"/>
            <a:ext cx="342825" cy="360000"/>
          </a:xfrm>
          <a:prstGeom prst="rect">
            <a:avLst/>
          </a:prstGeom>
        </p:spPr>
        <p:txBody>
          <a:bodyPr vert="horz" lIns="0" tIns="0" rIns="0" bIns="0" rtlCol="0" anchor="ctr">
            <a:noAutofit/>
          </a:bodyPr>
          <a:lstStyle>
            <a:lvl1pPr algn="l">
              <a:lnSpc>
                <a:spcPct val="100000"/>
              </a:lnSpc>
              <a:defRPr sz="1150">
                <a:solidFill>
                  <a:schemeClr val="tx1"/>
                </a:solidFill>
              </a:defRPr>
            </a:lvl1pPr>
          </a:lstStyle>
          <a:p>
            <a:fld id="{A0C40B90-2D6F-47A2-AD38-E70C3BCB3AA9}" type="slidenum">
              <a:rPr lang="en-GB" smtClean="0"/>
              <a:pPr/>
              <a:t>‹#›</a:t>
            </a:fld>
            <a:endParaRPr lang="en-GB"/>
          </a:p>
        </p:txBody>
      </p:sp>
      <p:sp>
        <p:nvSpPr>
          <p:cNvPr id="2" name="Title Placeholder 1">
            <a:extLst>
              <a:ext uri="{FF2B5EF4-FFF2-40B4-BE49-F238E27FC236}">
                <a16:creationId xmlns:a16="http://schemas.microsoft.com/office/drawing/2014/main" id="{DE7BF255-1A4B-455F-AEF7-1EE153F3F0B6}"/>
              </a:ext>
            </a:extLst>
          </p:cNvPr>
          <p:cNvSpPr>
            <a:spLocks noGrp="1"/>
          </p:cNvSpPr>
          <p:nvPr>
            <p:ph type="title"/>
          </p:nvPr>
        </p:nvSpPr>
        <p:spPr>
          <a:xfrm>
            <a:off x="630000" y="468000"/>
            <a:ext cx="8640000" cy="486000"/>
          </a:xfrm>
          <a:prstGeom prst="rect">
            <a:avLst/>
          </a:prstGeom>
        </p:spPr>
        <p:txBody>
          <a:bodyPr vert="horz" lIns="0" tIns="0" rIns="0" bIns="0" rtlCol="0" anchor="t">
            <a:noAutofit/>
          </a:bodyPr>
          <a:lstStyle/>
          <a:p>
            <a:r>
              <a:rPr lang="en-US"/>
              <a:t>Click to edit Master title style</a:t>
            </a:r>
            <a:endParaRPr lang="en-GB"/>
          </a:p>
        </p:txBody>
      </p:sp>
      <p:pic>
        <p:nvPicPr>
          <p:cNvPr id="26" name="Graphic 25">
            <a:extLst>
              <a:ext uri="{FF2B5EF4-FFF2-40B4-BE49-F238E27FC236}">
                <a16:creationId xmlns:a16="http://schemas.microsoft.com/office/drawing/2014/main" id="{75DE4E7B-BBA0-4EA0-9E6F-A0D8D0D2066C}"/>
              </a:ext>
            </a:extLst>
          </p:cNvPr>
          <p:cNvPicPr>
            <a:picLocks noChangeAspect="1"/>
          </p:cNvPicPr>
          <p:nvPr/>
        </p:nvPicPr>
        <p:blipFill rotWithShape="1">
          <a:blip r:embed="rId43" cstate="hqprint">
            <a:extLst>
              <a:ext uri="{28A0092B-C50C-407E-A947-70E740481C1C}">
                <a14:useLocalDpi xmlns:a14="http://schemas.microsoft.com/office/drawing/2010/main"/>
              </a:ext>
              <a:ext uri="{96DAC541-7B7A-43D3-8B79-37D633B846F1}">
                <asvg:svgBlip xmlns:asvg="http://schemas.microsoft.com/office/drawing/2016/SVG/main" r:embed="rId44"/>
              </a:ext>
            </a:extLst>
          </a:blip>
          <a:srcRect b="13747"/>
          <a:stretch/>
        </p:blipFill>
        <p:spPr>
          <a:xfrm>
            <a:off x="0" y="6176030"/>
            <a:ext cx="1614525" cy="613198"/>
          </a:xfrm>
          <a:prstGeom prst="rect">
            <a:avLst/>
          </a:prstGeom>
        </p:spPr>
      </p:pic>
    </p:spTree>
    <p:extLst>
      <p:ext uri="{BB962C8B-B14F-4D97-AF65-F5344CB8AC3E}">
        <p14:creationId xmlns:p14="http://schemas.microsoft.com/office/powerpoint/2010/main" val="174928225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865" r:id="rId40"/>
    <p:sldLayoutId id="2147483937" r:id="rId41"/>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pos="7378">
          <p15:clr>
            <a:srgbClr val="F26B43"/>
          </p15:clr>
        </p15:guide>
        <p15:guide id="5" orient="horz" pos="3793">
          <p15:clr>
            <a:srgbClr val="F26B43"/>
          </p15:clr>
        </p15:guide>
        <p15:guide id="6" orient="horz" pos="42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1B703D-A96D-4438-B7E4-5A07708B4B7B}"/>
              </a:ext>
            </a:extLst>
          </p:cNvPr>
          <p:cNvSpPr>
            <a:spLocks noGrp="1"/>
          </p:cNvSpPr>
          <p:nvPr>
            <p:ph type="body" idx="1"/>
          </p:nvPr>
        </p:nvSpPr>
        <p:spPr>
          <a:xfrm>
            <a:off x="629551" y="1512000"/>
            <a:ext cx="11083023" cy="433948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320506F-CE98-416C-AD25-F84ACAB06583}"/>
              </a:ext>
            </a:extLst>
          </p:cNvPr>
          <p:cNvSpPr>
            <a:spLocks noGrp="1"/>
          </p:cNvSpPr>
          <p:nvPr>
            <p:ph type="ftr" sz="quarter" idx="3"/>
          </p:nvPr>
        </p:nvSpPr>
        <p:spPr>
          <a:xfrm>
            <a:off x="5449384" y="6395076"/>
            <a:ext cx="6285922" cy="360000"/>
          </a:xfrm>
          <a:prstGeom prst="rect">
            <a:avLst/>
          </a:prstGeom>
        </p:spPr>
        <p:txBody>
          <a:bodyPr vert="horz" lIns="0" tIns="0" rIns="0" bIns="0" rtlCol="0" anchor="ctr">
            <a:noAutofit/>
          </a:bodyPr>
          <a:lstStyle>
            <a:lvl1pPr algn="r">
              <a:lnSpc>
                <a:spcPct val="100000"/>
              </a:lnSpc>
              <a:defRPr sz="11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31BA44FB-3F33-422D-9B3C-FDCD587F6151}"/>
              </a:ext>
            </a:extLst>
          </p:cNvPr>
          <p:cNvSpPr>
            <a:spLocks noGrp="1"/>
          </p:cNvSpPr>
          <p:nvPr>
            <p:ph type="sldNum" sz="quarter" idx="4"/>
          </p:nvPr>
        </p:nvSpPr>
        <p:spPr>
          <a:xfrm>
            <a:off x="11814692" y="6395076"/>
            <a:ext cx="342825" cy="360000"/>
          </a:xfrm>
          <a:prstGeom prst="rect">
            <a:avLst/>
          </a:prstGeom>
        </p:spPr>
        <p:txBody>
          <a:bodyPr vert="horz" lIns="0" tIns="0" rIns="0" bIns="0" rtlCol="0" anchor="ctr">
            <a:noAutofit/>
          </a:bodyPr>
          <a:lstStyle>
            <a:lvl1pPr algn="l">
              <a:lnSpc>
                <a:spcPct val="100000"/>
              </a:lnSpc>
              <a:defRPr sz="1150">
                <a:solidFill>
                  <a:schemeClr val="tx1"/>
                </a:solidFill>
              </a:defRPr>
            </a:lvl1pPr>
          </a:lstStyle>
          <a:p>
            <a:fld id="{A0C40B90-2D6F-47A2-AD38-E70C3BCB3AA9}" type="slidenum">
              <a:rPr lang="en-GB" smtClean="0"/>
              <a:pPr/>
              <a:t>‹#›</a:t>
            </a:fld>
            <a:endParaRPr lang="en-GB"/>
          </a:p>
        </p:txBody>
      </p:sp>
      <p:sp>
        <p:nvSpPr>
          <p:cNvPr id="2" name="Title Placeholder 1">
            <a:extLst>
              <a:ext uri="{FF2B5EF4-FFF2-40B4-BE49-F238E27FC236}">
                <a16:creationId xmlns:a16="http://schemas.microsoft.com/office/drawing/2014/main" id="{DE7BF255-1A4B-455F-AEF7-1EE153F3F0B6}"/>
              </a:ext>
            </a:extLst>
          </p:cNvPr>
          <p:cNvSpPr>
            <a:spLocks noGrp="1"/>
          </p:cNvSpPr>
          <p:nvPr>
            <p:ph type="title"/>
          </p:nvPr>
        </p:nvSpPr>
        <p:spPr>
          <a:xfrm>
            <a:off x="630000" y="468000"/>
            <a:ext cx="8640000" cy="486000"/>
          </a:xfrm>
          <a:prstGeom prst="rect">
            <a:avLst/>
          </a:prstGeom>
        </p:spPr>
        <p:txBody>
          <a:bodyPr vert="horz" lIns="0" tIns="0" rIns="0" bIns="0" rtlCol="0" anchor="t">
            <a:noAutofit/>
          </a:bodyPr>
          <a:lstStyle/>
          <a:p>
            <a:r>
              <a:rPr lang="en-US"/>
              <a:t>Click to edit Master title style</a:t>
            </a:r>
            <a:endParaRPr lang="en-GB"/>
          </a:p>
        </p:txBody>
      </p:sp>
      <p:pic>
        <p:nvPicPr>
          <p:cNvPr id="26" name="Graphic 25">
            <a:extLst>
              <a:ext uri="{FF2B5EF4-FFF2-40B4-BE49-F238E27FC236}">
                <a16:creationId xmlns:a16="http://schemas.microsoft.com/office/drawing/2014/main" id="{75DE4E7B-BBA0-4EA0-9E6F-A0D8D0D2066C}"/>
              </a:ext>
            </a:extLst>
          </p:cNvPr>
          <p:cNvPicPr>
            <a:picLocks noChangeAspect="1"/>
          </p:cNvPicPr>
          <p:nvPr/>
        </p:nvPicPr>
        <p:blipFill rotWithShape="1">
          <a:blip r:embed="rId43" cstate="hqprint">
            <a:extLst>
              <a:ext uri="{28A0092B-C50C-407E-A947-70E740481C1C}">
                <a14:useLocalDpi xmlns:a14="http://schemas.microsoft.com/office/drawing/2010/main"/>
              </a:ext>
              <a:ext uri="{96DAC541-7B7A-43D3-8B79-37D633B846F1}">
                <asvg:svgBlip xmlns:asvg="http://schemas.microsoft.com/office/drawing/2016/SVG/main" r:embed="rId44"/>
              </a:ext>
            </a:extLst>
          </a:blip>
          <a:srcRect b="13747"/>
          <a:stretch/>
        </p:blipFill>
        <p:spPr>
          <a:xfrm>
            <a:off x="0" y="6176030"/>
            <a:ext cx="1614525" cy="613198"/>
          </a:xfrm>
          <a:prstGeom prst="rect">
            <a:avLst/>
          </a:prstGeom>
        </p:spPr>
      </p:pic>
    </p:spTree>
    <p:extLst>
      <p:ext uri="{BB962C8B-B14F-4D97-AF65-F5344CB8AC3E}">
        <p14:creationId xmlns:p14="http://schemas.microsoft.com/office/powerpoint/2010/main" val="283280199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6" r:id="rId40"/>
    <p:sldLayoutId id="2147483935" r:id="rId41"/>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pos="7378">
          <p15:clr>
            <a:srgbClr val="F26B43"/>
          </p15:clr>
        </p15:guide>
        <p15:guide id="5" orient="horz" pos="3793">
          <p15:clr>
            <a:srgbClr val="F26B43"/>
          </p15:clr>
        </p15:guide>
        <p15:guide id="6" orient="horz" pos="421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FE5ADD-9715-D242-BFF8-8CAEB40B0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F928FD-CADB-0A4F-BC52-F625863A5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0EBDED-4A77-8A4E-A907-08A404A98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EAD3B-7A4B-2C49-BC22-42B8DE7559AA}" type="datetimeFigureOut">
              <a:rPr lang="en-US" smtClean="0"/>
              <a:t>10/9/2024</a:t>
            </a:fld>
            <a:endParaRPr lang="en-US"/>
          </a:p>
        </p:txBody>
      </p:sp>
      <p:sp>
        <p:nvSpPr>
          <p:cNvPr id="5" name="Footer Placeholder 4">
            <a:extLst>
              <a:ext uri="{FF2B5EF4-FFF2-40B4-BE49-F238E27FC236}">
                <a16:creationId xmlns:a16="http://schemas.microsoft.com/office/drawing/2014/main" id="{D5286D28-21D8-1845-8CEE-6504B79D7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642100-A9D5-0749-B7E9-38E7782CE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BC7F2-A819-E941-97FA-C39CC2FD509E}" type="slidenum">
              <a:rPr lang="en-US" smtClean="0"/>
              <a:t>‹#›</a:t>
            </a:fld>
            <a:endParaRPr lang="en-US"/>
          </a:p>
        </p:txBody>
      </p:sp>
    </p:spTree>
    <p:extLst>
      <p:ext uri="{BB962C8B-B14F-4D97-AF65-F5344CB8AC3E}">
        <p14:creationId xmlns:p14="http://schemas.microsoft.com/office/powerpoint/2010/main" val="3843914252"/>
      </p:ext>
    </p:extLst>
  </p:cSld>
  <p:clrMap bg1="lt1" tx1="dk1" bg2="lt2" tx2="dk2" accent1="accent1" accent2="accent2" accent3="accent3" accent4="accent4" accent5="accent5" accent6="accent6" hlink="hlink" folHlink="folHlink"/>
  <p:sldLayoutIdLst>
    <p:sldLayoutId id="21474839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42DB5-2B4A-9E9B-E789-7A78AD7DF0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5CD9EE-6378-D3EB-0CAC-81CDCE36D6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853B60-A171-06CB-27D4-6D4457D7F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62247-E305-46A2-B14A-A4FB4352B31D}" type="datetimeFigureOut">
              <a:rPr lang="en-GB" smtClean="0"/>
              <a:t>09/10/2024</a:t>
            </a:fld>
            <a:endParaRPr lang="en-GB"/>
          </a:p>
        </p:txBody>
      </p:sp>
      <p:sp>
        <p:nvSpPr>
          <p:cNvPr id="5" name="Footer Placeholder 4">
            <a:extLst>
              <a:ext uri="{FF2B5EF4-FFF2-40B4-BE49-F238E27FC236}">
                <a16:creationId xmlns:a16="http://schemas.microsoft.com/office/drawing/2014/main" id="{D3241731-6270-3A8F-A1FA-97060C564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4B3825-A867-E813-459A-AAC915B75A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849D1-86DF-42C1-8B2B-D09A39996E3E}" type="slidenum">
              <a:rPr lang="en-GB" smtClean="0"/>
              <a:t>‹#›</a:t>
            </a:fld>
            <a:endParaRPr lang="en-GB"/>
          </a:p>
        </p:txBody>
      </p:sp>
    </p:spTree>
    <p:extLst>
      <p:ext uri="{BB962C8B-B14F-4D97-AF65-F5344CB8AC3E}">
        <p14:creationId xmlns:p14="http://schemas.microsoft.com/office/powerpoint/2010/main" val="85093333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19.xml"/><Relationship Id="rId5" Type="http://schemas.openxmlformats.org/officeDocument/2006/relationships/image" Target="../media/image38.png"/><Relationship Id="rId4" Type="http://schemas.openxmlformats.org/officeDocument/2006/relationships/hyperlink" Target="http://www.countydurhampound.co.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94.xml"/><Relationship Id="rId5" Type="http://schemas.openxmlformats.org/officeDocument/2006/relationships/hyperlink" Target="http://www.countydurhampound.co.uk/" TargetMode="Externa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4.pn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92.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91.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1.xml"/><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jpg"/><Relationship Id="rId3" Type="http://schemas.openxmlformats.org/officeDocument/2006/relationships/image" Target="../media/image102.jpg"/><Relationship Id="rId21" Type="http://schemas.openxmlformats.org/officeDocument/2006/relationships/image" Target="../media/image120.jpg"/><Relationship Id="rId34" Type="http://schemas.openxmlformats.org/officeDocument/2006/relationships/image" Target="../media/image132.png"/><Relationship Id="rId7" Type="http://schemas.openxmlformats.org/officeDocument/2006/relationships/image" Target="../media/image106.png"/><Relationship Id="rId12" Type="http://schemas.openxmlformats.org/officeDocument/2006/relationships/image" Target="../media/image111.jpg"/><Relationship Id="rId17" Type="http://schemas.openxmlformats.org/officeDocument/2006/relationships/image" Target="../media/image116.png"/><Relationship Id="rId25" Type="http://schemas.openxmlformats.org/officeDocument/2006/relationships/image" Target="../media/image124.png"/><Relationship Id="rId33" Type="http://schemas.openxmlformats.org/officeDocument/2006/relationships/image" Target="../media/image131.png"/><Relationship Id="rId2" Type="http://schemas.openxmlformats.org/officeDocument/2006/relationships/image" Target="../media/image101.png"/><Relationship Id="rId16" Type="http://schemas.openxmlformats.org/officeDocument/2006/relationships/image" Target="../media/image115.jpg"/><Relationship Id="rId20" Type="http://schemas.openxmlformats.org/officeDocument/2006/relationships/image" Target="../media/image119.gif"/><Relationship Id="rId29" Type="http://schemas.openxmlformats.org/officeDocument/2006/relationships/image" Target="../media/image127.png"/><Relationship Id="rId1" Type="http://schemas.openxmlformats.org/officeDocument/2006/relationships/slideLayout" Target="../slideLayouts/slideLayout131.xml"/><Relationship Id="rId6" Type="http://schemas.openxmlformats.org/officeDocument/2006/relationships/image" Target="../media/image105.jpg"/><Relationship Id="rId11" Type="http://schemas.openxmlformats.org/officeDocument/2006/relationships/image" Target="../media/image110.png"/><Relationship Id="rId24" Type="http://schemas.openxmlformats.org/officeDocument/2006/relationships/image" Target="../media/image123.png"/><Relationship Id="rId32" Type="http://schemas.openxmlformats.org/officeDocument/2006/relationships/image" Target="../media/image130.jpg"/><Relationship Id="rId5" Type="http://schemas.openxmlformats.org/officeDocument/2006/relationships/image" Target="../media/image104.jpg"/><Relationship Id="rId15" Type="http://schemas.openxmlformats.org/officeDocument/2006/relationships/image" Target="../media/image114.jpg"/><Relationship Id="rId23" Type="http://schemas.openxmlformats.org/officeDocument/2006/relationships/image" Target="../media/image122.png"/><Relationship Id="rId28" Type="http://schemas.openxmlformats.org/officeDocument/2006/relationships/image" Target="../media/image100.png"/><Relationship Id="rId10" Type="http://schemas.openxmlformats.org/officeDocument/2006/relationships/image" Target="../media/image109.png"/><Relationship Id="rId19" Type="http://schemas.openxmlformats.org/officeDocument/2006/relationships/image" Target="../media/image118.svg"/><Relationship Id="rId31" Type="http://schemas.openxmlformats.org/officeDocument/2006/relationships/image" Target="../media/image12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jpg"/><Relationship Id="rId22" Type="http://schemas.openxmlformats.org/officeDocument/2006/relationships/image" Target="../media/image121.png"/><Relationship Id="rId27" Type="http://schemas.openxmlformats.org/officeDocument/2006/relationships/image" Target="../media/image126.jpg"/><Relationship Id="rId30" Type="http://schemas.openxmlformats.org/officeDocument/2006/relationships/image" Target="../media/image128.png"/><Relationship Id="rId35" Type="http://schemas.openxmlformats.org/officeDocument/2006/relationships/image" Target="../media/image133.png"/><Relationship Id="rId8" Type="http://schemas.openxmlformats.org/officeDocument/2006/relationships/image" Target="../media/image107.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91.xml"/><Relationship Id="rId1" Type="http://schemas.openxmlformats.org/officeDocument/2006/relationships/video" Target="https://www.youtube.com/embed/DZxd1ix__80?feature=oembed" TargetMode="External"/><Relationship Id="rId4" Type="http://schemas.openxmlformats.org/officeDocument/2006/relationships/image" Target="../media/image134.jpeg"/></Relationships>
</file>

<file path=ppt/slides/_rels/slide1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svg"/><Relationship Id="rId18" Type="http://schemas.openxmlformats.org/officeDocument/2006/relationships/image" Target="../media/image148.png"/><Relationship Id="rId3" Type="http://schemas.openxmlformats.org/officeDocument/2006/relationships/image" Target="../media/image37.png"/><Relationship Id="rId21" Type="http://schemas.openxmlformats.org/officeDocument/2006/relationships/image" Target="../media/image151.svg"/><Relationship Id="rId7" Type="http://schemas.openxmlformats.org/officeDocument/2006/relationships/image" Target="../media/image138.svg"/><Relationship Id="rId12" Type="http://schemas.openxmlformats.org/officeDocument/2006/relationships/image" Target="../media/image79.png"/><Relationship Id="rId17" Type="http://schemas.openxmlformats.org/officeDocument/2006/relationships/image" Target="../media/image147.svg"/><Relationship Id="rId2" Type="http://schemas.openxmlformats.org/officeDocument/2006/relationships/notesSlide" Target="../notesSlides/notesSlide15.xml"/><Relationship Id="rId16" Type="http://schemas.openxmlformats.org/officeDocument/2006/relationships/image" Target="../media/image146.png"/><Relationship Id="rId20" Type="http://schemas.openxmlformats.org/officeDocument/2006/relationships/image" Target="../media/image150.png"/><Relationship Id="rId1" Type="http://schemas.openxmlformats.org/officeDocument/2006/relationships/slideLayout" Target="../slideLayouts/slideLayout91.xml"/><Relationship Id="rId6" Type="http://schemas.openxmlformats.org/officeDocument/2006/relationships/image" Target="../media/image137.png"/><Relationship Id="rId11" Type="http://schemas.openxmlformats.org/officeDocument/2006/relationships/image" Target="../media/image142.svg"/><Relationship Id="rId5" Type="http://schemas.openxmlformats.org/officeDocument/2006/relationships/image" Target="../media/image136.svg"/><Relationship Id="rId15" Type="http://schemas.openxmlformats.org/officeDocument/2006/relationships/image" Target="../media/image145.svg"/><Relationship Id="rId23" Type="http://schemas.openxmlformats.org/officeDocument/2006/relationships/image" Target="../media/image153.svg"/><Relationship Id="rId10" Type="http://schemas.openxmlformats.org/officeDocument/2006/relationships/image" Target="../media/image141.png"/><Relationship Id="rId19" Type="http://schemas.openxmlformats.org/officeDocument/2006/relationships/image" Target="../media/image149.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4.png"/><Relationship Id="rId22" Type="http://schemas.openxmlformats.org/officeDocument/2006/relationships/image" Target="../media/image152.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76.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8.jpg"/><Relationship Id="rId2" Type="http://schemas.openxmlformats.org/officeDocument/2006/relationships/notesSlide" Target="../notesSlides/notesSlide16.xml"/><Relationship Id="rId1" Type="http://schemas.openxmlformats.org/officeDocument/2006/relationships/slideLayout" Target="../slideLayouts/slideLayout91.xml"/><Relationship Id="rId6" Type="http://schemas.openxmlformats.org/officeDocument/2006/relationships/image" Target="../media/image157.jpg"/><Relationship Id="rId5" Type="http://schemas.openxmlformats.org/officeDocument/2006/relationships/image" Target="../media/image156.jpg"/><Relationship Id="rId4" Type="http://schemas.openxmlformats.org/officeDocument/2006/relationships/image" Target="../media/image155.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hyperlink" Target="http://www.countydurhampound.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hyperlink" Target="http://www.countydurhampound.co.u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45.png"/><Relationship Id="rId11" Type="http://schemas.openxmlformats.org/officeDocument/2006/relationships/image" Target="../media/image50.jp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37.png"/><Relationship Id="rId9" Type="http://schemas.openxmlformats.org/officeDocument/2006/relationships/image" Target="../media/image48.jp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37.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FBCD607-B75D-4BC2-A176-0A5109D3F441}"/>
              </a:ext>
            </a:extLst>
          </p:cNvPr>
          <p:cNvSpPr>
            <a:spLocks noGrp="1"/>
          </p:cNvSpPr>
          <p:nvPr>
            <p:ph type="subTitle" idx="1"/>
          </p:nvPr>
        </p:nvSpPr>
        <p:spPr>
          <a:xfrm>
            <a:off x="7188052" y="2434062"/>
            <a:ext cx="5048250" cy="3142577"/>
          </a:xfrm>
        </p:spPr>
        <p:txBody>
          <a:bodyPr anchor="t">
            <a:normAutofit lnSpcReduction="10000"/>
          </a:bodyPr>
          <a:lstStyle/>
          <a:p>
            <a:pPr algn="l"/>
            <a:endParaRPr lang="en-GB" sz="800" dirty="0"/>
          </a:p>
          <a:p>
            <a:pPr algn="l"/>
            <a:r>
              <a:rPr lang="en-GB" sz="2800" b="1" dirty="0"/>
              <a:t>County Durham Pound:</a:t>
            </a:r>
            <a:br>
              <a:rPr lang="en-GB" sz="2800" b="1" dirty="0"/>
            </a:br>
            <a:r>
              <a:rPr lang="en-GB" sz="2800" b="1" dirty="0"/>
              <a:t>Social Value at the heart of Procurement</a:t>
            </a:r>
          </a:p>
          <a:p>
            <a:pPr algn="l"/>
            <a:br>
              <a:rPr lang="en-GB" sz="2000" b="1" dirty="0"/>
            </a:br>
            <a:r>
              <a:rPr lang="en-GB" sz="2000" b="1" dirty="0"/>
              <a:t>Richard Carroll</a:t>
            </a:r>
          </a:p>
          <a:p>
            <a:pPr algn="l"/>
            <a:r>
              <a:rPr lang="en-GB" sz="1800" dirty="0"/>
              <a:t>Chief Procurement Officer </a:t>
            </a:r>
          </a:p>
          <a:p>
            <a:pPr algn="l"/>
            <a:r>
              <a:rPr lang="en-GB" sz="2000" b="1" dirty="0"/>
              <a:t>Debbie Howe</a:t>
            </a:r>
          </a:p>
          <a:p>
            <a:pPr algn="l"/>
            <a:r>
              <a:rPr lang="en-GB" sz="1800" dirty="0"/>
              <a:t>Social Value Officer</a:t>
            </a:r>
          </a:p>
          <a:p>
            <a:pPr algn="l"/>
            <a:endParaRPr lang="en-GB" sz="1600" dirty="0"/>
          </a:p>
          <a:p>
            <a:pPr algn="l"/>
            <a:endParaRPr lang="en-GB" sz="1600" dirty="0"/>
          </a:p>
          <a:p>
            <a:pPr algn="l"/>
            <a:endParaRPr lang="en-GB" sz="1600" dirty="0"/>
          </a:p>
          <a:p>
            <a:pPr algn="l"/>
            <a:endParaRPr lang="en-GB" sz="1600" dirty="0"/>
          </a:p>
        </p:txBody>
      </p:sp>
      <p:sp>
        <p:nvSpPr>
          <p:cNvPr id="37" name="Freeform: Shape 2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picture containing logo&#10;&#10;Description automatically generated">
            <a:extLst>
              <a:ext uri="{FF2B5EF4-FFF2-40B4-BE49-F238E27FC236}">
                <a16:creationId xmlns:a16="http://schemas.microsoft.com/office/drawing/2014/main" id="{517A0AF4-1F92-CE51-9726-1B970906A213}"/>
              </a:ext>
            </a:extLst>
          </p:cNvPr>
          <p:cNvPicPr>
            <a:picLocks noChangeAspect="1"/>
          </p:cNvPicPr>
          <p:nvPr/>
        </p:nvPicPr>
        <p:blipFill rotWithShape="1">
          <a:blip r:embed="rId3"/>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5">
            <a:extLst>
              <a:ext uri="{FF2B5EF4-FFF2-40B4-BE49-F238E27FC236}">
                <a16:creationId xmlns:a16="http://schemas.microsoft.com/office/drawing/2014/main" id="{67FC58CB-C165-4910-A5F2-2B1F18C08ACD}"/>
              </a:ext>
            </a:extLst>
          </p:cNvPr>
          <p:cNvSpPr txBox="1"/>
          <p:nvPr/>
        </p:nvSpPr>
        <p:spPr>
          <a:xfrm>
            <a:off x="5514975" y="6296850"/>
            <a:ext cx="5924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www.countydurhampound.co.uk</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#CountyDurhamPound</a:t>
            </a:r>
          </a:p>
        </p:txBody>
      </p:sp>
      <p:pic>
        <p:nvPicPr>
          <p:cNvPr id="5" name="Picture 4">
            <a:extLst>
              <a:ext uri="{FF2B5EF4-FFF2-40B4-BE49-F238E27FC236}">
                <a16:creationId xmlns:a16="http://schemas.microsoft.com/office/drawing/2014/main" id="{0234A8F1-9509-104D-2CCB-CAD2F8C98581}"/>
              </a:ext>
            </a:extLst>
          </p:cNvPr>
          <p:cNvPicPr>
            <a:picLocks noChangeAspect="1"/>
          </p:cNvPicPr>
          <p:nvPr/>
        </p:nvPicPr>
        <p:blipFill>
          <a:blip r:embed="rId5"/>
          <a:stretch>
            <a:fillRect/>
          </a:stretch>
        </p:blipFill>
        <p:spPr>
          <a:xfrm>
            <a:off x="8023720" y="514060"/>
            <a:ext cx="3124200" cy="1800225"/>
          </a:xfrm>
          <a:prstGeom prst="rect">
            <a:avLst/>
          </a:prstGeom>
        </p:spPr>
      </p:pic>
    </p:spTree>
    <p:extLst>
      <p:ext uri="{BB962C8B-B14F-4D97-AF65-F5344CB8AC3E}">
        <p14:creationId xmlns:p14="http://schemas.microsoft.com/office/powerpoint/2010/main" val="140689066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8C492-83AB-7450-D09C-E2281DD50DA0}"/>
              </a:ext>
            </a:extLst>
          </p:cNvPr>
          <p:cNvSpPr>
            <a:spLocks noGrp="1"/>
          </p:cNvSpPr>
          <p:nvPr>
            <p:ph type="body" sz="quarter" idx="14"/>
          </p:nvPr>
        </p:nvSpPr>
        <p:spPr>
          <a:xfrm>
            <a:off x="630000" y="1191335"/>
            <a:ext cx="10835960" cy="4830053"/>
          </a:xfrm>
        </p:spPr>
        <p:txBody>
          <a:bodyPr/>
          <a:lstStyle/>
          <a:p>
            <a:pPr>
              <a:lnSpc>
                <a:spcPct val="150000"/>
              </a:lnSpc>
            </a:pPr>
            <a:r>
              <a:rPr lang="en-GB" sz="2400" dirty="0">
                <a:solidFill>
                  <a:schemeClr val="accent2"/>
                </a:solidFill>
                <a:effectLst/>
                <a:ea typeface="Calibri" panose="020F0502020204030204" pitchFamily="34" charset="0"/>
                <a:cs typeface="Times New Roman" panose="02020603050405020304" pitchFamily="18" charset="0"/>
              </a:rPr>
              <a:t>Using the National TOMs framework as a starting point, t</a:t>
            </a:r>
            <a:r>
              <a:rPr lang="en-GB" sz="2400" dirty="0">
                <a:solidFill>
                  <a:schemeClr val="accent2"/>
                </a:solidFill>
                <a:effectLst/>
                <a:ea typeface="Calibri" panose="020F0502020204030204" pitchFamily="34" charset="0"/>
                <a:cs typeface="Calibri" panose="020F0502020204030204" pitchFamily="34" charset="0"/>
              </a:rPr>
              <a:t>he County Durham TOMs were built by selecting specific Measures that reflect the needs of the County.</a:t>
            </a:r>
          </a:p>
          <a:p>
            <a:endParaRPr lang="en-GB" dirty="0"/>
          </a:p>
          <a:p>
            <a:endParaRPr lang="en-GB" dirty="0"/>
          </a:p>
          <a:p>
            <a:endParaRPr lang="en-GB" dirty="0"/>
          </a:p>
          <a:p>
            <a:endParaRPr lang="en-GB" dirty="0"/>
          </a:p>
        </p:txBody>
      </p:sp>
      <p:sp>
        <p:nvSpPr>
          <p:cNvPr id="4" name="Title 3">
            <a:extLst>
              <a:ext uri="{FF2B5EF4-FFF2-40B4-BE49-F238E27FC236}">
                <a16:creationId xmlns:a16="http://schemas.microsoft.com/office/drawing/2014/main" id="{5FB443BF-5258-8BB6-E3E2-37A2B8363124}"/>
              </a:ext>
            </a:extLst>
          </p:cNvPr>
          <p:cNvSpPr>
            <a:spLocks noGrp="1"/>
          </p:cNvSpPr>
          <p:nvPr>
            <p:ph type="title"/>
          </p:nvPr>
        </p:nvSpPr>
        <p:spPr/>
        <p:txBody>
          <a:bodyPr/>
          <a:lstStyle/>
          <a:p>
            <a:r>
              <a:rPr lang="en-GB" dirty="0"/>
              <a:t>The County Durham TOMs</a:t>
            </a:r>
          </a:p>
        </p:txBody>
      </p:sp>
      <p:pic>
        <p:nvPicPr>
          <p:cNvPr id="6" name="Picture 5">
            <a:extLst>
              <a:ext uri="{FF2B5EF4-FFF2-40B4-BE49-F238E27FC236}">
                <a16:creationId xmlns:a16="http://schemas.microsoft.com/office/drawing/2014/main" id="{63D0D4F1-1384-CB46-E8E5-7CBC0538359B}"/>
              </a:ext>
            </a:extLst>
          </p:cNvPr>
          <p:cNvPicPr>
            <a:picLocks noChangeAspect="1"/>
          </p:cNvPicPr>
          <p:nvPr/>
        </p:nvPicPr>
        <p:blipFill>
          <a:blip r:embed="rId3"/>
          <a:stretch>
            <a:fillRect/>
          </a:stretch>
        </p:blipFill>
        <p:spPr>
          <a:xfrm>
            <a:off x="1306723" y="3569004"/>
            <a:ext cx="2045915" cy="1395730"/>
          </a:xfrm>
          <a:prstGeom prst="rect">
            <a:avLst/>
          </a:prstGeom>
        </p:spPr>
      </p:pic>
      <p:sp>
        <p:nvSpPr>
          <p:cNvPr id="7" name="Arrow: Right 6">
            <a:extLst>
              <a:ext uri="{FF2B5EF4-FFF2-40B4-BE49-F238E27FC236}">
                <a16:creationId xmlns:a16="http://schemas.microsoft.com/office/drawing/2014/main" id="{16ED6058-2476-4EC6-D155-DB35AF88FE9F}"/>
              </a:ext>
            </a:extLst>
          </p:cNvPr>
          <p:cNvSpPr/>
          <p:nvPr/>
        </p:nvSpPr>
        <p:spPr>
          <a:xfrm>
            <a:off x="4781467" y="3927527"/>
            <a:ext cx="1303751" cy="586706"/>
          </a:xfrm>
          <a:prstGeom prst="rightArrow">
            <a:avLst/>
          </a:prstGeom>
          <a:solidFill>
            <a:srgbClr val="FCDA0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223A82"/>
                </a:solidFill>
              </a:ln>
              <a:solidFill>
                <a:srgbClr val="FCDA0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C893D2BE-3253-EE23-154C-A0413C01ADBB}"/>
              </a:ext>
            </a:extLst>
          </p:cNvPr>
          <p:cNvGrpSpPr/>
          <p:nvPr/>
        </p:nvGrpSpPr>
        <p:grpSpPr>
          <a:xfrm>
            <a:off x="7206746" y="3606361"/>
            <a:ext cx="2771198" cy="1362230"/>
            <a:chOff x="7312067" y="2887889"/>
            <a:chExt cx="2771198" cy="1362230"/>
          </a:xfrm>
        </p:grpSpPr>
        <p:sp>
          <p:nvSpPr>
            <p:cNvPr id="8" name="Rectangle 7">
              <a:extLst>
                <a:ext uri="{FF2B5EF4-FFF2-40B4-BE49-F238E27FC236}">
                  <a16:creationId xmlns:a16="http://schemas.microsoft.com/office/drawing/2014/main" id="{8330F7CE-6432-0432-2ADB-621EA26B7CB3}"/>
                </a:ext>
              </a:extLst>
            </p:cNvPr>
            <p:cNvSpPr/>
            <p:nvPr/>
          </p:nvSpPr>
          <p:spPr>
            <a:xfrm>
              <a:off x="7312067" y="2887889"/>
              <a:ext cx="2771198" cy="1362230"/>
            </a:xfrm>
            <a:prstGeom prst="rect">
              <a:avLst/>
            </a:prstGeom>
            <a:solidFill>
              <a:srgbClr val="223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23A82"/>
                </a:solidFill>
                <a:effectLst/>
                <a:uLnTx/>
                <a:uFillTx/>
                <a:latin typeface="Arial"/>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F21248CC-DB94-ED06-BAFA-60FA4063F819}"/>
                </a:ext>
              </a:extLst>
            </p:cNvPr>
            <p:cNvPicPr>
              <a:picLocks noChangeAspect="1"/>
            </p:cNvPicPr>
            <p:nvPr/>
          </p:nvPicPr>
          <p:blipFill>
            <a:blip r:embed="rId4"/>
            <a:stretch>
              <a:fillRect/>
            </a:stretch>
          </p:blipFill>
          <p:spPr>
            <a:xfrm>
              <a:off x="7471837" y="2915828"/>
              <a:ext cx="1303752" cy="1303752"/>
            </a:xfrm>
            <a:prstGeom prst="rect">
              <a:avLst/>
            </a:prstGeom>
          </p:spPr>
        </p:pic>
        <p:sp>
          <p:nvSpPr>
            <p:cNvPr id="10" name="TextBox 9">
              <a:extLst>
                <a:ext uri="{FF2B5EF4-FFF2-40B4-BE49-F238E27FC236}">
                  <a16:creationId xmlns:a16="http://schemas.microsoft.com/office/drawing/2014/main" id="{6F211654-2201-8D87-8C6A-3A2BEFF94CC1}"/>
                </a:ext>
              </a:extLst>
            </p:cNvPr>
            <p:cNvSpPr txBox="1"/>
            <p:nvPr/>
          </p:nvSpPr>
          <p:spPr>
            <a:xfrm>
              <a:off x="8870833" y="3035035"/>
              <a:ext cx="10967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CDA0E"/>
                  </a:solidFill>
                  <a:effectLst/>
                  <a:uLnTx/>
                  <a:uFillTx/>
                  <a:latin typeface="Arial"/>
                  <a:ea typeface="+mn-ea"/>
                  <a:cs typeface="+mn-cs"/>
                </a:rPr>
                <a:t>County Durham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CDA0E"/>
                  </a:solidFill>
                  <a:effectLst/>
                  <a:uLnTx/>
                  <a:uFillTx/>
                  <a:latin typeface="Arial"/>
                  <a:ea typeface="+mn-ea"/>
                  <a:cs typeface="+mn-cs"/>
                </a:rPr>
                <a:t>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8241F"/>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1CF3A016-D8C8-B9EE-3AD7-36B21119F5DF}"/>
              </a:ext>
            </a:extLst>
          </p:cNvPr>
          <p:cNvSpPr txBox="1"/>
          <p:nvPr/>
        </p:nvSpPr>
        <p:spPr>
          <a:xfrm flipH="1">
            <a:off x="2606063" y="6157741"/>
            <a:ext cx="89831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8241F"/>
                </a:solidFill>
                <a:effectLst/>
                <a:uLnTx/>
                <a:uFillTx/>
                <a:latin typeface="Arial"/>
                <a:ea typeface="+mn-ea"/>
                <a:cs typeface="+mn-cs"/>
              </a:rPr>
              <a:t>Click to access the full County Durham TOMs framework </a:t>
            </a:r>
          </a:p>
        </p:txBody>
      </p:sp>
      <p:sp>
        <p:nvSpPr>
          <p:cNvPr id="13" name="Action Button: Get Information 12">
            <a:hlinkClick r:id="rId5" highlightClick="1"/>
            <a:extLst>
              <a:ext uri="{FF2B5EF4-FFF2-40B4-BE49-F238E27FC236}">
                <a16:creationId xmlns:a16="http://schemas.microsoft.com/office/drawing/2014/main" id="{BB9932B9-D762-6F7F-4823-B81E17DE9218}"/>
              </a:ext>
            </a:extLst>
          </p:cNvPr>
          <p:cNvSpPr/>
          <p:nvPr/>
        </p:nvSpPr>
        <p:spPr>
          <a:xfrm>
            <a:off x="8496453" y="6050627"/>
            <a:ext cx="538119" cy="564488"/>
          </a:xfrm>
          <a:prstGeom prst="actionButtonInformation">
            <a:avLst/>
          </a:prstGeom>
          <a:solidFill>
            <a:srgbClr val="FCDA0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descr="A picture containing logo&#10;&#10;Description automatically generated">
            <a:extLst>
              <a:ext uri="{FF2B5EF4-FFF2-40B4-BE49-F238E27FC236}">
                <a16:creationId xmlns:a16="http://schemas.microsoft.com/office/drawing/2014/main" id="{CA45BBEA-CC51-235B-EB96-43061F21018B}"/>
              </a:ext>
            </a:extLst>
          </p:cNvPr>
          <p:cNvPicPr>
            <a:picLocks noChangeAspect="1"/>
          </p:cNvPicPr>
          <p:nvPr/>
        </p:nvPicPr>
        <p:blipFill>
          <a:blip r:embed="rId4"/>
          <a:stretch>
            <a:fillRect/>
          </a:stretch>
        </p:blipFill>
        <p:spPr>
          <a:xfrm>
            <a:off x="11151924" y="102924"/>
            <a:ext cx="1040076" cy="1040076"/>
          </a:xfrm>
          <a:prstGeom prst="rect">
            <a:avLst/>
          </a:prstGeom>
        </p:spPr>
      </p:pic>
      <p:sp>
        <p:nvSpPr>
          <p:cNvPr id="3" name="Oval 2">
            <a:extLst>
              <a:ext uri="{FF2B5EF4-FFF2-40B4-BE49-F238E27FC236}">
                <a16:creationId xmlns:a16="http://schemas.microsoft.com/office/drawing/2014/main" id="{50E10177-FC16-D2C8-84AA-6D97131761D3}"/>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88975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8A6AE-54EC-495F-B0AB-2C5DB6EFCF74}"/>
              </a:ext>
            </a:extLst>
          </p:cNvPr>
          <p:cNvSpPr>
            <a:spLocks noGrp="1"/>
          </p:cNvSpPr>
          <p:nvPr>
            <p:ph type="title"/>
          </p:nvPr>
        </p:nvSpPr>
        <p:spPr>
          <a:xfrm>
            <a:off x="630000" y="468000"/>
            <a:ext cx="10510966" cy="486000"/>
          </a:xfrm>
        </p:spPr>
        <p:txBody>
          <a:bodyPr/>
          <a:lstStyle/>
          <a:p>
            <a:r>
              <a:rPr lang="en-US" dirty="0"/>
              <a:t>Priorities from County Durham Pound partners</a:t>
            </a:r>
            <a:endParaRPr lang="en-GB" dirty="0"/>
          </a:p>
        </p:txBody>
      </p:sp>
      <p:sp>
        <p:nvSpPr>
          <p:cNvPr id="5" name="TextBox 4">
            <a:extLst>
              <a:ext uri="{FF2B5EF4-FFF2-40B4-BE49-F238E27FC236}">
                <a16:creationId xmlns:a16="http://schemas.microsoft.com/office/drawing/2014/main" id="{1F3CEBCA-C033-4D6F-A0D4-2C7B74F6FE36}"/>
              </a:ext>
            </a:extLst>
          </p:cNvPr>
          <p:cNvSpPr txBox="1"/>
          <p:nvPr/>
        </p:nvSpPr>
        <p:spPr>
          <a:xfrm>
            <a:off x="1317668" y="1881352"/>
            <a:ext cx="2241319" cy="461665"/>
          </a:xfrm>
          <a:prstGeom prst="rect">
            <a:avLst/>
          </a:prstGeom>
          <a:noFill/>
        </p:spPr>
        <p:txBody>
          <a:bodyPr wrap="none" rtlCol="0">
            <a:spAutoFit/>
          </a:bodyPr>
          <a:lstStyle/>
          <a:p>
            <a:pPr algn="ctr"/>
            <a:r>
              <a:rPr lang="en-US" sz="2400">
                <a:solidFill>
                  <a:schemeClr val="accent1"/>
                </a:solidFill>
              </a:rPr>
              <a:t>Social isolation</a:t>
            </a:r>
            <a:endParaRPr lang="en-GB" sz="2400">
              <a:solidFill>
                <a:schemeClr val="accent1"/>
              </a:solidFill>
            </a:endParaRPr>
          </a:p>
        </p:txBody>
      </p:sp>
      <p:sp>
        <p:nvSpPr>
          <p:cNvPr id="7" name="TextBox 6">
            <a:extLst>
              <a:ext uri="{FF2B5EF4-FFF2-40B4-BE49-F238E27FC236}">
                <a16:creationId xmlns:a16="http://schemas.microsoft.com/office/drawing/2014/main" id="{E3964819-6D83-420F-A8AA-D45E3873F693}"/>
              </a:ext>
            </a:extLst>
          </p:cNvPr>
          <p:cNvSpPr txBox="1"/>
          <p:nvPr/>
        </p:nvSpPr>
        <p:spPr>
          <a:xfrm>
            <a:off x="7719848" y="3826461"/>
            <a:ext cx="4293476" cy="830997"/>
          </a:xfrm>
          <a:prstGeom prst="rect">
            <a:avLst/>
          </a:prstGeom>
          <a:noFill/>
        </p:spPr>
        <p:txBody>
          <a:bodyPr wrap="square" rtlCol="0">
            <a:spAutoFit/>
          </a:bodyPr>
          <a:lstStyle/>
          <a:p>
            <a:pPr algn="ctr"/>
            <a:r>
              <a:rPr lang="en-US" sz="2400">
                <a:solidFill>
                  <a:schemeClr val="accent3"/>
                </a:solidFill>
              </a:rPr>
              <a:t>Equality, Diversity &amp; Inclusion (EDI) </a:t>
            </a:r>
            <a:endParaRPr lang="en-GB" sz="2400">
              <a:solidFill>
                <a:schemeClr val="accent3"/>
              </a:solidFill>
            </a:endParaRPr>
          </a:p>
        </p:txBody>
      </p:sp>
      <p:sp>
        <p:nvSpPr>
          <p:cNvPr id="8" name="TextBox 7">
            <a:extLst>
              <a:ext uri="{FF2B5EF4-FFF2-40B4-BE49-F238E27FC236}">
                <a16:creationId xmlns:a16="http://schemas.microsoft.com/office/drawing/2014/main" id="{16DD197E-F80C-407F-8EBF-56BE0FA56F84}"/>
              </a:ext>
            </a:extLst>
          </p:cNvPr>
          <p:cNvSpPr txBox="1"/>
          <p:nvPr/>
        </p:nvSpPr>
        <p:spPr>
          <a:xfrm>
            <a:off x="3594537" y="4120055"/>
            <a:ext cx="4293476" cy="461665"/>
          </a:xfrm>
          <a:prstGeom prst="rect">
            <a:avLst/>
          </a:prstGeom>
          <a:noFill/>
        </p:spPr>
        <p:txBody>
          <a:bodyPr wrap="square" rtlCol="0">
            <a:spAutoFit/>
          </a:bodyPr>
          <a:lstStyle/>
          <a:p>
            <a:pPr algn="ctr"/>
            <a:r>
              <a:rPr lang="en-US" sz="2400" err="1">
                <a:solidFill>
                  <a:schemeClr val="accent6"/>
                </a:solidFill>
              </a:rPr>
              <a:t>Decarbonisation</a:t>
            </a:r>
            <a:endParaRPr lang="en-GB" sz="2400">
              <a:solidFill>
                <a:schemeClr val="accent6"/>
              </a:solidFill>
            </a:endParaRPr>
          </a:p>
        </p:txBody>
      </p:sp>
      <p:sp>
        <p:nvSpPr>
          <p:cNvPr id="9" name="TextBox 8">
            <a:extLst>
              <a:ext uri="{FF2B5EF4-FFF2-40B4-BE49-F238E27FC236}">
                <a16:creationId xmlns:a16="http://schemas.microsoft.com/office/drawing/2014/main" id="{E152CE23-B3EF-481F-AB41-2667AD811A6F}"/>
              </a:ext>
            </a:extLst>
          </p:cNvPr>
          <p:cNvSpPr txBox="1"/>
          <p:nvPr/>
        </p:nvSpPr>
        <p:spPr>
          <a:xfrm>
            <a:off x="5775377" y="5619626"/>
            <a:ext cx="4293476" cy="461665"/>
          </a:xfrm>
          <a:prstGeom prst="rect">
            <a:avLst/>
          </a:prstGeom>
          <a:noFill/>
        </p:spPr>
        <p:txBody>
          <a:bodyPr wrap="square" rtlCol="0">
            <a:spAutoFit/>
          </a:bodyPr>
          <a:lstStyle/>
          <a:p>
            <a:pPr algn="ctr"/>
            <a:r>
              <a:rPr lang="en-US" sz="2400">
                <a:solidFill>
                  <a:schemeClr val="accent2"/>
                </a:solidFill>
              </a:rPr>
              <a:t>COVID-19 recovery</a:t>
            </a:r>
            <a:endParaRPr lang="en-GB" sz="2400">
              <a:solidFill>
                <a:schemeClr val="accent2"/>
              </a:solidFill>
            </a:endParaRPr>
          </a:p>
        </p:txBody>
      </p:sp>
      <p:sp>
        <p:nvSpPr>
          <p:cNvPr id="10" name="TextBox 9">
            <a:extLst>
              <a:ext uri="{FF2B5EF4-FFF2-40B4-BE49-F238E27FC236}">
                <a16:creationId xmlns:a16="http://schemas.microsoft.com/office/drawing/2014/main" id="{89093B8D-6AA8-4A17-A175-7EBFF3A2B7D6}"/>
              </a:ext>
            </a:extLst>
          </p:cNvPr>
          <p:cNvSpPr txBox="1"/>
          <p:nvPr/>
        </p:nvSpPr>
        <p:spPr>
          <a:xfrm>
            <a:off x="6177672" y="2921876"/>
            <a:ext cx="4293476" cy="461665"/>
          </a:xfrm>
          <a:prstGeom prst="rect">
            <a:avLst/>
          </a:prstGeom>
          <a:noFill/>
        </p:spPr>
        <p:txBody>
          <a:bodyPr wrap="square" rtlCol="0">
            <a:spAutoFit/>
          </a:bodyPr>
          <a:lstStyle/>
          <a:p>
            <a:pPr algn="ctr"/>
            <a:r>
              <a:rPr lang="en-US" sz="2400">
                <a:solidFill>
                  <a:schemeClr val="accent1"/>
                </a:solidFill>
              </a:rPr>
              <a:t>Volunteering</a:t>
            </a:r>
            <a:endParaRPr lang="en-GB" sz="2400">
              <a:solidFill>
                <a:schemeClr val="accent1"/>
              </a:solidFill>
            </a:endParaRPr>
          </a:p>
        </p:txBody>
      </p:sp>
      <p:sp>
        <p:nvSpPr>
          <p:cNvPr id="12" name="TextBox 11">
            <a:extLst>
              <a:ext uri="{FF2B5EF4-FFF2-40B4-BE49-F238E27FC236}">
                <a16:creationId xmlns:a16="http://schemas.microsoft.com/office/drawing/2014/main" id="{6EDDE5C5-C6F2-4E73-8B3D-B416F9E1B3A4}"/>
              </a:ext>
            </a:extLst>
          </p:cNvPr>
          <p:cNvSpPr txBox="1"/>
          <p:nvPr/>
        </p:nvSpPr>
        <p:spPr>
          <a:xfrm>
            <a:off x="154402" y="2979683"/>
            <a:ext cx="2686505" cy="461665"/>
          </a:xfrm>
          <a:prstGeom prst="rect">
            <a:avLst/>
          </a:prstGeom>
          <a:noFill/>
        </p:spPr>
        <p:txBody>
          <a:bodyPr wrap="none" rtlCol="0">
            <a:spAutoFit/>
          </a:bodyPr>
          <a:lstStyle/>
          <a:p>
            <a:pPr algn="ctr"/>
            <a:r>
              <a:rPr lang="en-US" sz="2400" dirty="0">
                <a:solidFill>
                  <a:schemeClr val="accent3"/>
                </a:solidFill>
              </a:rPr>
              <a:t>Tackle inequalities</a:t>
            </a:r>
            <a:endParaRPr lang="en-GB" sz="2400" dirty="0">
              <a:solidFill>
                <a:schemeClr val="accent3"/>
              </a:solidFill>
            </a:endParaRPr>
          </a:p>
        </p:txBody>
      </p:sp>
      <p:sp>
        <p:nvSpPr>
          <p:cNvPr id="13" name="TextBox 12">
            <a:extLst>
              <a:ext uri="{FF2B5EF4-FFF2-40B4-BE49-F238E27FC236}">
                <a16:creationId xmlns:a16="http://schemas.microsoft.com/office/drawing/2014/main" id="{5997D667-BE5D-47CB-B7AF-5F6D81262F35}"/>
              </a:ext>
            </a:extLst>
          </p:cNvPr>
          <p:cNvSpPr txBox="1"/>
          <p:nvPr/>
        </p:nvSpPr>
        <p:spPr>
          <a:xfrm>
            <a:off x="4592662" y="1345325"/>
            <a:ext cx="3679212" cy="461665"/>
          </a:xfrm>
          <a:prstGeom prst="rect">
            <a:avLst/>
          </a:prstGeom>
          <a:noFill/>
        </p:spPr>
        <p:txBody>
          <a:bodyPr wrap="none" rtlCol="0">
            <a:spAutoFit/>
          </a:bodyPr>
          <a:lstStyle/>
          <a:p>
            <a:pPr algn="ctr"/>
            <a:r>
              <a:rPr lang="en-US" sz="2400">
                <a:solidFill>
                  <a:schemeClr val="accent6"/>
                </a:solidFill>
              </a:rPr>
              <a:t>Jobs and apprenticeships</a:t>
            </a:r>
            <a:endParaRPr lang="en-GB" sz="2400">
              <a:solidFill>
                <a:schemeClr val="accent6"/>
              </a:solidFill>
            </a:endParaRPr>
          </a:p>
        </p:txBody>
      </p:sp>
      <p:sp>
        <p:nvSpPr>
          <p:cNvPr id="14" name="TextBox 13">
            <a:extLst>
              <a:ext uri="{FF2B5EF4-FFF2-40B4-BE49-F238E27FC236}">
                <a16:creationId xmlns:a16="http://schemas.microsoft.com/office/drawing/2014/main" id="{B9400635-D5EE-418B-8A04-89DF2D96E4EE}"/>
              </a:ext>
            </a:extLst>
          </p:cNvPr>
          <p:cNvSpPr txBox="1"/>
          <p:nvPr/>
        </p:nvSpPr>
        <p:spPr>
          <a:xfrm>
            <a:off x="304161" y="4756249"/>
            <a:ext cx="4142481" cy="461665"/>
          </a:xfrm>
          <a:prstGeom prst="rect">
            <a:avLst/>
          </a:prstGeom>
          <a:noFill/>
        </p:spPr>
        <p:txBody>
          <a:bodyPr wrap="none" rtlCol="0">
            <a:spAutoFit/>
          </a:bodyPr>
          <a:lstStyle/>
          <a:p>
            <a:pPr algn="ctr"/>
            <a:r>
              <a:rPr lang="en-US" sz="2400">
                <a:solidFill>
                  <a:schemeClr val="accent5"/>
                </a:solidFill>
              </a:rPr>
              <a:t>Employee health &amp; wellbeing</a:t>
            </a:r>
            <a:endParaRPr lang="en-GB" sz="2400">
              <a:solidFill>
                <a:schemeClr val="accent5"/>
              </a:solidFill>
            </a:endParaRPr>
          </a:p>
        </p:txBody>
      </p:sp>
      <p:sp>
        <p:nvSpPr>
          <p:cNvPr id="15" name="TextBox 14">
            <a:extLst>
              <a:ext uri="{FF2B5EF4-FFF2-40B4-BE49-F238E27FC236}">
                <a16:creationId xmlns:a16="http://schemas.microsoft.com/office/drawing/2014/main" id="{667F092D-2C0C-48C1-B57E-1D93FA0F62AC}"/>
              </a:ext>
            </a:extLst>
          </p:cNvPr>
          <p:cNvSpPr txBox="1"/>
          <p:nvPr/>
        </p:nvSpPr>
        <p:spPr>
          <a:xfrm>
            <a:off x="3827743" y="2590802"/>
            <a:ext cx="2823209" cy="461665"/>
          </a:xfrm>
          <a:prstGeom prst="rect">
            <a:avLst/>
          </a:prstGeom>
          <a:noFill/>
        </p:spPr>
        <p:txBody>
          <a:bodyPr wrap="none" rtlCol="0">
            <a:spAutoFit/>
          </a:bodyPr>
          <a:lstStyle/>
          <a:p>
            <a:pPr algn="ctr"/>
            <a:r>
              <a:rPr lang="en-US" sz="2400">
                <a:solidFill>
                  <a:schemeClr val="accent2"/>
                </a:solidFill>
              </a:rPr>
              <a:t>Economic inclusion</a:t>
            </a:r>
            <a:endParaRPr lang="en-GB" sz="2400">
              <a:solidFill>
                <a:schemeClr val="accent2"/>
              </a:solidFill>
            </a:endParaRPr>
          </a:p>
        </p:txBody>
      </p:sp>
      <p:sp>
        <p:nvSpPr>
          <p:cNvPr id="16" name="TextBox 15">
            <a:extLst>
              <a:ext uri="{FF2B5EF4-FFF2-40B4-BE49-F238E27FC236}">
                <a16:creationId xmlns:a16="http://schemas.microsoft.com/office/drawing/2014/main" id="{C2AFFF82-9370-42F6-8C4F-50408D054E31}"/>
              </a:ext>
            </a:extLst>
          </p:cNvPr>
          <p:cNvSpPr txBox="1"/>
          <p:nvPr/>
        </p:nvSpPr>
        <p:spPr>
          <a:xfrm>
            <a:off x="8763211" y="1940490"/>
            <a:ext cx="3241400" cy="461665"/>
          </a:xfrm>
          <a:prstGeom prst="rect">
            <a:avLst/>
          </a:prstGeom>
          <a:noFill/>
        </p:spPr>
        <p:txBody>
          <a:bodyPr wrap="none" rtlCol="0">
            <a:spAutoFit/>
          </a:bodyPr>
          <a:lstStyle/>
          <a:p>
            <a:pPr algn="ctr"/>
            <a:r>
              <a:rPr lang="en-US" sz="2400" dirty="0">
                <a:solidFill>
                  <a:schemeClr val="accent5"/>
                </a:solidFill>
              </a:rPr>
              <a:t>Training and upskilling</a:t>
            </a:r>
            <a:endParaRPr lang="en-GB" sz="2400" dirty="0">
              <a:solidFill>
                <a:schemeClr val="accent5"/>
              </a:solidFill>
            </a:endParaRPr>
          </a:p>
        </p:txBody>
      </p:sp>
      <p:sp>
        <p:nvSpPr>
          <p:cNvPr id="17" name="TextBox 16">
            <a:extLst>
              <a:ext uri="{FF2B5EF4-FFF2-40B4-BE49-F238E27FC236}">
                <a16:creationId xmlns:a16="http://schemas.microsoft.com/office/drawing/2014/main" id="{6F853D88-0C2A-4793-8D8D-B5105BC08775}"/>
              </a:ext>
            </a:extLst>
          </p:cNvPr>
          <p:cNvSpPr txBox="1"/>
          <p:nvPr/>
        </p:nvSpPr>
        <p:spPr>
          <a:xfrm>
            <a:off x="1279223" y="5874206"/>
            <a:ext cx="4293476" cy="461665"/>
          </a:xfrm>
          <a:prstGeom prst="rect">
            <a:avLst/>
          </a:prstGeom>
          <a:noFill/>
        </p:spPr>
        <p:txBody>
          <a:bodyPr wrap="square" rtlCol="0">
            <a:spAutoFit/>
          </a:bodyPr>
          <a:lstStyle/>
          <a:p>
            <a:pPr algn="ctr"/>
            <a:r>
              <a:rPr lang="en-US" sz="2400">
                <a:solidFill>
                  <a:schemeClr val="accent1"/>
                </a:solidFill>
              </a:rPr>
              <a:t>Antisocial </a:t>
            </a:r>
            <a:r>
              <a:rPr lang="en-US" sz="2400" err="1">
                <a:solidFill>
                  <a:schemeClr val="accent1"/>
                </a:solidFill>
              </a:rPr>
              <a:t>behaviour</a:t>
            </a:r>
            <a:endParaRPr lang="en-GB" sz="2400">
              <a:solidFill>
                <a:schemeClr val="accent1"/>
              </a:solidFill>
            </a:endParaRPr>
          </a:p>
        </p:txBody>
      </p:sp>
      <p:sp>
        <p:nvSpPr>
          <p:cNvPr id="18" name="TextBox 17">
            <a:extLst>
              <a:ext uri="{FF2B5EF4-FFF2-40B4-BE49-F238E27FC236}">
                <a16:creationId xmlns:a16="http://schemas.microsoft.com/office/drawing/2014/main" id="{8B51ED34-5456-4EE3-94A1-BD70EE38DFEF}"/>
              </a:ext>
            </a:extLst>
          </p:cNvPr>
          <p:cNvSpPr txBox="1"/>
          <p:nvPr/>
        </p:nvSpPr>
        <p:spPr>
          <a:xfrm>
            <a:off x="8626391" y="5036848"/>
            <a:ext cx="4293476" cy="461665"/>
          </a:xfrm>
          <a:prstGeom prst="rect">
            <a:avLst/>
          </a:prstGeom>
          <a:noFill/>
        </p:spPr>
        <p:txBody>
          <a:bodyPr wrap="square" rtlCol="0">
            <a:spAutoFit/>
          </a:bodyPr>
          <a:lstStyle/>
          <a:p>
            <a:pPr algn="ctr"/>
            <a:r>
              <a:rPr lang="en-US" sz="2400">
                <a:solidFill>
                  <a:schemeClr val="accent5"/>
                </a:solidFill>
              </a:rPr>
              <a:t>Community safety</a:t>
            </a:r>
            <a:endParaRPr lang="en-GB" sz="2400">
              <a:solidFill>
                <a:schemeClr val="accent5"/>
              </a:solidFill>
            </a:endParaRPr>
          </a:p>
        </p:txBody>
      </p:sp>
      <p:sp>
        <p:nvSpPr>
          <p:cNvPr id="6" name="Oval 5">
            <a:extLst>
              <a:ext uri="{FF2B5EF4-FFF2-40B4-BE49-F238E27FC236}">
                <a16:creationId xmlns:a16="http://schemas.microsoft.com/office/drawing/2014/main" id="{64011479-D6DA-4EEF-9D2F-325D0CD0E48D}"/>
              </a:ext>
            </a:extLst>
          </p:cNvPr>
          <p:cNvSpPr/>
          <p:nvPr/>
        </p:nvSpPr>
        <p:spPr>
          <a:xfrm>
            <a:off x="1189824" y="2049138"/>
            <a:ext cx="143217" cy="1432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921AE9FB-8F7C-46B2-B1F8-F003C7E8AEDC}"/>
              </a:ext>
            </a:extLst>
          </p:cNvPr>
          <p:cNvPicPr>
            <a:picLocks noChangeAspect="1"/>
          </p:cNvPicPr>
          <p:nvPr/>
        </p:nvPicPr>
        <p:blipFill>
          <a:blip r:embed="rId2"/>
          <a:stretch>
            <a:fillRect/>
          </a:stretch>
        </p:blipFill>
        <p:spPr>
          <a:xfrm>
            <a:off x="4458446" y="1505007"/>
            <a:ext cx="146317" cy="146317"/>
          </a:xfrm>
          <a:prstGeom prst="rect">
            <a:avLst/>
          </a:prstGeom>
        </p:spPr>
      </p:pic>
      <p:pic>
        <p:nvPicPr>
          <p:cNvPr id="21" name="Picture 20">
            <a:extLst>
              <a:ext uri="{FF2B5EF4-FFF2-40B4-BE49-F238E27FC236}">
                <a16:creationId xmlns:a16="http://schemas.microsoft.com/office/drawing/2014/main" id="{1B96A9DE-FB24-4203-9C85-C85C5C4BB7FB}"/>
              </a:ext>
            </a:extLst>
          </p:cNvPr>
          <p:cNvPicPr>
            <a:picLocks noChangeAspect="1"/>
          </p:cNvPicPr>
          <p:nvPr/>
        </p:nvPicPr>
        <p:blipFill>
          <a:blip r:embed="rId2"/>
          <a:stretch>
            <a:fillRect/>
          </a:stretch>
        </p:blipFill>
        <p:spPr>
          <a:xfrm>
            <a:off x="3663395" y="2737060"/>
            <a:ext cx="146317" cy="146317"/>
          </a:xfrm>
          <a:prstGeom prst="rect">
            <a:avLst/>
          </a:prstGeom>
        </p:spPr>
      </p:pic>
      <p:pic>
        <p:nvPicPr>
          <p:cNvPr id="22" name="Picture 21">
            <a:extLst>
              <a:ext uri="{FF2B5EF4-FFF2-40B4-BE49-F238E27FC236}">
                <a16:creationId xmlns:a16="http://schemas.microsoft.com/office/drawing/2014/main" id="{C45CC77A-0C9F-44D6-90C8-FAAD51940ABC}"/>
              </a:ext>
            </a:extLst>
          </p:cNvPr>
          <p:cNvPicPr>
            <a:picLocks noChangeAspect="1"/>
          </p:cNvPicPr>
          <p:nvPr/>
        </p:nvPicPr>
        <p:blipFill>
          <a:blip r:embed="rId2"/>
          <a:stretch>
            <a:fillRect/>
          </a:stretch>
        </p:blipFill>
        <p:spPr>
          <a:xfrm>
            <a:off x="60880" y="3155701"/>
            <a:ext cx="146317" cy="146317"/>
          </a:xfrm>
          <a:prstGeom prst="rect">
            <a:avLst/>
          </a:prstGeom>
        </p:spPr>
      </p:pic>
      <p:pic>
        <p:nvPicPr>
          <p:cNvPr id="23" name="Picture 22">
            <a:extLst>
              <a:ext uri="{FF2B5EF4-FFF2-40B4-BE49-F238E27FC236}">
                <a16:creationId xmlns:a16="http://schemas.microsoft.com/office/drawing/2014/main" id="{241D7E08-F90D-4A77-82E7-5FF85D8F564B}"/>
              </a:ext>
            </a:extLst>
          </p:cNvPr>
          <p:cNvPicPr>
            <a:picLocks noChangeAspect="1"/>
          </p:cNvPicPr>
          <p:nvPr/>
        </p:nvPicPr>
        <p:blipFill>
          <a:blip r:embed="rId2"/>
          <a:stretch>
            <a:fillRect/>
          </a:stretch>
        </p:blipFill>
        <p:spPr>
          <a:xfrm>
            <a:off x="7651502" y="3992984"/>
            <a:ext cx="146317" cy="146317"/>
          </a:xfrm>
          <a:prstGeom prst="rect">
            <a:avLst/>
          </a:prstGeom>
        </p:spPr>
      </p:pic>
      <p:pic>
        <p:nvPicPr>
          <p:cNvPr id="24" name="Picture 23">
            <a:extLst>
              <a:ext uri="{FF2B5EF4-FFF2-40B4-BE49-F238E27FC236}">
                <a16:creationId xmlns:a16="http://schemas.microsoft.com/office/drawing/2014/main" id="{F8B9D10B-2B78-40A6-9105-5BFB788A9952}"/>
              </a:ext>
            </a:extLst>
          </p:cNvPr>
          <p:cNvPicPr>
            <a:picLocks noChangeAspect="1"/>
          </p:cNvPicPr>
          <p:nvPr/>
        </p:nvPicPr>
        <p:blipFill>
          <a:blip r:embed="rId2"/>
          <a:stretch>
            <a:fillRect/>
          </a:stretch>
        </p:blipFill>
        <p:spPr>
          <a:xfrm>
            <a:off x="7264071" y="3098780"/>
            <a:ext cx="146317" cy="146317"/>
          </a:xfrm>
          <a:prstGeom prst="rect">
            <a:avLst/>
          </a:prstGeom>
        </p:spPr>
      </p:pic>
      <p:pic>
        <p:nvPicPr>
          <p:cNvPr id="25" name="Picture 24">
            <a:extLst>
              <a:ext uri="{FF2B5EF4-FFF2-40B4-BE49-F238E27FC236}">
                <a16:creationId xmlns:a16="http://schemas.microsoft.com/office/drawing/2014/main" id="{ABB9AE20-70CC-47E4-8FB8-561F35DB3034}"/>
              </a:ext>
            </a:extLst>
          </p:cNvPr>
          <p:cNvPicPr>
            <a:picLocks noChangeAspect="1"/>
          </p:cNvPicPr>
          <p:nvPr/>
        </p:nvPicPr>
        <p:blipFill>
          <a:blip r:embed="rId2"/>
          <a:stretch>
            <a:fillRect/>
          </a:stretch>
        </p:blipFill>
        <p:spPr>
          <a:xfrm>
            <a:off x="8650364" y="2094409"/>
            <a:ext cx="146317" cy="146317"/>
          </a:xfrm>
          <a:prstGeom prst="rect">
            <a:avLst/>
          </a:prstGeom>
        </p:spPr>
      </p:pic>
      <p:pic>
        <p:nvPicPr>
          <p:cNvPr id="26" name="Picture 25">
            <a:extLst>
              <a:ext uri="{FF2B5EF4-FFF2-40B4-BE49-F238E27FC236}">
                <a16:creationId xmlns:a16="http://schemas.microsoft.com/office/drawing/2014/main" id="{97D513CE-35F3-4DEC-A261-709A1D35AF93}"/>
              </a:ext>
            </a:extLst>
          </p:cNvPr>
          <p:cNvPicPr>
            <a:picLocks noChangeAspect="1"/>
          </p:cNvPicPr>
          <p:nvPr/>
        </p:nvPicPr>
        <p:blipFill>
          <a:blip r:embed="rId2"/>
          <a:stretch>
            <a:fillRect/>
          </a:stretch>
        </p:blipFill>
        <p:spPr>
          <a:xfrm>
            <a:off x="9306558" y="5207802"/>
            <a:ext cx="146317" cy="146317"/>
          </a:xfrm>
          <a:prstGeom prst="rect">
            <a:avLst/>
          </a:prstGeom>
        </p:spPr>
      </p:pic>
      <p:pic>
        <p:nvPicPr>
          <p:cNvPr id="27" name="Picture 26">
            <a:extLst>
              <a:ext uri="{FF2B5EF4-FFF2-40B4-BE49-F238E27FC236}">
                <a16:creationId xmlns:a16="http://schemas.microsoft.com/office/drawing/2014/main" id="{1CD526D5-7E5C-4E65-9DF7-05B508D562CF}"/>
              </a:ext>
            </a:extLst>
          </p:cNvPr>
          <p:cNvPicPr>
            <a:picLocks noChangeAspect="1"/>
          </p:cNvPicPr>
          <p:nvPr/>
        </p:nvPicPr>
        <p:blipFill>
          <a:blip r:embed="rId2"/>
          <a:stretch>
            <a:fillRect/>
          </a:stretch>
        </p:blipFill>
        <p:spPr>
          <a:xfrm>
            <a:off x="4410707" y="4288604"/>
            <a:ext cx="146317" cy="146317"/>
          </a:xfrm>
          <a:prstGeom prst="rect">
            <a:avLst/>
          </a:prstGeom>
        </p:spPr>
      </p:pic>
      <p:pic>
        <p:nvPicPr>
          <p:cNvPr id="28" name="Picture 27">
            <a:extLst>
              <a:ext uri="{FF2B5EF4-FFF2-40B4-BE49-F238E27FC236}">
                <a16:creationId xmlns:a16="http://schemas.microsoft.com/office/drawing/2014/main" id="{94E23922-E0D3-4112-959E-EE680BC34F7A}"/>
              </a:ext>
            </a:extLst>
          </p:cNvPr>
          <p:cNvPicPr>
            <a:picLocks noChangeAspect="1"/>
          </p:cNvPicPr>
          <p:nvPr/>
        </p:nvPicPr>
        <p:blipFill>
          <a:blip r:embed="rId2"/>
          <a:stretch>
            <a:fillRect/>
          </a:stretch>
        </p:blipFill>
        <p:spPr>
          <a:xfrm>
            <a:off x="6349239" y="5754173"/>
            <a:ext cx="146317" cy="146317"/>
          </a:xfrm>
          <a:prstGeom prst="rect">
            <a:avLst/>
          </a:prstGeom>
        </p:spPr>
      </p:pic>
      <p:pic>
        <p:nvPicPr>
          <p:cNvPr id="29" name="Picture 28">
            <a:extLst>
              <a:ext uri="{FF2B5EF4-FFF2-40B4-BE49-F238E27FC236}">
                <a16:creationId xmlns:a16="http://schemas.microsoft.com/office/drawing/2014/main" id="{7E0167AB-32FA-4C08-8FBE-C7A7EED5B63A}"/>
              </a:ext>
            </a:extLst>
          </p:cNvPr>
          <p:cNvPicPr>
            <a:picLocks noChangeAspect="1"/>
          </p:cNvPicPr>
          <p:nvPr/>
        </p:nvPicPr>
        <p:blipFill>
          <a:blip r:embed="rId2"/>
          <a:stretch>
            <a:fillRect/>
          </a:stretch>
        </p:blipFill>
        <p:spPr>
          <a:xfrm>
            <a:off x="187289" y="4916567"/>
            <a:ext cx="146317" cy="146317"/>
          </a:xfrm>
          <a:prstGeom prst="rect">
            <a:avLst/>
          </a:prstGeom>
        </p:spPr>
      </p:pic>
      <p:pic>
        <p:nvPicPr>
          <p:cNvPr id="30" name="Picture 29">
            <a:extLst>
              <a:ext uri="{FF2B5EF4-FFF2-40B4-BE49-F238E27FC236}">
                <a16:creationId xmlns:a16="http://schemas.microsoft.com/office/drawing/2014/main" id="{5D14D88F-916E-4295-8D3E-4B6CA0AF445B}"/>
              </a:ext>
            </a:extLst>
          </p:cNvPr>
          <p:cNvPicPr>
            <a:picLocks noChangeAspect="1"/>
          </p:cNvPicPr>
          <p:nvPr/>
        </p:nvPicPr>
        <p:blipFill>
          <a:blip r:embed="rId2"/>
          <a:stretch>
            <a:fillRect/>
          </a:stretch>
        </p:blipFill>
        <p:spPr>
          <a:xfrm>
            <a:off x="1821743" y="6029269"/>
            <a:ext cx="146317" cy="146317"/>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61F96D36-7E39-0FEB-EC09-4F8D06BF124A}"/>
              </a:ext>
            </a:extLst>
          </p:cNvPr>
          <p:cNvPicPr>
            <a:picLocks noChangeAspect="1"/>
          </p:cNvPicPr>
          <p:nvPr/>
        </p:nvPicPr>
        <p:blipFill>
          <a:blip r:embed="rId3"/>
          <a:stretch>
            <a:fillRect/>
          </a:stretch>
        </p:blipFill>
        <p:spPr>
          <a:xfrm>
            <a:off x="11151924" y="102924"/>
            <a:ext cx="1040076" cy="1040076"/>
          </a:xfrm>
          <a:prstGeom prst="rect">
            <a:avLst/>
          </a:prstGeom>
        </p:spPr>
      </p:pic>
    </p:spTree>
    <p:extLst>
      <p:ext uri="{BB962C8B-B14F-4D97-AF65-F5344CB8AC3E}">
        <p14:creationId xmlns:p14="http://schemas.microsoft.com/office/powerpoint/2010/main" val="2341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600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700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800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900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1000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1100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2"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7EAC6C-F947-4339-A26A-2B8CCC53AF1A}"/>
              </a:ext>
            </a:extLst>
          </p:cNvPr>
          <p:cNvSpPr>
            <a:spLocks noGrp="1"/>
          </p:cNvSpPr>
          <p:nvPr>
            <p:ph type="ftr" sz="quarter" idx="19"/>
          </p:nvPr>
        </p:nvSpPr>
        <p:spPr/>
        <p:txBody>
          <a:bodyPr/>
          <a:lstStyle/>
          <a:p>
            <a:r>
              <a:rPr lang="en-GB"/>
              <a:t>socialvalueportal.com  |</a:t>
            </a:r>
          </a:p>
        </p:txBody>
      </p:sp>
      <p:sp>
        <p:nvSpPr>
          <p:cNvPr id="4" name="Slide Number Placeholder 3">
            <a:extLst>
              <a:ext uri="{FF2B5EF4-FFF2-40B4-BE49-F238E27FC236}">
                <a16:creationId xmlns:a16="http://schemas.microsoft.com/office/drawing/2014/main" id="{53010913-0998-44A8-888E-6E57D5DC656F}"/>
              </a:ext>
            </a:extLst>
          </p:cNvPr>
          <p:cNvSpPr>
            <a:spLocks noGrp="1"/>
          </p:cNvSpPr>
          <p:nvPr>
            <p:ph type="sldNum" sz="quarter" idx="20"/>
          </p:nvPr>
        </p:nvSpPr>
        <p:spPr/>
        <p:txBody>
          <a:bodyPr/>
          <a:lstStyle/>
          <a:p>
            <a:fld id="{A0C40B90-2D6F-47A2-AD38-E70C3BCB3AA9}" type="slidenum">
              <a:rPr lang="en-GB" smtClean="0"/>
              <a:pPr/>
              <a:t>12</a:t>
            </a:fld>
            <a:endParaRPr lang="en-GB"/>
          </a:p>
        </p:txBody>
      </p:sp>
      <p:sp>
        <p:nvSpPr>
          <p:cNvPr id="3" name="Title 2">
            <a:extLst>
              <a:ext uri="{FF2B5EF4-FFF2-40B4-BE49-F238E27FC236}">
                <a16:creationId xmlns:a16="http://schemas.microsoft.com/office/drawing/2014/main" id="{44E8A6AE-54EC-495F-B0AB-2C5DB6EFCF74}"/>
              </a:ext>
            </a:extLst>
          </p:cNvPr>
          <p:cNvSpPr>
            <a:spLocks noGrp="1"/>
          </p:cNvSpPr>
          <p:nvPr>
            <p:ph type="title"/>
          </p:nvPr>
        </p:nvSpPr>
        <p:spPr>
          <a:xfrm>
            <a:off x="629999" y="468000"/>
            <a:ext cx="10898981" cy="486000"/>
          </a:xfrm>
        </p:spPr>
        <p:txBody>
          <a:bodyPr/>
          <a:lstStyle/>
          <a:p>
            <a:r>
              <a:rPr lang="en-US"/>
              <a:t>County Durham Family Social Value (TOMs) Framework</a:t>
            </a:r>
            <a:endParaRPr lang="en-GB"/>
          </a:p>
        </p:txBody>
      </p:sp>
      <p:sp>
        <p:nvSpPr>
          <p:cNvPr id="8" name="Title 2">
            <a:extLst>
              <a:ext uri="{FF2B5EF4-FFF2-40B4-BE49-F238E27FC236}">
                <a16:creationId xmlns:a16="http://schemas.microsoft.com/office/drawing/2014/main" id="{10CE0A63-B505-4BD2-AFE2-15D263FAC025}"/>
              </a:ext>
            </a:extLst>
          </p:cNvPr>
          <p:cNvSpPr txBox="1">
            <a:spLocks/>
          </p:cNvSpPr>
          <p:nvPr/>
        </p:nvSpPr>
        <p:spPr>
          <a:xfrm>
            <a:off x="8908330" y="2528249"/>
            <a:ext cx="3900972" cy="48600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pPr>
              <a:buClr>
                <a:schemeClr val="accent3"/>
              </a:buClr>
            </a:pPr>
            <a:endParaRPr lang="en-US" sz="2000" dirty="0"/>
          </a:p>
          <a:p>
            <a:pPr marL="342900" indent="-342900">
              <a:buClr>
                <a:srgbClr val="223A82"/>
              </a:buClr>
              <a:buFont typeface="Arial" panose="020B0604020202020204" pitchFamily="34" charset="0"/>
              <a:buChar char="•"/>
            </a:pPr>
            <a:r>
              <a:rPr lang="en-US" sz="2000" dirty="0"/>
              <a:t>5 Themes</a:t>
            </a:r>
          </a:p>
          <a:p>
            <a:pPr marL="342900" indent="-342900">
              <a:buClr>
                <a:srgbClr val="223A82"/>
              </a:buClr>
              <a:buFont typeface="Arial" panose="020B0604020202020204" pitchFamily="34" charset="0"/>
              <a:buChar char="•"/>
            </a:pPr>
            <a:endParaRPr lang="en-US" sz="2000" dirty="0"/>
          </a:p>
          <a:p>
            <a:pPr marL="342900" indent="-342900">
              <a:buClr>
                <a:srgbClr val="223A82"/>
              </a:buClr>
              <a:buFont typeface="Arial" panose="020B0604020202020204" pitchFamily="34" charset="0"/>
              <a:buChar char="•"/>
            </a:pPr>
            <a:r>
              <a:rPr lang="en-US" sz="2000" dirty="0"/>
              <a:t>17 Outcomes</a:t>
            </a:r>
          </a:p>
          <a:p>
            <a:pPr marL="342900" indent="-342900">
              <a:buClr>
                <a:srgbClr val="223A82"/>
              </a:buClr>
              <a:buFont typeface="Arial" panose="020B0604020202020204" pitchFamily="34" charset="0"/>
              <a:buChar char="•"/>
            </a:pPr>
            <a:endParaRPr lang="en-US" sz="2000" dirty="0"/>
          </a:p>
          <a:p>
            <a:pPr marL="342900" indent="-342900">
              <a:buClr>
                <a:srgbClr val="223A82"/>
              </a:buClr>
              <a:buFont typeface="Arial" panose="020B0604020202020204" pitchFamily="34" charset="0"/>
              <a:buChar char="•"/>
            </a:pPr>
            <a:r>
              <a:rPr lang="en-US" sz="2000" dirty="0"/>
              <a:t>36 (core) Measures</a:t>
            </a:r>
          </a:p>
          <a:p>
            <a:pPr marL="342900" indent="-342900">
              <a:buClr>
                <a:schemeClr val="accent3"/>
              </a:buClr>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E259CC79-3A7D-BB5D-01C8-2F486578BD68}"/>
              </a:ext>
            </a:extLst>
          </p:cNvPr>
          <p:cNvPicPr>
            <a:picLocks noChangeAspect="1"/>
          </p:cNvPicPr>
          <p:nvPr/>
        </p:nvPicPr>
        <p:blipFill>
          <a:blip r:embed="rId3"/>
          <a:stretch>
            <a:fillRect/>
          </a:stretch>
        </p:blipFill>
        <p:spPr>
          <a:xfrm>
            <a:off x="629999" y="1155175"/>
            <a:ext cx="7962346" cy="503872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001900B-5FBD-DF1B-DAF9-6341F1583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1924" y="102924"/>
            <a:ext cx="1040076" cy="1040076"/>
          </a:xfrm>
          <a:prstGeom prst="rect">
            <a:avLst/>
          </a:prstGeom>
        </p:spPr>
      </p:pic>
      <p:sp>
        <p:nvSpPr>
          <p:cNvPr id="6" name="Oval 5">
            <a:extLst>
              <a:ext uri="{FF2B5EF4-FFF2-40B4-BE49-F238E27FC236}">
                <a16:creationId xmlns:a16="http://schemas.microsoft.com/office/drawing/2014/main" id="{858AC020-B794-593E-E595-0BF74FE09821}"/>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667151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4">
            <a:extLst>
              <a:ext uri="{FF2B5EF4-FFF2-40B4-BE49-F238E27FC236}">
                <a16:creationId xmlns:a16="http://schemas.microsoft.com/office/drawing/2014/main" id="{B60C4FC5-B3ED-58FE-051C-29D147A4BC16}"/>
              </a:ext>
            </a:extLst>
          </p:cNvPr>
          <p:cNvSpPr txBox="1">
            <a:spLocks/>
          </p:cNvSpPr>
          <p:nvPr/>
        </p:nvSpPr>
        <p:spPr>
          <a:xfrm>
            <a:off x="-132181" y="623792"/>
            <a:ext cx="8640000" cy="48600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GB" sz="3600" dirty="0"/>
              <a:t>What we achieved in year 1</a:t>
            </a:r>
          </a:p>
        </p:txBody>
      </p:sp>
      <p:grpSp>
        <p:nvGrpSpPr>
          <p:cNvPr id="2" name="Group 1">
            <a:extLst>
              <a:ext uri="{FF2B5EF4-FFF2-40B4-BE49-F238E27FC236}">
                <a16:creationId xmlns:a16="http://schemas.microsoft.com/office/drawing/2014/main" id="{A2D653C8-FF9C-5F3E-9192-FE7930694930}"/>
              </a:ext>
            </a:extLst>
          </p:cNvPr>
          <p:cNvGrpSpPr/>
          <p:nvPr/>
        </p:nvGrpSpPr>
        <p:grpSpPr>
          <a:xfrm>
            <a:off x="362858" y="2091495"/>
            <a:ext cx="8959398" cy="3143114"/>
            <a:chOff x="1788115" y="3748017"/>
            <a:chExt cx="7806504" cy="2475436"/>
          </a:xfrm>
        </p:grpSpPr>
        <p:pic>
          <p:nvPicPr>
            <p:cNvPr id="7" name="Graphic 6" descr="Classroom with solid fill">
              <a:extLst>
                <a:ext uri="{FF2B5EF4-FFF2-40B4-BE49-F238E27FC236}">
                  <a16:creationId xmlns:a16="http://schemas.microsoft.com/office/drawing/2014/main" id="{83188FC6-BEEB-9F85-6C73-F6EC107B23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00995" y="3814395"/>
              <a:ext cx="914400" cy="914400"/>
            </a:xfrm>
            <a:prstGeom prst="rect">
              <a:avLst/>
            </a:prstGeom>
          </p:spPr>
        </p:pic>
        <p:sp>
          <p:nvSpPr>
            <p:cNvPr id="11" name="Text Placeholder 2">
              <a:extLst>
                <a:ext uri="{FF2B5EF4-FFF2-40B4-BE49-F238E27FC236}">
                  <a16:creationId xmlns:a16="http://schemas.microsoft.com/office/drawing/2014/main" id="{7054E893-CD77-6C8B-7C5E-C788A440AC51}"/>
                </a:ext>
              </a:extLst>
            </p:cNvPr>
            <p:cNvSpPr txBox="1">
              <a:spLocks/>
            </p:cNvSpPr>
            <p:nvPr/>
          </p:nvSpPr>
          <p:spPr>
            <a:xfrm>
              <a:off x="5995998" y="4820745"/>
              <a:ext cx="1721398"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a:ea typeface="+mn-ea"/>
                  <a:cs typeface="+mn-cs"/>
                </a:rPr>
                <a:t>A shared tool developed to deliver Place Based Social Value to Durham</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656ADED3-F99D-72D0-EC7A-095BF7D64071}"/>
                </a:ext>
              </a:extLst>
            </p:cNvPr>
            <p:cNvSpPr txBox="1">
              <a:spLocks/>
            </p:cNvSpPr>
            <p:nvPr/>
          </p:nvSpPr>
          <p:spPr>
            <a:xfrm>
              <a:off x="7873221" y="4784430"/>
              <a:ext cx="1721398" cy="1083559"/>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a:ea typeface="+mn-ea"/>
                  <a:cs typeface="+mn-cs"/>
                </a:rPr>
                <a:t>£305 million of Social Value delivered in Phase 1 </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16" name="Text Placeholder 2">
              <a:extLst>
                <a:ext uri="{FF2B5EF4-FFF2-40B4-BE49-F238E27FC236}">
                  <a16:creationId xmlns:a16="http://schemas.microsoft.com/office/drawing/2014/main" id="{69D20FD1-B5A4-2FC7-37FB-9B335B5F5B5C}"/>
                </a:ext>
              </a:extLst>
            </p:cNvPr>
            <p:cNvSpPr txBox="1">
              <a:spLocks/>
            </p:cNvSpPr>
            <p:nvPr/>
          </p:nvSpPr>
          <p:spPr>
            <a:xfrm>
              <a:off x="3997496" y="4820745"/>
              <a:ext cx="1721398"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a:ea typeface="+mn-ea"/>
                  <a:cs typeface="+mn-cs"/>
                </a:rPr>
                <a:t>An education and learning environment for partners and their suppliers</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pic>
          <p:nvPicPr>
            <p:cNvPr id="20" name="Graphic 19" descr="Philanthropy with solid fill">
              <a:extLst>
                <a:ext uri="{FF2B5EF4-FFF2-40B4-BE49-F238E27FC236}">
                  <a16:creationId xmlns:a16="http://schemas.microsoft.com/office/drawing/2014/main" id="{56C192A6-9DF4-0B24-B0A1-2FAAA0E68D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0760" y="3765149"/>
              <a:ext cx="914400" cy="914400"/>
            </a:xfrm>
            <a:prstGeom prst="rect">
              <a:avLst/>
            </a:prstGeom>
          </p:spPr>
        </p:pic>
        <p:sp>
          <p:nvSpPr>
            <p:cNvPr id="21" name="Text Placeholder 2">
              <a:extLst>
                <a:ext uri="{FF2B5EF4-FFF2-40B4-BE49-F238E27FC236}">
                  <a16:creationId xmlns:a16="http://schemas.microsoft.com/office/drawing/2014/main" id="{773BF411-655B-85CB-1AD7-EC740FCA1A51}"/>
                </a:ext>
              </a:extLst>
            </p:cNvPr>
            <p:cNvSpPr txBox="1">
              <a:spLocks/>
            </p:cNvSpPr>
            <p:nvPr/>
          </p:nvSpPr>
          <p:spPr>
            <a:xfrm>
              <a:off x="1788115" y="4824001"/>
              <a:ext cx="1721398" cy="486000"/>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a:ea typeface="+mn-ea"/>
                  <a:cs typeface="+mn-cs"/>
                </a:rPr>
                <a:t>A shared vision</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pic>
          <p:nvPicPr>
            <p:cNvPr id="28" name="Graphic 27" descr="Group brainstorm with solid fill">
              <a:extLst>
                <a:ext uri="{FF2B5EF4-FFF2-40B4-BE49-F238E27FC236}">
                  <a16:creationId xmlns:a16="http://schemas.microsoft.com/office/drawing/2014/main" id="{10E52CA5-D516-EBB5-6F07-0E043085E0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33919" y="3748017"/>
              <a:ext cx="1047157" cy="1047157"/>
            </a:xfrm>
            <a:prstGeom prst="rect">
              <a:avLst/>
            </a:prstGeom>
          </p:spPr>
        </p:pic>
        <p:pic>
          <p:nvPicPr>
            <p:cNvPr id="30" name="Graphic 29" descr="Mining tools with solid fill">
              <a:extLst>
                <a:ext uri="{FF2B5EF4-FFF2-40B4-BE49-F238E27FC236}">
                  <a16:creationId xmlns:a16="http://schemas.microsoft.com/office/drawing/2014/main" id="{6661DD3C-C28A-AC85-237D-51F429E2EB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51149" y="3825930"/>
              <a:ext cx="914400" cy="914400"/>
            </a:xfrm>
            <a:prstGeom prst="rect">
              <a:avLst/>
            </a:prstGeom>
          </p:spPr>
        </p:pic>
      </p:grpSp>
      <p:pic>
        <p:nvPicPr>
          <p:cNvPr id="4" name="Graphic 3" descr="Trophy with solid fill">
            <a:extLst>
              <a:ext uri="{FF2B5EF4-FFF2-40B4-BE49-F238E27FC236}">
                <a16:creationId xmlns:a16="http://schemas.microsoft.com/office/drawing/2014/main" id="{7D2C49BF-2578-6D5A-8823-D7207DB0AF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97806" y="2299093"/>
            <a:ext cx="914400" cy="914400"/>
          </a:xfrm>
          <a:prstGeom prst="rect">
            <a:avLst/>
          </a:prstGeom>
        </p:spPr>
      </p:pic>
      <p:sp>
        <p:nvSpPr>
          <p:cNvPr id="3" name="TextBox 2">
            <a:extLst>
              <a:ext uri="{FF2B5EF4-FFF2-40B4-BE49-F238E27FC236}">
                <a16:creationId xmlns:a16="http://schemas.microsoft.com/office/drawing/2014/main" id="{4959AFD8-B57D-E99B-FD67-530943B8CE8A}"/>
              </a:ext>
            </a:extLst>
          </p:cNvPr>
          <p:cNvSpPr txBox="1"/>
          <p:nvPr/>
        </p:nvSpPr>
        <p:spPr>
          <a:xfrm>
            <a:off x="9756278" y="3458460"/>
            <a:ext cx="1665255" cy="307777"/>
          </a:xfrm>
          <a:prstGeom prst="rect">
            <a:avLst/>
          </a:prstGeom>
          <a:noFill/>
        </p:spPr>
        <p:txBody>
          <a:bodyPr wrap="square" rtlCol="0">
            <a:spAutoFit/>
          </a:bodyPr>
          <a:lstStyle/>
          <a:p>
            <a:pPr algn="ctr"/>
            <a:r>
              <a:rPr lang="en-GB" sz="1400" b="1" dirty="0">
                <a:solidFill>
                  <a:srgbClr val="002060"/>
                </a:solidFill>
              </a:rPr>
              <a:t>Award winning ...</a:t>
            </a:r>
            <a:endParaRPr lang="en-GB" sz="1400" dirty="0">
              <a:solidFill>
                <a:srgbClr val="002060"/>
              </a:solidFill>
            </a:endParaRPr>
          </a:p>
        </p:txBody>
      </p:sp>
      <p:pic>
        <p:nvPicPr>
          <p:cNvPr id="5" name="Picture 4" descr="A picture containing logo&#10;&#10;Description automatically generated">
            <a:extLst>
              <a:ext uri="{FF2B5EF4-FFF2-40B4-BE49-F238E27FC236}">
                <a16:creationId xmlns:a16="http://schemas.microsoft.com/office/drawing/2014/main" id="{92BD5D48-BA0F-7A63-7259-BB89DED592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51924" y="102924"/>
            <a:ext cx="1040076" cy="1040076"/>
          </a:xfrm>
          <a:prstGeom prst="rect">
            <a:avLst/>
          </a:prstGeom>
        </p:spPr>
      </p:pic>
      <p:sp>
        <p:nvSpPr>
          <p:cNvPr id="6" name="Oval 5">
            <a:extLst>
              <a:ext uri="{FF2B5EF4-FFF2-40B4-BE49-F238E27FC236}">
                <a16:creationId xmlns:a16="http://schemas.microsoft.com/office/drawing/2014/main" id="{A7503A8B-DBDF-0493-8CB9-5CF167E4841D}"/>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220359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42934-78BC-D02A-C481-C2832A75094B}"/>
              </a:ext>
            </a:extLst>
          </p:cNvPr>
          <p:cNvSpPr/>
          <p:nvPr/>
        </p:nvSpPr>
        <p:spPr>
          <a:xfrm>
            <a:off x="0" y="6273800"/>
            <a:ext cx="1524000" cy="4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eople standing on a stage">
            <a:extLst>
              <a:ext uri="{FF2B5EF4-FFF2-40B4-BE49-F238E27FC236}">
                <a16:creationId xmlns:a16="http://schemas.microsoft.com/office/drawing/2014/main" id="{168EBDC6-83F5-CE6D-2579-219BA71608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59" y="307339"/>
            <a:ext cx="8385871" cy="6289404"/>
          </a:xfrm>
          <a:prstGeom prst="rect">
            <a:avLst/>
          </a:prstGeom>
        </p:spPr>
      </p:pic>
      <p:sp>
        <p:nvSpPr>
          <p:cNvPr id="2" name="TextBox 1">
            <a:extLst>
              <a:ext uri="{FF2B5EF4-FFF2-40B4-BE49-F238E27FC236}">
                <a16:creationId xmlns:a16="http://schemas.microsoft.com/office/drawing/2014/main" id="{49895BC4-82FF-401D-8247-F0DA5EC73B6B}"/>
              </a:ext>
            </a:extLst>
          </p:cNvPr>
          <p:cNvSpPr txBox="1"/>
          <p:nvPr/>
        </p:nvSpPr>
        <p:spPr>
          <a:xfrm>
            <a:off x="8884412" y="2828835"/>
            <a:ext cx="3218688" cy="1200329"/>
          </a:xfrm>
          <a:prstGeom prst="rect">
            <a:avLst/>
          </a:prstGeom>
          <a:noFill/>
        </p:spPr>
        <p:txBody>
          <a:bodyPr wrap="square" rtlCol="0">
            <a:spAutoFit/>
          </a:bodyPr>
          <a:lstStyle/>
          <a:p>
            <a:r>
              <a:rPr lang="en-GB" b="1" dirty="0"/>
              <a:t>Best Public Sector Project: ‘County Durham Pound’</a:t>
            </a:r>
          </a:p>
          <a:p>
            <a:endParaRPr lang="en-GB" b="1" dirty="0"/>
          </a:p>
          <a:p>
            <a:r>
              <a:rPr lang="en-GB" b="1" dirty="0"/>
              <a:t>Social Value Awards 2023</a:t>
            </a:r>
          </a:p>
        </p:txBody>
      </p:sp>
      <p:pic>
        <p:nvPicPr>
          <p:cNvPr id="3" name="Picture 2" descr="A picture containing logo&#10;&#10;Description automatically generated">
            <a:extLst>
              <a:ext uri="{FF2B5EF4-FFF2-40B4-BE49-F238E27FC236}">
                <a16:creationId xmlns:a16="http://schemas.microsoft.com/office/drawing/2014/main" id="{2CA98BBD-EB6C-AF71-8C58-99A4E603B1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1924" y="102924"/>
            <a:ext cx="1040076" cy="1040076"/>
          </a:xfrm>
          <a:prstGeom prst="rect">
            <a:avLst/>
          </a:prstGeom>
        </p:spPr>
      </p:pic>
    </p:spTree>
    <p:extLst>
      <p:ext uri="{BB962C8B-B14F-4D97-AF65-F5344CB8AC3E}">
        <p14:creationId xmlns:p14="http://schemas.microsoft.com/office/powerpoint/2010/main" val="12025249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23BE0-5512-0AC4-87BF-2AC7B5D123A5}"/>
              </a:ext>
            </a:extLst>
          </p:cNvPr>
          <p:cNvSpPr>
            <a:spLocks noGrp="1"/>
          </p:cNvSpPr>
          <p:nvPr>
            <p:ph type="title"/>
          </p:nvPr>
        </p:nvSpPr>
        <p:spPr/>
        <p:txBody>
          <a:bodyPr/>
          <a:lstStyle/>
          <a:p>
            <a:r>
              <a:rPr lang="en-GB" dirty="0"/>
              <a:t>Plan for 2024</a:t>
            </a:r>
          </a:p>
        </p:txBody>
      </p:sp>
      <p:sp>
        <p:nvSpPr>
          <p:cNvPr id="9" name="Rectangle 8">
            <a:extLst>
              <a:ext uri="{FF2B5EF4-FFF2-40B4-BE49-F238E27FC236}">
                <a16:creationId xmlns:a16="http://schemas.microsoft.com/office/drawing/2014/main" id="{A666979E-1FDE-7317-CD0C-ADF966ABFB82}"/>
              </a:ext>
            </a:extLst>
          </p:cNvPr>
          <p:cNvSpPr/>
          <p:nvPr/>
        </p:nvSpPr>
        <p:spPr>
          <a:xfrm>
            <a:off x="0" y="6273800"/>
            <a:ext cx="1524000" cy="4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0" name="TextBox 5">
            <a:extLst>
              <a:ext uri="{FF2B5EF4-FFF2-40B4-BE49-F238E27FC236}">
                <a16:creationId xmlns:a16="http://schemas.microsoft.com/office/drawing/2014/main" id="{F5A6D894-0A52-F191-B972-1BA42527C06D}"/>
              </a:ext>
            </a:extLst>
          </p:cNvPr>
          <p:cNvGraphicFramePr/>
          <p:nvPr/>
        </p:nvGraphicFramePr>
        <p:xfrm>
          <a:off x="554713" y="1120074"/>
          <a:ext cx="11082574" cy="436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picture containing logo&#10;&#10;Description automatically generated">
            <a:extLst>
              <a:ext uri="{FF2B5EF4-FFF2-40B4-BE49-F238E27FC236}">
                <a16:creationId xmlns:a16="http://schemas.microsoft.com/office/drawing/2014/main" id="{1E7BEE77-4A56-E49D-77CD-1647976746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51924" y="102924"/>
            <a:ext cx="1040076" cy="1040076"/>
          </a:xfrm>
          <a:prstGeom prst="rect">
            <a:avLst/>
          </a:prstGeom>
        </p:spPr>
      </p:pic>
    </p:spTree>
    <p:extLst>
      <p:ext uri="{BB962C8B-B14F-4D97-AF65-F5344CB8AC3E}">
        <p14:creationId xmlns:p14="http://schemas.microsoft.com/office/powerpoint/2010/main" val="7030992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6B9209-46BD-32A1-1549-6DBE835D4EF3}"/>
              </a:ext>
            </a:extLst>
          </p:cNvPr>
          <p:cNvSpPr>
            <a:spLocks noGrp="1"/>
          </p:cNvSpPr>
          <p:nvPr>
            <p:ph type="title"/>
          </p:nvPr>
        </p:nvSpPr>
        <p:spPr>
          <a:xfrm>
            <a:off x="630000" y="379962"/>
            <a:ext cx="10081543" cy="486000"/>
          </a:xfrm>
        </p:spPr>
        <p:txBody>
          <a:bodyPr>
            <a:normAutofit fontScale="90000"/>
          </a:bodyPr>
          <a:lstStyle/>
          <a:p>
            <a:pPr>
              <a:spcBef>
                <a:spcPts val="0"/>
              </a:spcBef>
            </a:pPr>
            <a:r>
              <a:rPr lang="en-GB" sz="3200" dirty="0">
                <a:effectLst/>
                <a:latin typeface="Aptos" panose="020B0004020202020204" pitchFamily="34" charset="0"/>
                <a:ea typeface="Calibri" panose="020F0502020204030204" pitchFamily="34" charset="0"/>
              </a:rPr>
              <a:t>The County Durham Pound Charter</a:t>
            </a:r>
            <a:br>
              <a:rPr lang="en-GB" sz="3200" dirty="0">
                <a:effectLst/>
                <a:latin typeface="Aptos" panose="020B0004020202020204" pitchFamily="34" charset="0"/>
                <a:ea typeface="Calibri" panose="020F0502020204030204" pitchFamily="34" charset="0"/>
              </a:rPr>
            </a:br>
            <a:br>
              <a:rPr lang="en-GB" sz="3200" dirty="0">
                <a:effectLst/>
                <a:latin typeface="Calibri" panose="020F0502020204030204" pitchFamily="34" charset="0"/>
                <a:ea typeface="Calibri" panose="020F0502020204030204" pitchFamily="34" charset="0"/>
              </a:rPr>
            </a:br>
            <a:endParaRPr lang="en-GB" b="1" dirty="0">
              <a:highlight>
                <a:srgbClr val="FFFF00"/>
              </a:highlight>
              <a:cs typeface="Arial"/>
            </a:endParaRPr>
          </a:p>
        </p:txBody>
      </p:sp>
      <p:pic>
        <p:nvPicPr>
          <p:cNvPr id="10" name="Picture 9" descr="A picture containing logo&#10;&#10;Description automatically generated">
            <a:extLst>
              <a:ext uri="{FF2B5EF4-FFF2-40B4-BE49-F238E27FC236}">
                <a16:creationId xmlns:a16="http://schemas.microsoft.com/office/drawing/2014/main" id="{0E37030C-E2BF-A8A5-6911-AC86DEDA78F0}"/>
              </a:ext>
            </a:extLst>
          </p:cNvPr>
          <p:cNvPicPr>
            <a:picLocks noChangeAspect="1"/>
          </p:cNvPicPr>
          <p:nvPr/>
        </p:nvPicPr>
        <p:blipFill>
          <a:blip r:embed="rId3"/>
          <a:stretch>
            <a:fillRect/>
          </a:stretch>
        </p:blipFill>
        <p:spPr>
          <a:xfrm>
            <a:off x="11151924" y="102924"/>
            <a:ext cx="1040076" cy="1040076"/>
          </a:xfrm>
          <a:prstGeom prst="rect">
            <a:avLst/>
          </a:prstGeom>
        </p:spPr>
      </p:pic>
      <p:sp>
        <p:nvSpPr>
          <p:cNvPr id="3" name="Oval 2">
            <a:extLst>
              <a:ext uri="{FF2B5EF4-FFF2-40B4-BE49-F238E27FC236}">
                <a16:creationId xmlns:a16="http://schemas.microsoft.com/office/drawing/2014/main" id="{D1A98457-A251-2B07-3D54-BB606DF73E79}"/>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8DD9EBE-8AA9-A50F-95C0-5F4F7670DA40}"/>
              </a:ext>
            </a:extLst>
          </p:cNvPr>
          <p:cNvSpPr txBox="1"/>
          <p:nvPr/>
        </p:nvSpPr>
        <p:spPr>
          <a:xfrm>
            <a:off x="528399" y="865962"/>
            <a:ext cx="7633467" cy="261610"/>
          </a:xfrm>
          <a:prstGeom prst="rect">
            <a:avLst/>
          </a:prstGeom>
          <a:noFill/>
        </p:spPr>
        <p:txBody>
          <a:bodyPr wrap="square" rtlCol="0">
            <a:spAutoFit/>
          </a:bodyPr>
          <a:lstStyle/>
          <a:p>
            <a:r>
              <a:rPr lang="en-GB" sz="1100" b="1" i="1" u="none" strike="noStrike" dirty="0">
                <a:effectLst/>
                <a:latin typeface="Aptos" panose="020B0004020202020204" pitchFamily="34" charset="0"/>
                <a:ea typeface="Calibri" panose="020F0502020204030204" pitchFamily="34" charset="0"/>
              </a:rPr>
              <a:t> </a:t>
            </a:r>
            <a:endParaRPr lang="en-GB" sz="1100" dirty="0"/>
          </a:p>
        </p:txBody>
      </p:sp>
      <p:sp>
        <p:nvSpPr>
          <p:cNvPr id="11" name="TextBox 10">
            <a:extLst>
              <a:ext uri="{FF2B5EF4-FFF2-40B4-BE49-F238E27FC236}">
                <a16:creationId xmlns:a16="http://schemas.microsoft.com/office/drawing/2014/main" id="{2AF8672B-4E3D-04ED-8EC1-03CF9FB2455A}"/>
              </a:ext>
            </a:extLst>
          </p:cNvPr>
          <p:cNvSpPr txBox="1"/>
          <p:nvPr/>
        </p:nvSpPr>
        <p:spPr>
          <a:xfrm>
            <a:off x="630000" y="996767"/>
            <a:ext cx="7235534" cy="5355312"/>
          </a:xfrm>
          <a:prstGeom prst="rect">
            <a:avLst/>
          </a:prstGeom>
          <a:noFill/>
        </p:spPr>
        <p:txBody>
          <a:bodyPr wrap="square">
            <a:spAutoFit/>
          </a:bodyPr>
          <a:lstStyle/>
          <a:p>
            <a:pPr>
              <a:lnSpc>
                <a:spcPct val="150000"/>
              </a:lnSpc>
            </a:pPr>
            <a:r>
              <a:rPr lang="en-GB" dirty="0"/>
              <a:t>SUPPORTERS PLEDGED TO:</a:t>
            </a:r>
            <a:br>
              <a:rPr lang="en-GB" dirty="0"/>
            </a:br>
            <a:endParaRPr lang="en-GB" dirty="0"/>
          </a:p>
          <a:p>
            <a:pPr marL="285750" indent="-285750">
              <a:buFont typeface="Arial" panose="020B0604020202020204" pitchFamily="34" charset="0"/>
              <a:buChar char="•"/>
            </a:pPr>
            <a:r>
              <a:rPr lang="en-GB" dirty="0"/>
              <a:t>Be based and/or carry out business operations in County Durham.</a:t>
            </a:r>
            <a:br>
              <a:rPr lang="en-GB" dirty="0"/>
            </a:br>
            <a:endParaRPr lang="en-GB" dirty="0"/>
          </a:p>
          <a:p>
            <a:pPr marL="285750" indent="-285750">
              <a:buFont typeface="Arial" panose="020B0604020202020204" pitchFamily="34" charset="0"/>
              <a:buChar char="•"/>
            </a:pPr>
            <a:r>
              <a:rPr lang="en-GB" dirty="0"/>
              <a:t>Support and strive to deliver the County Durham Pound Project aims and objectives.</a:t>
            </a:r>
            <a:br>
              <a:rPr lang="en-GB" dirty="0"/>
            </a:br>
            <a:r>
              <a:rPr lang="en-GB" dirty="0"/>
              <a:t> </a:t>
            </a:r>
          </a:p>
          <a:p>
            <a:pPr marL="285750" indent="-285750">
              <a:buFont typeface="Arial" panose="020B0604020202020204" pitchFamily="34" charset="0"/>
              <a:buChar char="•"/>
            </a:pPr>
            <a:r>
              <a:rPr lang="en-GB" dirty="0"/>
              <a:t>Actively demonstrate their impact in County Durham, aligned to the County Durham TOMs Framework.</a:t>
            </a:r>
            <a:br>
              <a:rPr lang="en-GB" dirty="0"/>
            </a:br>
            <a:endParaRPr lang="en-GB" dirty="0"/>
          </a:p>
          <a:p>
            <a:pPr marL="285750" indent="-285750">
              <a:buFont typeface="Arial" panose="020B0604020202020204" pitchFamily="34" charset="0"/>
              <a:buChar char="•"/>
            </a:pPr>
            <a:r>
              <a:rPr lang="en-GB" dirty="0"/>
              <a:t>Increase stakeholders’ and customers’ understanding of social value</a:t>
            </a:r>
            <a:br>
              <a:rPr lang="en-GB" dirty="0"/>
            </a:br>
            <a:endParaRPr lang="en-GB" dirty="0"/>
          </a:p>
          <a:p>
            <a:pPr marL="285750" indent="-285750">
              <a:buFont typeface="Arial" panose="020B0604020202020204" pitchFamily="34" charset="0"/>
              <a:buChar char="•"/>
            </a:pPr>
            <a:r>
              <a:rPr lang="en-GB" dirty="0"/>
              <a:t>Collaborate with the founding partners to maximise social value in County Durham.</a:t>
            </a:r>
            <a:br>
              <a:rPr lang="en-GB" dirty="0"/>
            </a:br>
            <a:endParaRPr lang="en-GB" dirty="0"/>
          </a:p>
          <a:p>
            <a:pPr marL="285750" indent="-285750">
              <a:buFont typeface="Arial" panose="020B0604020202020204" pitchFamily="34" charset="0"/>
              <a:buChar char="•"/>
            </a:pPr>
            <a:r>
              <a:rPr lang="en-GB" dirty="0"/>
              <a:t>Produce an annual report on their Social Value achievements in County Durham, aligned to the TOMs.</a:t>
            </a:r>
          </a:p>
        </p:txBody>
      </p:sp>
      <p:pic>
        <p:nvPicPr>
          <p:cNvPr id="12" name="Picture 11" descr="A yellow triangle with blue text&#10;&#10;Description automatically generated">
            <a:extLst>
              <a:ext uri="{FF2B5EF4-FFF2-40B4-BE49-F238E27FC236}">
                <a16:creationId xmlns:a16="http://schemas.microsoft.com/office/drawing/2014/main" id="{2B1FCD77-09B5-96BC-0D89-CFD093068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5537" y="1473201"/>
            <a:ext cx="4224756" cy="4224756"/>
          </a:xfrm>
          <a:prstGeom prst="rect">
            <a:avLst/>
          </a:prstGeom>
        </p:spPr>
      </p:pic>
    </p:spTree>
    <p:extLst>
      <p:ext uri="{BB962C8B-B14F-4D97-AF65-F5344CB8AC3E}">
        <p14:creationId xmlns:p14="http://schemas.microsoft.com/office/powerpoint/2010/main" val="328233044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descr="A logo with text on it&#10;&#10;Description automatically generated">
            <a:extLst>
              <a:ext uri="{FF2B5EF4-FFF2-40B4-BE49-F238E27FC236}">
                <a16:creationId xmlns:a16="http://schemas.microsoft.com/office/drawing/2014/main" id="{A07F7807-458E-6B1A-DAF8-BD4960B52DBE}"/>
              </a:ext>
            </a:extLst>
          </p:cNvPr>
          <p:cNvPicPr>
            <a:picLocks noChangeAspect="1"/>
          </p:cNvPicPr>
          <p:nvPr/>
        </p:nvPicPr>
        <p:blipFill>
          <a:blip r:embed="rId2"/>
          <a:stretch>
            <a:fillRect/>
          </a:stretch>
        </p:blipFill>
        <p:spPr>
          <a:xfrm>
            <a:off x="662867" y="3864522"/>
            <a:ext cx="1302176" cy="1302176"/>
          </a:xfrm>
          <a:prstGeom prst="rect">
            <a:avLst/>
          </a:prstGeom>
        </p:spPr>
      </p:pic>
      <p:pic>
        <p:nvPicPr>
          <p:cNvPr id="7" name="Picture 6" descr="A green and white logo&#10;&#10;Description automatically generated">
            <a:extLst>
              <a:ext uri="{FF2B5EF4-FFF2-40B4-BE49-F238E27FC236}">
                <a16:creationId xmlns:a16="http://schemas.microsoft.com/office/drawing/2014/main" id="{DB47B19E-BFF1-A63B-304C-DB40B8FEF3F2}"/>
              </a:ext>
            </a:extLst>
          </p:cNvPr>
          <p:cNvPicPr>
            <a:picLocks noChangeAspect="1"/>
          </p:cNvPicPr>
          <p:nvPr/>
        </p:nvPicPr>
        <p:blipFill>
          <a:blip r:embed="rId3"/>
          <a:stretch>
            <a:fillRect/>
          </a:stretch>
        </p:blipFill>
        <p:spPr>
          <a:xfrm>
            <a:off x="803677" y="422152"/>
            <a:ext cx="1168045" cy="579361"/>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571C34B8-3161-ED07-A9EF-4FAAD3991F99}"/>
              </a:ext>
            </a:extLst>
          </p:cNvPr>
          <p:cNvPicPr>
            <a:picLocks noChangeAspect="1"/>
          </p:cNvPicPr>
          <p:nvPr/>
        </p:nvPicPr>
        <p:blipFill>
          <a:blip r:embed="rId4"/>
          <a:stretch>
            <a:fillRect/>
          </a:stretch>
        </p:blipFill>
        <p:spPr>
          <a:xfrm>
            <a:off x="4173142" y="482829"/>
            <a:ext cx="1671223" cy="526610"/>
          </a:xfrm>
          <a:prstGeom prst="rect">
            <a:avLst/>
          </a:prstGeom>
        </p:spPr>
      </p:pic>
      <p:pic>
        <p:nvPicPr>
          <p:cNvPr id="24" name="Picture 23" descr="A close-up of a logo&#10;&#10;Description automatically generated">
            <a:extLst>
              <a:ext uri="{FF2B5EF4-FFF2-40B4-BE49-F238E27FC236}">
                <a16:creationId xmlns:a16="http://schemas.microsoft.com/office/drawing/2014/main" id="{D811D224-C733-70E6-A8B4-FB72B624D615}"/>
              </a:ext>
            </a:extLst>
          </p:cNvPr>
          <p:cNvPicPr>
            <a:picLocks noChangeAspect="1"/>
          </p:cNvPicPr>
          <p:nvPr/>
        </p:nvPicPr>
        <p:blipFill>
          <a:blip r:embed="rId5"/>
          <a:stretch>
            <a:fillRect/>
          </a:stretch>
        </p:blipFill>
        <p:spPr>
          <a:xfrm>
            <a:off x="6353608" y="276103"/>
            <a:ext cx="1671223" cy="940063"/>
          </a:xfrm>
          <a:prstGeom prst="rect">
            <a:avLst/>
          </a:prstGeom>
        </p:spPr>
      </p:pic>
      <p:pic>
        <p:nvPicPr>
          <p:cNvPr id="26" name="Picture 25" descr="A close-up of a logo&#10;&#10;Description automatically generated">
            <a:extLst>
              <a:ext uri="{FF2B5EF4-FFF2-40B4-BE49-F238E27FC236}">
                <a16:creationId xmlns:a16="http://schemas.microsoft.com/office/drawing/2014/main" id="{66FBAF56-9456-2573-B6E3-E8E183EBB0E7}"/>
              </a:ext>
            </a:extLst>
          </p:cNvPr>
          <p:cNvPicPr>
            <a:picLocks noChangeAspect="1"/>
          </p:cNvPicPr>
          <p:nvPr/>
        </p:nvPicPr>
        <p:blipFill>
          <a:blip r:embed="rId6"/>
          <a:stretch>
            <a:fillRect/>
          </a:stretch>
        </p:blipFill>
        <p:spPr>
          <a:xfrm>
            <a:off x="8573833" y="478980"/>
            <a:ext cx="2379213" cy="594803"/>
          </a:xfrm>
          <a:prstGeom prst="rect">
            <a:avLst/>
          </a:prstGeom>
        </p:spPr>
      </p:pic>
      <p:pic>
        <p:nvPicPr>
          <p:cNvPr id="30" name="Picture 29" descr="A blue text with a white background&#10;&#10;Description automatically generated">
            <a:extLst>
              <a:ext uri="{FF2B5EF4-FFF2-40B4-BE49-F238E27FC236}">
                <a16:creationId xmlns:a16="http://schemas.microsoft.com/office/drawing/2014/main" id="{918391B4-4C55-602B-DD5D-414F7AF31E6C}"/>
              </a:ext>
            </a:extLst>
          </p:cNvPr>
          <p:cNvPicPr>
            <a:picLocks noChangeAspect="1"/>
          </p:cNvPicPr>
          <p:nvPr/>
        </p:nvPicPr>
        <p:blipFill>
          <a:blip r:embed="rId7"/>
          <a:stretch>
            <a:fillRect/>
          </a:stretch>
        </p:blipFill>
        <p:spPr>
          <a:xfrm>
            <a:off x="249579" y="1169010"/>
            <a:ext cx="2353234" cy="871713"/>
          </a:xfrm>
          <a:prstGeom prst="rect">
            <a:avLst/>
          </a:prstGeom>
        </p:spPr>
      </p:pic>
      <p:pic>
        <p:nvPicPr>
          <p:cNvPr id="36" name="Picture 35" descr="A black and green logo&#10;&#10;Description automatically generated">
            <a:extLst>
              <a:ext uri="{FF2B5EF4-FFF2-40B4-BE49-F238E27FC236}">
                <a16:creationId xmlns:a16="http://schemas.microsoft.com/office/drawing/2014/main" id="{798199AB-5816-6280-0FD1-688642673D05}"/>
              </a:ext>
            </a:extLst>
          </p:cNvPr>
          <p:cNvPicPr>
            <a:picLocks noChangeAspect="1"/>
          </p:cNvPicPr>
          <p:nvPr/>
        </p:nvPicPr>
        <p:blipFill>
          <a:blip r:embed="rId8"/>
          <a:stretch>
            <a:fillRect/>
          </a:stretch>
        </p:blipFill>
        <p:spPr>
          <a:xfrm>
            <a:off x="9571326" y="1373993"/>
            <a:ext cx="2245215" cy="351810"/>
          </a:xfrm>
          <a:prstGeom prst="rect">
            <a:avLst/>
          </a:prstGeom>
        </p:spPr>
      </p:pic>
      <p:pic>
        <p:nvPicPr>
          <p:cNvPr id="40" name="Picture 39" descr="A yellow sign with black text&#10;&#10;Description automatically generated">
            <a:extLst>
              <a:ext uri="{FF2B5EF4-FFF2-40B4-BE49-F238E27FC236}">
                <a16:creationId xmlns:a16="http://schemas.microsoft.com/office/drawing/2014/main" id="{ADD01A26-B124-15A1-AF89-17DF11D352E4}"/>
              </a:ext>
            </a:extLst>
          </p:cNvPr>
          <p:cNvPicPr>
            <a:picLocks noChangeAspect="1"/>
          </p:cNvPicPr>
          <p:nvPr/>
        </p:nvPicPr>
        <p:blipFill>
          <a:blip r:embed="rId9"/>
          <a:stretch>
            <a:fillRect/>
          </a:stretch>
        </p:blipFill>
        <p:spPr>
          <a:xfrm>
            <a:off x="607407" y="2312575"/>
            <a:ext cx="1927072" cy="738069"/>
          </a:xfrm>
          <a:prstGeom prst="rect">
            <a:avLst/>
          </a:prstGeom>
        </p:spPr>
      </p:pic>
      <p:pic>
        <p:nvPicPr>
          <p:cNvPr id="42" name="Picture 41" descr="A black and blue logo&#10;&#10;Description automatically generated">
            <a:extLst>
              <a:ext uri="{FF2B5EF4-FFF2-40B4-BE49-F238E27FC236}">
                <a16:creationId xmlns:a16="http://schemas.microsoft.com/office/drawing/2014/main" id="{FB59711C-3422-1520-5042-59B426C92BC1}"/>
              </a:ext>
            </a:extLst>
          </p:cNvPr>
          <p:cNvPicPr>
            <a:picLocks noChangeAspect="1"/>
          </p:cNvPicPr>
          <p:nvPr/>
        </p:nvPicPr>
        <p:blipFill>
          <a:blip r:embed="rId10"/>
          <a:stretch>
            <a:fillRect/>
          </a:stretch>
        </p:blipFill>
        <p:spPr>
          <a:xfrm>
            <a:off x="7483107" y="2278827"/>
            <a:ext cx="2168164" cy="581554"/>
          </a:xfrm>
          <a:prstGeom prst="rect">
            <a:avLst/>
          </a:prstGeom>
        </p:spPr>
      </p:pic>
      <p:pic>
        <p:nvPicPr>
          <p:cNvPr id="48" name="Picture 47" descr="A black and grey logo&#10;&#10;Description automatically generated">
            <a:extLst>
              <a:ext uri="{FF2B5EF4-FFF2-40B4-BE49-F238E27FC236}">
                <a16:creationId xmlns:a16="http://schemas.microsoft.com/office/drawing/2014/main" id="{CF12D182-39B7-BB3E-100A-986388CEC48F}"/>
              </a:ext>
            </a:extLst>
          </p:cNvPr>
          <p:cNvPicPr>
            <a:picLocks noChangeAspect="1"/>
          </p:cNvPicPr>
          <p:nvPr/>
        </p:nvPicPr>
        <p:blipFill>
          <a:blip r:embed="rId11"/>
          <a:stretch>
            <a:fillRect/>
          </a:stretch>
        </p:blipFill>
        <p:spPr>
          <a:xfrm>
            <a:off x="586521" y="3272022"/>
            <a:ext cx="1927072" cy="653519"/>
          </a:xfrm>
          <a:prstGeom prst="rect">
            <a:avLst/>
          </a:prstGeom>
        </p:spPr>
      </p:pic>
      <p:pic>
        <p:nvPicPr>
          <p:cNvPr id="56" name="Picture 55" descr="A black and red logo&#10;&#10;Description automatically generated">
            <a:extLst>
              <a:ext uri="{FF2B5EF4-FFF2-40B4-BE49-F238E27FC236}">
                <a16:creationId xmlns:a16="http://schemas.microsoft.com/office/drawing/2014/main" id="{06EF8A7F-88D5-2D43-F4DE-3678F5F43154}"/>
              </a:ext>
            </a:extLst>
          </p:cNvPr>
          <p:cNvPicPr>
            <a:picLocks noChangeAspect="1"/>
          </p:cNvPicPr>
          <p:nvPr/>
        </p:nvPicPr>
        <p:blipFill>
          <a:blip r:embed="rId12"/>
          <a:stretch>
            <a:fillRect/>
          </a:stretch>
        </p:blipFill>
        <p:spPr>
          <a:xfrm>
            <a:off x="10078459" y="3369267"/>
            <a:ext cx="1682524" cy="630785"/>
          </a:xfrm>
          <a:prstGeom prst="rect">
            <a:avLst/>
          </a:prstGeom>
        </p:spPr>
      </p:pic>
      <p:pic>
        <p:nvPicPr>
          <p:cNvPr id="60" name="Picture 59" descr="A red rectangular sign with white text&#10;&#10;Description automatically generated">
            <a:extLst>
              <a:ext uri="{FF2B5EF4-FFF2-40B4-BE49-F238E27FC236}">
                <a16:creationId xmlns:a16="http://schemas.microsoft.com/office/drawing/2014/main" id="{5C1514D9-087C-752F-C580-88238AB17216}"/>
              </a:ext>
            </a:extLst>
          </p:cNvPr>
          <p:cNvPicPr>
            <a:picLocks noChangeAspect="1"/>
          </p:cNvPicPr>
          <p:nvPr/>
        </p:nvPicPr>
        <p:blipFill>
          <a:blip r:embed="rId13"/>
          <a:stretch>
            <a:fillRect/>
          </a:stretch>
        </p:blipFill>
        <p:spPr>
          <a:xfrm>
            <a:off x="7690376" y="4122983"/>
            <a:ext cx="1960895" cy="909150"/>
          </a:xfrm>
          <a:prstGeom prst="rect">
            <a:avLst/>
          </a:prstGeom>
        </p:spPr>
      </p:pic>
      <p:pic>
        <p:nvPicPr>
          <p:cNvPr id="62" name="Picture 61" descr="A green and grey logo&#10;&#10;Description automatically generated">
            <a:extLst>
              <a:ext uri="{FF2B5EF4-FFF2-40B4-BE49-F238E27FC236}">
                <a16:creationId xmlns:a16="http://schemas.microsoft.com/office/drawing/2014/main" id="{BE7AE5C4-F8B9-8033-91A3-8B74A72A1CE7}"/>
              </a:ext>
            </a:extLst>
          </p:cNvPr>
          <p:cNvPicPr>
            <a:picLocks noChangeAspect="1"/>
          </p:cNvPicPr>
          <p:nvPr/>
        </p:nvPicPr>
        <p:blipFill>
          <a:blip r:embed="rId14"/>
          <a:stretch>
            <a:fillRect/>
          </a:stretch>
        </p:blipFill>
        <p:spPr>
          <a:xfrm>
            <a:off x="10229078" y="4202116"/>
            <a:ext cx="1066769" cy="930401"/>
          </a:xfrm>
          <a:prstGeom prst="rect">
            <a:avLst/>
          </a:prstGeom>
        </p:spPr>
      </p:pic>
      <p:pic>
        <p:nvPicPr>
          <p:cNvPr id="64" name="Picture 63" descr="A black text on a white background&#10;&#10;Description automatically generated">
            <a:extLst>
              <a:ext uri="{FF2B5EF4-FFF2-40B4-BE49-F238E27FC236}">
                <a16:creationId xmlns:a16="http://schemas.microsoft.com/office/drawing/2014/main" id="{9694B6F8-9A32-8C3F-0F51-E5046470D688}"/>
              </a:ext>
            </a:extLst>
          </p:cNvPr>
          <p:cNvPicPr>
            <a:picLocks noChangeAspect="1"/>
          </p:cNvPicPr>
          <p:nvPr/>
        </p:nvPicPr>
        <p:blipFill>
          <a:blip r:embed="rId15"/>
          <a:stretch>
            <a:fillRect/>
          </a:stretch>
        </p:blipFill>
        <p:spPr>
          <a:xfrm>
            <a:off x="662867" y="4943143"/>
            <a:ext cx="1287853" cy="871713"/>
          </a:xfrm>
          <a:prstGeom prst="rect">
            <a:avLst/>
          </a:prstGeom>
        </p:spPr>
      </p:pic>
      <p:pic>
        <p:nvPicPr>
          <p:cNvPr id="66" name="Picture 65" descr="A logo for a company&#10;&#10;Description automatically generated">
            <a:extLst>
              <a:ext uri="{FF2B5EF4-FFF2-40B4-BE49-F238E27FC236}">
                <a16:creationId xmlns:a16="http://schemas.microsoft.com/office/drawing/2014/main" id="{25075632-4558-71AE-FFCE-43DBC461CBDE}"/>
              </a:ext>
            </a:extLst>
          </p:cNvPr>
          <p:cNvPicPr>
            <a:picLocks noChangeAspect="1"/>
          </p:cNvPicPr>
          <p:nvPr/>
        </p:nvPicPr>
        <p:blipFill>
          <a:blip r:embed="rId16"/>
          <a:stretch>
            <a:fillRect/>
          </a:stretch>
        </p:blipFill>
        <p:spPr>
          <a:xfrm>
            <a:off x="2513593" y="5032133"/>
            <a:ext cx="1511808" cy="950976"/>
          </a:xfrm>
          <a:prstGeom prst="rect">
            <a:avLst/>
          </a:prstGeom>
        </p:spPr>
      </p:pic>
      <p:pic>
        <p:nvPicPr>
          <p:cNvPr id="68" name="Picture 67" descr="A black and yellow logo&#10;&#10;Description automatically generated">
            <a:extLst>
              <a:ext uri="{FF2B5EF4-FFF2-40B4-BE49-F238E27FC236}">
                <a16:creationId xmlns:a16="http://schemas.microsoft.com/office/drawing/2014/main" id="{687F6C9B-8A6F-7DE1-EEF1-867B5A56D707}"/>
              </a:ext>
            </a:extLst>
          </p:cNvPr>
          <p:cNvPicPr>
            <a:picLocks noChangeAspect="1"/>
          </p:cNvPicPr>
          <p:nvPr/>
        </p:nvPicPr>
        <p:blipFill>
          <a:blip r:embed="rId17"/>
          <a:stretch>
            <a:fillRect/>
          </a:stretch>
        </p:blipFill>
        <p:spPr>
          <a:xfrm>
            <a:off x="4115697" y="5187043"/>
            <a:ext cx="1814157" cy="694482"/>
          </a:xfrm>
          <a:prstGeom prst="rect">
            <a:avLst/>
          </a:prstGeom>
        </p:spPr>
      </p:pic>
      <p:pic>
        <p:nvPicPr>
          <p:cNvPr id="70" name="Graphic 69">
            <a:extLst>
              <a:ext uri="{FF2B5EF4-FFF2-40B4-BE49-F238E27FC236}">
                <a16:creationId xmlns:a16="http://schemas.microsoft.com/office/drawing/2014/main" id="{3FFB6E20-1BC8-AA0D-7DD9-0DB4762E3A2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95875" y="5184651"/>
            <a:ext cx="1823973" cy="458038"/>
          </a:xfrm>
          <a:prstGeom prst="rect">
            <a:avLst/>
          </a:prstGeom>
        </p:spPr>
      </p:pic>
      <p:pic>
        <p:nvPicPr>
          <p:cNvPr id="72" name="Picture 71">
            <a:extLst>
              <a:ext uri="{FF2B5EF4-FFF2-40B4-BE49-F238E27FC236}">
                <a16:creationId xmlns:a16="http://schemas.microsoft.com/office/drawing/2014/main" id="{FF45E4A5-5F42-BDF0-7E13-71389DF9930D}"/>
              </a:ext>
            </a:extLst>
          </p:cNvPr>
          <p:cNvPicPr>
            <a:picLocks noChangeAspect="1"/>
          </p:cNvPicPr>
          <p:nvPr/>
        </p:nvPicPr>
        <p:blipFill>
          <a:blip r:embed="rId20"/>
          <a:stretch>
            <a:fillRect/>
          </a:stretch>
        </p:blipFill>
        <p:spPr>
          <a:xfrm>
            <a:off x="7820945" y="5132198"/>
            <a:ext cx="2206663" cy="617529"/>
          </a:xfrm>
          <a:prstGeom prst="rect">
            <a:avLst/>
          </a:prstGeom>
        </p:spPr>
      </p:pic>
      <p:pic>
        <p:nvPicPr>
          <p:cNvPr id="76" name="Picture 75">
            <a:extLst>
              <a:ext uri="{FF2B5EF4-FFF2-40B4-BE49-F238E27FC236}">
                <a16:creationId xmlns:a16="http://schemas.microsoft.com/office/drawing/2014/main" id="{01A96BD8-7AC5-782E-9378-9618288FE5CF}"/>
              </a:ext>
            </a:extLst>
          </p:cNvPr>
          <p:cNvPicPr>
            <a:picLocks noChangeAspect="1"/>
          </p:cNvPicPr>
          <p:nvPr/>
        </p:nvPicPr>
        <p:blipFill>
          <a:blip r:embed="rId21"/>
          <a:stretch>
            <a:fillRect/>
          </a:stretch>
        </p:blipFill>
        <p:spPr>
          <a:xfrm>
            <a:off x="10229078" y="5272574"/>
            <a:ext cx="1634658" cy="422865"/>
          </a:xfrm>
          <a:prstGeom prst="rect">
            <a:avLst/>
          </a:prstGeom>
        </p:spPr>
      </p:pic>
      <p:pic>
        <p:nvPicPr>
          <p:cNvPr id="78" name="Picture 77">
            <a:extLst>
              <a:ext uri="{FF2B5EF4-FFF2-40B4-BE49-F238E27FC236}">
                <a16:creationId xmlns:a16="http://schemas.microsoft.com/office/drawing/2014/main" id="{D2F37001-5359-E214-A37B-4AD5E57D6580}"/>
              </a:ext>
            </a:extLst>
          </p:cNvPr>
          <p:cNvPicPr>
            <a:picLocks noChangeAspect="1"/>
          </p:cNvPicPr>
          <p:nvPr/>
        </p:nvPicPr>
        <p:blipFill>
          <a:blip r:embed="rId22"/>
          <a:stretch>
            <a:fillRect/>
          </a:stretch>
        </p:blipFill>
        <p:spPr>
          <a:xfrm>
            <a:off x="2226398" y="6140890"/>
            <a:ext cx="1814157" cy="577001"/>
          </a:xfrm>
          <a:prstGeom prst="rect">
            <a:avLst/>
          </a:prstGeom>
        </p:spPr>
      </p:pic>
      <p:pic>
        <p:nvPicPr>
          <p:cNvPr id="82" name="Picture 81">
            <a:extLst>
              <a:ext uri="{FF2B5EF4-FFF2-40B4-BE49-F238E27FC236}">
                <a16:creationId xmlns:a16="http://schemas.microsoft.com/office/drawing/2014/main" id="{A068B7BA-E257-AC4F-FEC3-4043E082939A}"/>
              </a:ext>
            </a:extLst>
          </p:cNvPr>
          <p:cNvPicPr>
            <a:picLocks noChangeAspect="1"/>
          </p:cNvPicPr>
          <p:nvPr/>
        </p:nvPicPr>
        <p:blipFill>
          <a:blip r:embed="rId23"/>
          <a:stretch>
            <a:fillRect/>
          </a:stretch>
        </p:blipFill>
        <p:spPr>
          <a:xfrm>
            <a:off x="4173142" y="6095059"/>
            <a:ext cx="1377048" cy="703965"/>
          </a:xfrm>
          <a:prstGeom prst="rect">
            <a:avLst/>
          </a:prstGeom>
        </p:spPr>
      </p:pic>
      <p:pic>
        <p:nvPicPr>
          <p:cNvPr id="84" name="Picture 83">
            <a:extLst>
              <a:ext uri="{FF2B5EF4-FFF2-40B4-BE49-F238E27FC236}">
                <a16:creationId xmlns:a16="http://schemas.microsoft.com/office/drawing/2014/main" id="{10B4C9E5-E389-B633-90AB-4B88A70144A9}"/>
              </a:ext>
            </a:extLst>
          </p:cNvPr>
          <p:cNvPicPr>
            <a:picLocks noChangeAspect="1"/>
          </p:cNvPicPr>
          <p:nvPr/>
        </p:nvPicPr>
        <p:blipFill>
          <a:blip r:embed="rId24"/>
          <a:stretch>
            <a:fillRect/>
          </a:stretch>
        </p:blipFill>
        <p:spPr>
          <a:xfrm>
            <a:off x="8024831" y="6050944"/>
            <a:ext cx="1381838" cy="652919"/>
          </a:xfrm>
          <a:prstGeom prst="rect">
            <a:avLst/>
          </a:prstGeom>
        </p:spPr>
      </p:pic>
      <p:pic>
        <p:nvPicPr>
          <p:cNvPr id="86" name="Picture 85">
            <a:extLst>
              <a:ext uri="{FF2B5EF4-FFF2-40B4-BE49-F238E27FC236}">
                <a16:creationId xmlns:a16="http://schemas.microsoft.com/office/drawing/2014/main" id="{778B2472-B1ED-8CA6-D8D6-61CDA56126C0}"/>
              </a:ext>
            </a:extLst>
          </p:cNvPr>
          <p:cNvPicPr>
            <a:picLocks noChangeAspect="1"/>
          </p:cNvPicPr>
          <p:nvPr/>
        </p:nvPicPr>
        <p:blipFill>
          <a:blip r:embed="rId25"/>
          <a:stretch>
            <a:fillRect/>
          </a:stretch>
        </p:blipFill>
        <p:spPr>
          <a:xfrm>
            <a:off x="6199303" y="6099501"/>
            <a:ext cx="1217116" cy="699523"/>
          </a:xfrm>
          <a:prstGeom prst="rect">
            <a:avLst/>
          </a:prstGeom>
        </p:spPr>
      </p:pic>
      <p:pic>
        <p:nvPicPr>
          <p:cNvPr id="88" name="Picture 87" descr="A logo with blue and white letters&#10;&#10;Description automatically generated">
            <a:extLst>
              <a:ext uri="{FF2B5EF4-FFF2-40B4-BE49-F238E27FC236}">
                <a16:creationId xmlns:a16="http://schemas.microsoft.com/office/drawing/2014/main" id="{E28EE090-F323-C8A3-987A-F58EE9C63E62}"/>
              </a:ext>
            </a:extLst>
          </p:cNvPr>
          <p:cNvPicPr>
            <a:picLocks noChangeAspect="1"/>
          </p:cNvPicPr>
          <p:nvPr/>
        </p:nvPicPr>
        <p:blipFill>
          <a:blip r:embed="rId26"/>
          <a:stretch>
            <a:fillRect/>
          </a:stretch>
        </p:blipFill>
        <p:spPr>
          <a:xfrm>
            <a:off x="2443424" y="14056"/>
            <a:ext cx="1380106" cy="1380106"/>
          </a:xfrm>
          <a:prstGeom prst="rect">
            <a:avLst/>
          </a:prstGeom>
        </p:spPr>
      </p:pic>
      <p:pic>
        <p:nvPicPr>
          <p:cNvPr id="92" name="Picture 91" descr="A logo for a company&#10;&#10;Description automatically generated">
            <a:extLst>
              <a:ext uri="{FF2B5EF4-FFF2-40B4-BE49-F238E27FC236}">
                <a16:creationId xmlns:a16="http://schemas.microsoft.com/office/drawing/2014/main" id="{582F20B0-C3CC-C7FB-04DA-61379E1B5454}"/>
              </a:ext>
            </a:extLst>
          </p:cNvPr>
          <p:cNvPicPr>
            <a:picLocks noChangeAspect="1"/>
          </p:cNvPicPr>
          <p:nvPr/>
        </p:nvPicPr>
        <p:blipFill>
          <a:blip r:embed="rId27"/>
          <a:stretch>
            <a:fillRect/>
          </a:stretch>
        </p:blipFill>
        <p:spPr>
          <a:xfrm>
            <a:off x="10027608" y="2355380"/>
            <a:ext cx="1676929" cy="565340"/>
          </a:xfrm>
          <a:prstGeom prst="rect">
            <a:avLst/>
          </a:prstGeom>
        </p:spPr>
      </p:pic>
      <p:pic>
        <p:nvPicPr>
          <p:cNvPr id="96" name="Content Placeholder 95" descr="A yellow triangle with blue text&#10;&#10;Description automatically generated">
            <a:extLst>
              <a:ext uri="{FF2B5EF4-FFF2-40B4-BE49-F238E27FC236}">
                <a16:creationId xmlns:a16="http://schemas.microsoft.com/office/drawing/2014/main" id="{786C4D2E-2108-6E8D-B178-3EDCBA847F2D}"/>
              </a:ext>
            </a:extLst>
          </p:cNvPr>
          <p:cNvPicPr>
            <a:picLocks noGrp="1" noChangeAspect="1"/>
          </p:cNvPicPr>
          <p:nvPr>
            <p:ph idx="4294967295"/>
          </p:nvPr>
        </p:nvPicPr>
        <p:blipFill>
          <a:blip r:embed="rId28"/>
          <a:stretch>
            <a:fillRect/>
          </a:stretch>
        </p:blipFill>
        <p:spPr>
          <a:xfrm>
            <a:off x="4192298" y="1549400"/>
            <a:ext cx="3559175" cy="3560763"/>
          </a:xfrm>
        </p:spPr>
      </p:pic>
      <p:pic>
        <p:nvPicPr>
          <p:cNvPr id="90" name="Picture 89" descr="A black background with a black square&#10;&#10;Description automatically generated with medium confidence">
            <a:extLst>
              <a:ext uri="{FF2B5EF4-FFF2-40B4-BE49-F238E27FC236}">
                <a16:creationId xmlns:a16="http://schemas.microsoft.com/office/drawing/2014/main" id="{B50B2D75-0747-0FAB-DBAE-D35F4D2FD4C9}"/>
              </a:ext>
            </a:extLst>
          </p:cNvPr>
          <p:cNvPicPr>
            <a:picLocks noChangeAspect="1"/>
          </p:cNvPicPr>
          <p:nvPr/>
        </p:nvPicPr>
        <p:blipFill>
          <a:blip r:embed="rId29"/>
          <a:stretch>
            <a:fillRect/>
          </a:stretch>
        </p:blipFill>
        <p:spPr>
          <a:xfrm>
            <a:off x="2791650" y="2339166"/>
            <a:ext cx="1757533" cy="437321"/>
          </a:xfrm>
          <a:prstGeom prst="rect">
            <a:avLst/>
          </a:prstGeom>
        </p:spPr>
      </p:pic>
      <p:pic>
        <p:nvPicPr>
          <p:cNvPr id="52" name="Picture 51" descr="A logo with a circle and text&#10;&#10;Description automatically generated with medium confidence">
            <a:extLst>
              <a:ext uri="{FF2B5EF4-FFF2-40B4-BE49-F238E27FC236}">
                <a16:creationId xmlns:a16="http://schemas.microsoft.com/office/drawing/2014/main" id="{75EE4C61-6183-E489-B9D0-125C22A95416}"/>
              </a:ext>
            </a:extLst>
          </p:cNvPr>
          <p:cNvPicPr>
            <a:picLocks noChangeAspect="1"/>
          </p:cNvPicPr>
          <p:nvPr/>
        </p:nvPicPr>
        <p:blipFill>
          <a:blip r:embed="rId30"/>
          <a:stretch>
            <a:fillRect/>
          </a:stretch>
        </p:blipFill>
        <p:spPr>
          <a:xfrm>
            <a:off x="2689968" y="3272022"/>
            <a:ext cx="1960895" cy="887379"/>
          </a:xfrm>
          <a:prstGeom prst="rect">
            <a:avLst/>
          </a:prstGeom>
        </p:spPr>
      </p:pic>
      <p:pic>
        <p:nvPicPr>
          <p:cNvPr id="32" name="Picture 31" descr="A logo with a red and blue arrow&#10;&#10;Description automatically generated">
            <a:extLst>
              <a:ext uri="{FF2B5EF4-FFF2-40B4-BE49-F238E27FC236}">
                <a16:creationId xmlns:a16="http://schemas.microsoft.com/office/drawing/2014/main" id="{3F1E4CA7-8083-BE8C-12EB-0B404426E444}"/>
              </a:ext>
            </a:extLst>
          </p:cNvPr>
          <p:cNvPicPr>
            <a:picLocks noChangeAspect="1"/>
          </p:cNvPicPr>
          <p:nvPr/>
        </p:nvPicPr>
        <p:blipFill>
          <a:blip r:embed="rId31"/>
          <a:stretch>
            <a:fillRect/>
          </a:stretch>
        </p:blipFill>
        <p:spPr>
          <a:xfrm>
            <a:off x="4733039" y="435515"/>
            <a:ext cx="2249087" cy="1979197"/>
          </a:xfrm>
          <a:prstGeom prst="rect">
            <a:avLst/>
          </a:prstGeom>
        </p:spPr>
      </p:pic>
      <p:pic>
        <p:nvPicPr>
          <p:cNvPr id="28" name="Picture 27" descr="A logo for a company&#10;&#10;Description automatically generated">
            <a:extLst>
              <a:ext uri="{FF2B5EF4-FFF2-40B4-BE49-F238E27FC236}">
                <a16:creationId xmlns:a16="http://schemas.microsoft.com/office/drawing/2014/main" id="{795AEB24-15E3-2776-5138-3BBD113C6A61}"/>
              </a:ext>
            </a:extLst>
          </p:cNvPr>
          <p:cNvPicPr>
            <a:picLocks noChangeAspect="1"/>
          </p:cNvPicPr>
          <p:nvPr/>
        </p:nvPicPr>
        <p:blipFill>
          <a:blip r:embed="rId32"/>
          <a:stretch>
            <a:fillRect/>
          </a:stretch>
        </p:blipFill>
        <p:spPr>
          <a:xfrm>
            <a:off x="2538093" y="1173934"/>
            <a:ext cx="1806790" cy="699773"/>
          </a:xfrm>
          <a:prstGeom prst="rect">
            <a:avLst/>
          </a:prstGeom>
        </p:spPr>
      </p:pic>
      <p:pic>
        <p:nvPicPr>
          <p:cNvPr id="34" name="Picture 33" descr="A close-up of a logo&#10;&#10;Description automatically generated">
            <a:extLst>
              <a:ext uri="{FF2B5EF4-FFF2-40B4-BE49-F238E27FC236}">
                <a16:creationId xmlns:a16="http://schemas.microsoft.com/office/drawing/2014/main" id="{B2A3F747-1F86-4C5D-2729-A841ABA548BA}"/>
              </a:ext>
            </a:extLst>
          </p:cNvPr>
          <p:cNvPicPr>
            <a:picLocks noChangeAspect="1"/>
          </p:cNvPicPr>
          <p:nvPr/>
        </p:nvPicPr>
        <p:blipFill>
          <a:blip r:embed="rId33"/>
          <a:stretch>
            <a:fillRect/>
          </a:stretch>
        </p:blipFill>
        <p:spPr>
          <a:xfrm>
            <a:off x="6884333" y="951543"/>
            <a:ext cx="2249087" cy="1171550"/>
          </a:xfrm>
          <a:prstGeom prst="rect">
            <a:avLst/>
          </a:prstGeom>
        </p:spPr>
      </p:pic>
      <p:pic>
        <p:nvPicPr>
          <p:cNvPr id="54" name="Picture 53" descr="Grey text on a white background&#10;&#10;Description automatically generated">
            <a:extLst>
              <a:ext uri="{FF2B5EF4-FFF2-40B4-BE49-F238E27FC236}">
                <a16:creationId xmlns:a16="http://schemas.microsoft.com/office/drawing/2014/main" id="{E2F8A029-3AAF-5A24-0C62-A0E88DD1F1F2}"/>
              </a:ext>
            </a:extLst>
          </p:cNvPr>
          <p:cNvPicPr>
            <a:picLocks noChangeAspect="1"/>
          </p:cNvPicPr>
          <p:nvPr/>
        </p:nvPicPr>
        <p:blipFill>
          <a:blip r:embed="rId34"/>
          <a:stretch>
            <a:fillRect/>
          </a:stretch>
        </p:blipFill>
        <p:spPr>
          <a:xfrm>
            <a:off x="7355240" y="3323937"/>
            <a:ext cx="2296031" cy="721447"/>
          </a:xfrm>
          <a:prstGeom prst="rect">
            <a:avLst/>
          </a:prstGeom>
        </p:spPr>
      </p:pic>
      <p:pic>
        <p:nvPicPr>
          <p:cNvPr id="58" name="Picture 57" descr="A black and grey letter v&#10;&#10;Description automatically generated">
            <a:extLst>
              <a:ext uri="{FF2B5EF4-FFF2-40B4-BE49-F238E27FC236}">
                <a16:creationId xmlns:a16="http://schemas.microsoft.com/office/drawing/2014/main" id="{232FB5B0-7520-CD15-E358-DDFA8C48D63F}"/>
              </a:ext>
            </a:extLst>
          </p:cNvPr>
          <p:cNvPicPr>
            <a:picLocks noChangeAspect="1"/>
          </p:cNvPicPr>
          <p:nvPr/>
        </p:nvPicPr>
        <p:blipFill>
          <a:blip r:embed="rId35"/>
          <a:stretch>
            <a:fillRect/>
          </a:stretch>
        </p:blipFill>
        <p:spPr>
          <a:xfrm>
            <a:off x="2643206" y="4485850"/>
            <a:ext cx="1529936" cy="297955"/>
          </a:xfrm>
          <a:prstGeom prst="rect">
            <a:avLst/>
          </a:prstGeom>
        </p:spPr>
      </p:pic>
    </p:spTree>
    <p:extLst>
      <p:ext uri="{BB962C8B-B14F-4D97-AF65-F5344CB8AC3E}">
        <p14:creationId xmlns:p14="http://schemas.microsoft.com/office/powerpoint/2010/main" val="1883863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ADC4E0-2E3E-7004-DF86-0A30200B3E44}"/>
              </a:ext>
            </a:extLst>
          </p:cNvPr>
          <p:cNvSpPr>
            <a:spLocks noGrp="1"/>
          </p:cNvSpPr>
          <p:nvPr>
            <p:ph type="sldNum" sz="quarter" idx="20"/>
          </p:nvPr>
        </p:nvSpPr>
        <p:spPr/>
        <p:txBody>
          <a:bodyPr/>
          <a:lstStyle/>
          <a:p>
            <a:fld id="{A0C40B90-2D6F-47A2-AD38-E70C3BCB3AA9}" type="slidenum">
              <a:rPr lang="en-GB" smtClean="0"/>
              <a:pPr/>
              <a:t>18</a:t>
            </a:fld>
            <a:endParaRPr lang="en-GB"/>
          </a:p>
        </p:txBody>
      </p:sp>
      <p:sp>
        <p:nvSpPr>
          <p:cNvPr id="3" name="Title 2">
            <a:extLst>
              <a:ext uri="{FF2B5EF4-FFF2-40B4-BE49-F238E27FC236}">
                <a16:creationId xmlns:a16="http://schemas.microsoft.com/office/drawing/2014/main" id="{03791A90-ECCD-76D0-75F1-9EFB4AA64358}"/>
              </a:ext>
            </a:extLst>
          </p:cNvPr>
          <p:cNvSpPr>
            <a:spLocks noGrp="1"/>
          </p:cNvSpPr>
          <p:nvPr>
            <p:ph type="title"/>
          </p:nvPr>
        </p:nvSpPr>
        <p:spPr/>
        <p:txBody>
          <a:bodyPr/>
          <a:lstStyle/>
          <a:p>
            <a:endParaRPr lang="en-GB"/>
          </a:p>
        </p:txBody>
      </p:sp>
      <p:pic>
        <p:nvPicPr>
          <p:cNvPr id="5" name="Picture 4" descr="A picture containing logo&#10;&#10;Description automatically generated">
            <a:extLst>
              <a:ext uri="{FF2B5EF4-FFF2-40B4-BE49-F238E27FC236}">
                <a16:creationId xmlns:a16="http://schemas.microsoft.com/office/drawing/2014/main" id="{A3D9C413-D4C1-696C-0196-0A12732308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1924" y="102924"/>
            <a:ext cx="1040076" cy="1040076"/>
          </a:xfrm>
          <a:prstGeom prst="rect">
            <a:avLst/>
          </a:prstGeom>
        </p:spPr>
      </p:pic>
      <p:sp>
        <p:nvSpPr>
          <p:cNvPr id="6" name="Rectangle 5">
            <a:extLst>
              <a:ext uri="{FF2B5EF4-FFF2-40B4-BE49-F238E27FC236}">
                <a16:creationId xmlns:a16="http://schemas.microsoft.com/office/drawing/2014/main" id="{73070FBF-D7D4-898B-2937-39E51EB311B5}"/>
              </a:ext>
            </a:extLst>
          </p:cNvPr>
          <p:cNvSpPr/>
          <p:nvPr/>
        </p:nvSpPr>
        <p:spPr>
          <a:xfrm>
            <a:off x="159391" y="6299200"/>
            <a:ext cx="1359016" cy="48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Online Media 6" title="Supporters' Charter launch event">
            <a:hlinkClick r:id="" action="ppaction://media"/>
            <a:extLst>
              <a:ext uri="{FF2B5EF4-FFF2-40B4-BE49-F238E27FC236}">
                <a16:creationId xmlns:a16="http://schemas.microsoft.com/office/drawing/2014/main" id="{18C77F78-76BB-5545-40EE-B19C041BAE70}"/>
              </a:ext>
            </a:extLst>
          </p:cNvPr>
          <p:cNvPicPr>
            <a:picLocks noRot="1" noChangeAspect="1"/>
          </p:cNvPicPr>
          <p:nvPr>
            <a:videoFile r:link="rId1"/>
          </p:nvPr>
        </p:nvPicPr>
        <p:blipFill>
          <a:blip r:embed="rId4"/>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33898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29BC1DD-B77D-DB05-CBDE-241E0259978E}"/>
              </a:ext>
            </a:extLst>
          </p:cNvPr>
          <p:cNvSpPr>
            <a:spLocks noGrp="1"/>
          </p:cNvSpPr>
          <p:nvPr>
            <p:ph type="title"/>
          </p:nvPr>
        </p:nvSpPr>
        <p:spPr>
          <a:xfrm>
            <a:off x="838200" y="143892"/>
            <a:ext cx="10515600" cy="1036349"/>
          </a:xfrm>
        </p:spPr>
        <p:txBody>
          <a:bodyPr/>
          <a:lstStyle/>
          <a:p>
            <a:r>
              <a:rPr lang="en-GB" b="1" dirty="0">
                <a:latin typeface="Aptos" panose="020B0004020202020204" pitchFamily="34" charset="0"/>
              </a:rPr>
              <a:t>Outcomes – 2023/24</a:t>
            </a:r>
            <a:br>
              <a:rPr lang="en-GB" b="1" dirty="0">
                <a:latin typeface="Aptos" panose="020B0004020202020204" pitchFamily="34" charset="0"/>
              </a:rPr>
            </a:br>
            <a:r>
              <a:rPr lang="en-GB" sz="2800" b="1" dirty="0">
                <a:latin typeface="Aptos" panose="020B0004020202020204" pitchFamily="34" charset="0"/>
              </a:rPr>
              <a:t>£314m Social Value …</a:t>
            </a:r>
            <a:endParaRPr lang="en-GB" b="1" dirty="0">
              <a:latin typeface="Aptos" panose="020B0004020202020204" pitchFamily="34" charset="0"/>
            </a:endParaRPr>
          </a:p>
        </p:txBody>
      </p:sp>
      <p:pic>
        <p:nvPicPr>
          <p:cNvPr id="46" name="Picture 45" descr="A picture containing logo&#10;&#10;Description automatically generated">
            <a:extLst>
              <a:ext uri="{FF2B5EF4-FFF2-40B4-BE49-F238E27FC236}">
                <a16:creationId xmlns:a16="http://schemas.microsoft.com/office/drawing/2014/main" id="{AC91E92C-F33C-A08A-1220-47A4C6BF82DD}"/>
              </a:ext>
            </a:extLst>
          </p:cNvPr>
          <p:cNvPicPr>
            <a:picLocks noChangeAspect="1"/>
          </p:cNvPicPr>
          <p:nvPr/>
        </p:nvPicPr>
        <p:blipFill>
          <a:blip r:embed="rId3"/>
          <a:stretch>
            <a:fillRect/>
          </a:stretch>
        </p:blipFill>
        <p:spPr>
          <a:xfrm>
            <a:off x="11041963" y="120905"/>
            <a:ext cx="1040076" cy="1040076"/>
          </a:xfrm>
          <a:prstGeom prst="rect">
            <a:avLst/>
          </a:prstGeom>
        </p:spPr>
      </p:pic>
      <p:grpSp>
        <p:nvGrpSpPr>
          <p:cNvPr id="3" name="Group 2">
            <a:extLst>
              <a:ext uri="{FF2B5EF4-FFF2-40B4-BE49-F238E27FC236}">
                <a16:creationId xmlns:a16="http://schemas.microsoft.com/office/drawing/2014/main" id="{DCBF4490-A620-66D1-5310-6AA160049276}"/>
              </a:ext>
            </a:extLst>
          </p:cNvPr>
          <p:cNvGrpSpPr/>
          <p:nvPr/>
        </p:nvGrpSpPr>
        <p:grpSpPr>
          <a:xfrm>
            <a:off x="73856" y="1283488"/>
            <a:ext cx="2420525" cy="2391895"/>
            <a:chOff x="848956" y="1266260"/>
            <a:chExt cx="2420525" cy="2391895"/>
          </a:xfrm>
        </p:grpSpPr>
        <p:pic>
          <p:nvPicPr>
            <p:cNvPr id="14" name="Graphic 13" descr="Teacher with solid fill">
              <a:extLst>
                <a:ext uri="{FF2B5EF4-FFF2-40B4-BE49-F238E27FC236}">
                  <a16:creationId xmlns:a16="http://schemas.microsoft.com/office/drawing/2014/main" id="{F4F32329-99E0-E1EB-D326-20D0EAB42F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4044" y="1266260"/>
              <a:ext cx="927245" cy="927245"/>
            </a:xfrm>
            <a:prstGeom prst="rect">
              <a:avLst/>
            </a:prstGeom>
          </p:spPr>
        </p:pic>
        <p:sp>
          <p:nvSpPr>
            <p:cNvPr id="21" name="Text Placeholder 2">
              <a:extLst>
                <a:ext uri="{FF2B5EF4-FFF2-40B4-BE49-F238E27FC236}">
                  <a16:creationId xmlns:a16="http://schemas.microsoft.com/office/drawing/2014/main" id="{16F3DD08-4B0B-4659-35ED-FB3DA62D2446}"/>
                </a:ext>
              </a:extLst>
            </p:cNvPr>
            <p:cNvSpPr txBox="1">
              <a:spLocks/>
            </p:cNvSpPr>
            <p:nvPr/>
          </p:nvSpPr>
          <p:spPr>
            <a:xfrm>
              <a:off x="848956" y="2255447"/>
              <a:ext cx="2420525"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15.5k weeks of apprenticeships </a:t>
              </a:r>
            </a:p>
            <a:p>
              <a:pPr marL="0" marR="0" lvl="0" indent="0" algn="ctr" defTabSz="914400" rtl="0" eaLnBrk="1" fontAlgn="auto" latinLnBrk="0" hangingPunct="1">
                <a:lnSpc>
                  <a:spcPct val="100000"/>
                </a:lnSpc>
                <a:spcBef>
                  <a:spcPts val="300"/>
                </a:spcBef>
                <a:spcAft>
                  <a:spcPts val="1200"/>
                </a:spcAft>
                <a:buClrTx/>
                <a:buSzTx/>
                <a:buFontTx/>
                <a:buNone/>
                <a:tabLst/>
                <a:defRPr/>
              </a:pPr>
              <a:br>
                <a:rPr kumimoji="0" lang="en-GB" sz="1200" b="0"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200" b="0"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£3.3m in social value</a:t>
              </a: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p:txBody>
        </p:sp>
      </p:grpSp>
      <p:grpSp>
        <p:nvGrpSpPr>
          <p:cNvPr id="17" name="Group 16">
            <a:extLst>
              <a:ext uri="{FF2B5EF4-FFF2-40B4-BE49-F238E27FC236}">
                <a16:creationId xmlns:a16="http://schemas.microsoft.com/office/drawing/2014/main" id="{95239F71-C465-15D8-38B5-32D8D043445C}"/>
              </a:ext>
            </a:extLst>
          </p:cNvPr>
          <p:cNvGrpSpPr/>
          <p:nvPr/>
        </p:nvGrpSpPr>
        <p:grpSpPr>
          <a:xfrm>
            <a:off x="4887427" y="4128733"/>
            <a:ext cx="2299481" cy="2373369"/>
            <a:chOff x="9141151" y="3979000"/>
            <a:chExt cx="2299481" cy="2373369"/>
          </a:xfrm>
        </p:grpSpPr>
        <p:pic>
          <p:nvPicPr>
            <p:cNvPr id="4" name="Graphic 3" descr="Open hand with plant with solid fill">
              <a:extLst>
                <a:ext uri="{FF2B5EF4-FFF2-40B4-BE49-F238E27FC236}">
                  <a16:creationId xmlns:a16="http://schemas.microsoft.com/office/drawing/2014/main" id="{DDC72C12-86A6-5EC0-329E-ADE148CC9A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33691" y="3979000"/>
              <a:ext cx="914400" cy="914400"/>
            </a:xfrm>
            <a:prstGeom prst="rect">
              <a:avLst/>
            </a:prstGeom>
          </p:spPr>
        </p:pic>
        <p:sp>
          <p:nvSpPr>
            <p:cNvPr id="22" name="Text Placeholder 2">
              <a:extLst>
                <a:ext uri="{FF2B5EF4-FFF2-40B4-BE49-F238E27FC236}">
                  <a16:creationId xmlns:a16="http://schemas.microsoft.com/office/drawing/2014/main" id="{D710E566-1899-7A89-997A-9F0876727538}"/>
                </a:ext>
              </a:extLst>
            </p:cNvPr>
            <p:cNvSpPr txBox="1">
              <a:spLocks/>
            </p:cNvSpPr>
            <p:nvPr/>
          </p:nvSpPr>
          <p:spPr>
            <a:xfrm>
              <a:off x="9141151" y="4949661"/>
              <a:ext cx="2299481"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5.7k hours of community volunteering </a:t>
              </a: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400" b="0"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£91.8k in social value</a:t>
              </a: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p:txBody>
        </p:sp>
      </p:grpSp>
      <p:grpSp>
        <p:nvGrpSpPr>
          <p:cNvPr id="6" name="Group 5">
            <a:extLst>
              <a:ext uri="{FF2B5EF4-FFF2-40B4-BE49-F238E27FC236}">
                <a16:creationId xmlns:a16="http://schemas.microsoft.com/office/drawing/2014/main" id="{FB80E881-2E38-3B44-B179-1E756DEAB873}"/>
              </a:ext>
            </a:extLst>
          </p:cNvPr>
          <p:cNvGrpSpPr/>
          <p:nvPr/>
        </p:nvGrpSpPr>
        <p:grpSpPr>
          <a:xfrm>
            <a:off x="2371108" y="1201312"/>
            <a:ext cx="2515037" cy="2433794"/>
            <a:chOff x="3545392" y="1195479"/>
            <a:chExt cx="2515037" cy="2433794"/>
          </a:xfrm>
        </p:grpSpPr>
        <p:sp>
          <p:nvSpPr>
            <p:cNvPr id="23" name="Text Placeholder 2">
              <a:extLst>
                <a:ext uri="{FF2B5EF4-FFF2-40B4-BE49-F238E27FC236}">
                  <a16:creationId xmlns:a16="http://schemas.microsoft.com/office/drawing/2014/main" id="{DABD429D-5995-3384-920F-44CB2033D65C}"/>
                </a:ext>
              </a:extLst>
            </p:cNvPr>
            <p:cNvSpPr txBox="1">
              <a:spLocks/>
            </p:cNvSpPr>
            <p:nvPr/>
          </p:nvSpPr>
          <p:spPr>
            <a:xfrm>
              <a:off x="3545392" y="2226565"/>
              <a:ext cx="2515037"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1k hours of volunteering in local schools </a:t>
              </a: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lang="en-GB" sz="1400" dirty="0">
                  <a:solidFill>
                    <a:srgbClr val="002060"/>
                  </a:solidFill>
                  <a:latin typeface="Aptos" panose="020B0004020202020204" pitchFamily="34" charset="0"/>
                </a:rPr>
              </a:b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200" b="0" i="0" u="none" strike="noStrike" kern="1200" cap="none" spc="0" normalizeH="0" baseline="0" noProof="0" dirty="0">
                  <a:ln>
                    <a:noFill/>
                  </a:ln>
                  <a:solidFill>
                    <a:srgbClr val="002060"/>
                  </a:solidFill>
                  <a:effectLst/>
                  <a:uLnTx/>
                  <a:uFillTx/>
                  <a:latin typeface="Arial"/>
                  <a:ea typeface="+mn-ea"/>
                  <a:cs typeface="+mn-cs"/>
                </a:rPr>
              </a:b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£17.3K in social value</a:t>
              </a:r>
              <a:br>
                <a:rPr kumimoji="0" lang="en-GB" sz="1200" b="0" i="0" u="none" strike="noStrike" kern="1200" cap="none" spc="0" normalizeH="0" baseline="0" noProof="0" dirty="0">
                  <a:ln>
                    <a:noFill/>
                  </a:ln>
                  <a:solidFill>
                    <a:srgbClr val="002060"/>
                  </a:solidFill>
                  <a:effectLst/>
                  <a:uLnTx/>
                  <a:uFillTx/>
                  <a:latin typeface="Arial"/>
                  <a:ea typeface="+mn-ea"/>
                  <a:cs typeface="+mn-cs"/>
                </a:rPr>
              </a:br>
              <a:endParaRPr kumimoji="0" lang="en-GB" sz="1200" b="1" i="0" u="none" strike="noStrike" kern="1200" cap="none" spc="0" normalizeH="0" baseline="0" noProof="0" dirty="0">
                <a:ln>
                  <a:noFill/>
                </a:ln>
                <a:solidFill>
                  <a:srgbClr val="002060"/>
                </a:solidFill>
                <a:effectLst/>
                <a:uLnTx/>
                <a:uFillTx/>
                <a:latin typeface="Arial"/>
                <a:ea typeface="+mn-ea"/>
                <a:cs typeface="+mn-cs"/>
              </a:endParaRPr>
            </a:p>
          </p:txBody>
        </p:sp>
        <p:pic>
          <p:nvPicPr>
            <p:cNvPr id="26" name="Graphic 25" descr="Lunch Box with solid fill">
              <a:extLst>
                <a:ext uri="{FF2B5EF4-FFF2-40B4-BE49-F238E27FC236}">
                  <a16:creationId xmlns:a16="http://schemas.microsoft.com/office/drawing/2014/main" id="{832CCBA3-FC5B-76D6-5ACF-AAF34A5286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45710" y="1195479"/>
              <a:ext cx="914400" cy="914400"/>
            </a:xfrm>
            <a:prstGeom prst="rect">
              <a:avLst/>
            </a:prstGeom>
          </p:spPr>
        </p:pic>
      </p:grpSp>
      <p:grpSp>
        <p:nvGrpSpPr>
          <p:cNvPr id="10" name="Group 9">
            <a:extLst>
              <a:ext uri="{FF2B5EF4-FFF2-40B4-BE49-F238E27FC236}">
                <a16:creationId xmlns:a16="http://schemas.microsoft.com/office/drawing/2014/main" id="{50B6E381-EE38-9F37-3470-4527CFFC412B}"/>
              </a:ext>
            </a:extLst>
          </p:cNvPr>
          <p:cNvGrpSpPr/>
          <p:nvPr/>
        </p:nvGrpSpPr>
        <p:grpSpPr>
          <a:xfrm>
            <a:off x="4922717" y="1181500"/>
            <a:ext cx="2228902" cy="2394499"/>
            <a:chOff x="6601884" y="1139262"/>
            <a:chExt cx="2228902" cy="2394499"/>
          </a:xfrm>
        </p:grpSpPr>
        <p:pic>
          <p:nvPicPr>
            <p:cNvPr id="5" name="Graphic 4" descr="Electric car with solid fill">
              <a:extLst>
                <a:ext uri="{FF2B5EF4-FFF2-40B4-BE49-F238E27FC236}">
                  <a16:creationId xmlns:a16="http://schemas.microsoft.com/office/drawing/2014/main" id="{077A2448-51CC-488F-BD05-37753C8D8B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25715" y="1139262"/>
              <a:ext cx="1181240" cy="1181240"/>
            </a:xfrm>
            <a:prstGeom prst="rect">
              <a:avLst/>
            </a:prstGeom>
          </p:spPr>
        </p:pic>
        <p:sp>
          <p:nvSpPr>
            <p:cNvPr id="7" name="TextBox 6">
              <a:extLst>
                <a:ext uri="{FF2B5EF4-FFF2-40B4-BE49-F238E27FC236}">
                  <a16:creationId xmlns:a16="http://schemas.microsoft.com/office/drawing/2014/main" id="{886CF2C2-2566-4235-A9D3-9515F63737CA}"/>
                </a:ext>
              </a:extLst>
            </p:cNvPr>
            <p:cNvSpPr txBox="1"/>
            <p:nvPr/>
          </p:nvSpPr>
          <p:spPr>
            <a:xfrm>
              <a:off x="6601884" y="2210322"/>
              <a:ext cx="22289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271k car miles driven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using low or no emission vehicles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£5k in social value</a:t>
              </a:r>
            </a:p>
          </p:txBody>
        </p:sp>
      </p:grpSp>
      <p:grpSp>
        <p:nvGrpSpPr>
          <p:cNvPr id="11" name="Group 10">
            <a:extLst>
              <a:ext uri="{FF2B5EF4-FFF2-40B4-BE49-F238E27FC236}">
                <a16:creationId xmlns:a16="http://schemas.microsoft.com/office/drawing/2014/main" id="{D55E4D4B-94EB-D964-1AC5-B37CE95ED82D}"/>
              </a:ext>
            </a:extLst>
          </p:cNvPr>
          <p:cNvGrpSpPr/>
          <p:nvPr/>
        </p:nvGrpSpPr>
        <p:grpSpPr>
          <a:xfrm>
            <a:off x="261966" y="4110566"/>
            <a:ext cx="1981200" cy="2391536"/>
            <a:chOff x="1240869" y="4155213"/>
            <a:chExt cx="1981200" cy="2391536"/>
          </a:xfrm>
        </p:grpSpPr>
        <p:pic>
          <p:nvPicPr>
            <p:cNvPr id="9" name="Graphic 8" descr="Philanthropy with solid fill">
              <a:extLst>
                <a:ext uri="{FF2B5EF4-FFF2-40B4-BE49-F238E27FC236}">
                  <a16:creationId xmlns:a16="http://schemas.microsoft.com/office/drawing/2014/main" id="{22972DB1-8DAF-4417-B590-F4E00B2CED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74269" y="4155213"/>
              <a:ext cx="914400" cy="914400"/>
            </a:xfrm>
            <a:prstGeom prst="rect">
              <a:avLst/>
            </a:prstGeom>
          </p:spPr>
        </p:pic>
        <p:sp>
          <p:nvSpPr>
            <p:cNvPr id="25" name="Text Placeholder 2">
              <a:extLst>
                <a:ext uri="{FF2B5EF4-FFF2-40B4-BE49-F238E27FC236}">
                  <a16:creationId xmlns:a16="http://schemas.microsoft.com/office/drawing/2014/main" id="{9D206D82-7281-45BA-96E3-55CAFB49FC32}"/>
                </a:ext>
              </a:extLst>
            </p:cNvPr>
            <p:cNvSpPr txBox="1">
              <a:spLocks/>
            </p:cNvSpPr>
            <p:nvPr/>
          </p:nvSpPr>
          <p:spPr>
            <a:xfrm>
              <a:off x="1240869" y="5144041"/>
              <a:ext cx="1981200"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£483k donations or in-kind contributions </a:t>
              </a:r>
              <a:br>
                <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lang="en-GB" sz="1200" dirty="0">
                  <a:solidFill>
                    <a:srgbClr val="002060"/>
                  </a:solidFill>
                  <a:latin typeface="Aptos" panose="020B0004020202020204" pitchFamily="34" charset="0"/>
                </a:rPr>
              </a:br>
              <a:br>
                <a:rPr kumimoji="0" lang="en-GB" sz="1200" b="0"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£483k in social value</a:t>
              </a: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p:txBody>
        </p:sp>
      </p:grpSp>
      <p:grpSp>
        <p:nvGrpSpPr>
          <p:cNvPr id="13" name="Group 12">
            <a:extLst>
              <a:ext uri="{FF2B5EF4-FFF2-40B4-BE49-F238E27FC236}">
                <a16:creationId xmlns:a16="http://schemas.microsoft.com/office/drawing/2014/main" id="{09279A86-0F1D-6AE5-E55D-76F5466F9575}"/>
              </a:ext>
            </a:extLst>
          </p:cNvPr>
          <p:cNvGrpSpPr/>
          <p:nvPr/>
        </p:nvGrpSpPr>
        <p:grpSpPr>
          <a:xfrm>
            <a:off x="2504985" y="4103382"/>
            <a:ext cx="2299482" cy="2389419"/>
            <a:chOff x="4024267" y="4155213"/>
            <a:chExt cx="2299482" cy="2389419"/>
          </a:xfrm>
        </p:grpSpPr>
        <p:sp>
          <p:nvSpPr>
            <p:cNvPr id="24" name="Text Placeholder 2">
              <a:extLst>
                <a:ext uri="{FF2B5EF4-FFF2-40B4-BE49-F238E27FC236}">
                  <a16:creationId xmlns:a16="http://schemas.microsoft.com/office/drawing/2014/main" id="{BF2AF507-54D5-1D33-BA83-6CC72BF8EFCF}"/>
                </a:ext>
              </a:extLst>
            </p:cNvPr>
            <p:cNvSpPr txBox="1">
              <a:spLocks/>
            </p:cNvSpPr>
            <p:nvPr/>
          </p:nvSpPr>
          <p:spPr>
            <a:xfrm>
              <a:off x="4024267" y="5141924"/>
              <a:ext cx="2299482"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352 tonnes of hard-to-recycle waste diverted from landfill/incineration </a:t>
              </a: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£34k in social value</a:t>
              </a: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p:txBody>
        </p:sp>
        <p:pic>
          <p:nvPicPr>
            <p:cNvPr id="8" name="Graphic 7" descr="Recycle with solid fill">
              <a:extLst>
                <a:ext uri="{FF2B5EF4-FFF2-40B4-BE49-F238E27FC236}">
                  <a16:creationId xmlns:a16="http://schemas.microsoft.com/office/drawing/2014/main" id="{5DFABC96-F463-C66A-2CD6-9404D0315E5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16808" y="4155213"/>
              <a:ext cx="914400" cy="914400"/>
            </a:xfrm>
            <a:prstGeom prst="rect">
              <a:avLst/>
            </a:prstGeom>
          </p:spPr>
        </p:pic>
      </p:grpSp>
      <p:grpSp>
        <p:nvGrpSpPr>
          <p:cNvPr id="40" name="Group 39">
            <a:extLst>
              <a:ext uri="{FF2B5EF4-FFF2-40B4-BE49-F238E27FC236}">
                <a16:creationId xmlns:a16="http://schemas.microsoft.com/office/drawing/2014/main" id="{8DB54414-BA76-2EE5-9CD6-08CCDF4402B5}"/>
              </a:ext>
            </a:extLst>
          </p:cNvPr>
          <p:cNvGrpSpPr/>
          <p:nvPr/>
        </p:nvGrpSpPr>
        <p:grpSpPr>
          <a:xfrm>
            <a:off x="7151619" y="1425202"/>
            <a:ext cx="2228902" cy="2200835"/>
            <a:chOff x="7579653" y="1348510"/>
            <a:chExt cx="2228902" cy="2200835"/>
          </a:xfrm>
        </p:grpSpPr>
        <p:sp>
          <p:nvSpPr>
            <p:cNvPr id="16" name="TextBox 15">
              <a:extLst>
                <a:ext uri="{FF2B5EF4-FFF2-40B4-BE49-F238E27FC236}">
                  <a16:creationId xmlns:a16="http://schemas.microsoft.com/office/drawing/2014/main" id="{CE535355-32E5-B60E-A5FD-743895382DD3}"/>
                </a:ext>
              </a:extLst>
            </p:cNvPr>
            <p:cNvSpPr txBox="1"/>
            <p:nvPr/>
          </p:nvSpPr>
          <p:spPr>
            <a:xfrm>
              <a:off x="7579653" y="2195128"/>
              <a:ext cx="2228902"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3.8k employees with access to multidimensional wellbeing programmes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£500k in social value</a:t>
              </a:r>
            </a:p>
          </p:txBody>
        </p:sp>
        <p:pic>
          <p:nvPicPr>
            <p:cNvPr id="28" name="Graphic 27" descr="Yoga with solid fill">
              <a:extLst>
                <a:ext uri="{FF2B5EF4-FFF2-40B4-BE49-F238E27FC236}">
                  <a16:creationId xmlns:a16="http://schemas.microsoft.com/office/drawing/2014/main" id="{C5BBB1FD-D181-BA71-DE3D-A04F81FB866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0458" y="1348510"/>
              <a:ext cx="762354" cy="762354"/>
            </a:xfrm>
            <a:prstGeom prst="rect">
              <a:avLst/>
            </a:prstGeom>
          </p:spPr>
        </p:pic>
      </p:grpSp>
      <p:grpSp>
        <p:nvGrpSpPr>
          <p:cNvPr id="41" name="Group 40">
            <a:extLst>
              <a:ext uri="{FF2B5EF4-FFF2-40B4-BE49-F238E27FC236}">
                <a16:creationId xmlns:a16="http://schemas.microsoft.com/office/drawing/2014/main" id="{C63500D5-41B8-4681-DE27-6A4E1CF4576D}"/>
              </a:ext>
            </a:extLst>
          </p:cNvPr>
          <p:cNvGrpSpPr/>
          <p:nvPr/>
        </p:nvGrpSpPr>
        <p:grpSpPr>
          <a:xfrm>
            <a:off x="9559442" y="1445786"/>
            <a:ext cx="2228902" cy="2145668"/>
            <a:chOff x="9887255" y="1405321"/>
            <a:chExt cx="2228902" cy="2145668"/>
          </a:xfrm>
        </p:grpSpPr>
        <p:sp>
          <p:nvSpPr>
            <p:cNvPr id="20" name="TextBox 19">
              <a:extLst>
                <a:ext uri="{FF2B5EF4-FFF2-40B4-BE49-F238E27FC236}">
                  <a16:creationId xmlns:a16="http://schemas.microsoft.com/office/drawing/2014/main" id="{2BB1688B-9E00-A7FB-D163-82031B762139}"/>
                </a:ext>
              </a:extLst>
            </p:cNvPr>
            <p:cNvSpPr txBox="1"/>
            <p:nvPr/>
          </p:nvSpPr>
          <p:spPr>
            <a:xfrm>
              <a:off x="9887255" y="2227550"/>
              <a:ext cx="22289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5.1k hours supporting unemployed people into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£542k in social value</a:t>
              </a:r>
            </a:p>
          </p:txBody>
        </p:sp>
        <p:pic>
          <p:nvPicPr>
            <p:cNvPr id="30" name="Graphic 29" descr="Office worker female with solid fill">
              <a:extLst>
                <a:ext uri="{FF2B5EF4-FFF2-40B4-BE49-F238E27FC236}">
                  <a16:creationId xmlns:a16="http://schemas.microsoft.com/office/drawing/2014/main" id="{E118B0CD-AE2C-3B02-C346-241BF9F497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591445" y="1405321"/>
              <a:ext cx="762355" cy="762355"/>
            </a:xfrm>
            <a:prstGeom prst="rect">
              <a:avLst/>
            </a:prstGeom>
          </p:spPr>
        </p:pic>
      </p:grpSp>
      <p:grpSp>
        <p:nvGrpSpPr>
          <p:cNvPr id="39" name="Group 38">
            <a:extLst>
              <a:ext uri="{FF2B5EF4-FFF2-40B4-BE49-F238E27FC236}">
                <a16:creationId xmlns:a16="http://schemas.microsoft.com/office/drawing/2014/main" id="{8F01C3C5-2619-0255-CA3D-716A4B46C02C}"/>
              </a:ext>
            </a:extLst>
          </p:cNvPr>
          <p:cNvGrpSpPr/>
          <p:nvPr/>
        </p:nvGrpSpPr>
        <p:grpSpPr>
          <a:xfrm>
            <a:off x="7186908" y="4110566"/>
            <a:ext cx="2299481" cy="2391536"/>
            <a:chOff x="7587772" y="4110566"/>
            <a:chExt cx="2299481" cy="2391536"/>
          </a:xfrm>
        </p:grpSpPr>
        <p:sp>
          <p:nvSpPr>
            <p:cNvPr id="33" name="Text Placeholder 2">
              <a:extLst>
                <a:ext uri="{FF2B5EF4-FFF2-40B4-BE49-F238E27FC236}">
                  <a16:creationId xmlns:a16="http://schemas.microsoft.com/office/drawing/2014/main" id="{75415069-2C2B-5CD6-D66E-15372705D96F}"/>
                </a:ext>
              </a:extLst>
            </p:cNvPr>
            <p:cNvSpPr txBox="1">
              <a:spLocks/>
            </p:cNvSpPr>
            <p:nvPr/>
          </p:nvSpPr>
          <p:spPr>
            <a:xfrm>
              <a:off x="7587772" y="5099394"/>
              <a:ext cx="2299481"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567 weeks of Level 2+ training opportunities</a:t>
              </a: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400" b="0"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£163k in social value</a:t>
              </a: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p:txBody>
        </p:sp>
        <p:pic>
          <p:nvPicPr>
            <p:cNvPr id="38" name="Graphic 37" descr="Books with solid fill">
              <a:extLst>
                <a:ext uri="{FF2B5EF4-FFF2-40B4-BE49-F238E27FC236}">
                  <a16:creationId xmlns:a16="http://schemas.microsoft.com/office/drawing/2014/main" id="{4D3B66BF-AA7E-FB92-D4F7-E5F5AD31F3F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64435" y="4110566"/>
              <a:ext cx="914400" cy="914400"/>
            </a:xfrm>
            <a:prstGeom prst="rect">
              <a:avLst/>
            </a:prstGeom>
          </p:spPr>
        </p:pic>
      </p:grpSp>
      <p:grpSp>
        <p:nvGrpSpPr>
          <p:cNvPr id="44" name="Group 43">
            <a:extLst>
              <a:ext uri="{FF2B5EF4-FFF2-40B4-BE49-F238E27FC236}">
                <a16:creationId xmlns:a16="http://schemas.microsoft.com/office/drawing/2014/main" id="{91885166-8035-8576-A5A3-BB01750991B4}"/>
              </a:ext>
            </a:extLst>
          </p:cNvPr>
          <p:cNvGrpSpPr/>
          <p:nvPr/>
        </p:nvGrpSpPr>
        <p:grpSpPr>
          <a:xfrm>
            <a:off x="9399745" y="4197996"/>
            <a:ext cx="2548295" cy="2341438"/>
            <a:chOff x="9399745" y="4197996"/>
            <a:chExt cx="2548295" cy="2341438"/>
          </a:xfrm>
        </p:grpSpPr>
        <p:sp>
          <p:nvSpPr>
            <p:cNvPr id="36" name="Text Placeholder 2">
              <a:extLst>
                <a:ext uri="{FF2B5EF4-FFF2-40B4-BE49-F238E27FC236}">
                  <a16:creationId xmlns:a16="http://schemas.microsoft.com/office/drawing/2014/main" id="{80E12DC8-A159-9831-D6E6-E631C0ED7737}"/>
                </a:ext>
              </a:extLst>
            </p:cNvPr>
            <p:cNvSpPr txBox="1">
              <a:spLocks/>
            </p:cNvSpPr>
            <p:nvPr/>
          </p:nvSpPr>
          <p:spPr>
            <a:xfrm>
              <a:off x="9399745" y="5136726"/>
              <a:ext cx="2548295" cy="1402708"/>
            </a:xfrm>
            <a:prstGeom prst="rect">
              <a:avLst/>
            </a:prstGeom>
          </p:spPr>
          <p:txBody>
            <a:bodyPr/>
            <a:lstStyle>
              <a:lvl1pPr marL="0" indent="0" algn="l" defTabSz="914400" rtl="0" eaLnBrk="1" latinLnBrk="0" hangingPunct="1">
                <a:lnSpc>
                  <a:spcPct val="100000"/>
                </a:lnSpc>
                <a:spcBef>
                  <a:spcPts val="300"/>
                </a:spcBef>
                <a:spcAft>
                  <a:spcPts val="3000"/>
                </a:spcAft>
                <a:buFontTx/>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7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70000" indent="-270000" algn="l" defTabSz="914400" rtl="0" eaLnBrk="1" latinLnBrk="0" hangingPunct="1">
                <a:lnSpc>
                  <a:spcPct val="100000"/>
                </a:lnSpc>
                <a:spcBef>
                  <a:spcPts val="300"/>
                </a:spcBef>
                <a:spcAft>
                  <a:spcPts val="300"/>
                </a:spcAft>
                <a:buClr>
                  <a:schemeClr val="accent4"/>
                </a:buClr>
                <a:buFont typeface="Wingdings" panose="05000000000000000000" pitchFamily="2" charset="2"/>
                <a:buChar char="l"/>
                <a:defRPr sz="1500" kern="1200">
                  <a:solidFill>
                    <a:schemeClr val="tx1"/>
                  </a:solidFill>
                  <a:latin typeface="+mn-lt"/>
                  <a:ea typeface="+mn-ea"/>
                  <a:cs typeface="+mn-cs"/>
                </a:defRPr>
              </a:lvl4pPr>
              <a:lvl5pPr marL="268288"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5pPr>
              <a:lvl6pPr marL="540000" indent="-2700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6pPr>
              <a:lvl7pPr marL="538163"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7pPr>
              <a:lvl8pPr marL="810000" indent="-2700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mn-lt"/>
                  <a:ea typeface="+mn-ea"/>
                  <a:cs typeface="+mn-cs"/>
                </a:defRPr>
              </a:lvl8pPr>
              <a:lvl9pPr marL="81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£53k invested in community initiatives</a:t>
              </a: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br>
                <a:rPr kumimoji="0" lang="en-GB" sz="1400" b="0"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br>
              <a:r>
                <a:rPr kumimoji="0" lang="en-GB" sz="14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£91.8k in social value</a:t>
              </a:r>
              <a:endParaRPr kumimoji="0" lang="en-GB" sz="12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endParaRPr>
            </a:p>
          </p:txBody>
        </p:sp>
        <p:pic>
          <p:nvPicPr>
            <p:cNvPr id="43" name="Graphic 42" descr="Man with cane with solid fill">
              <a:extLst>
                <a:ext uri="{FF2B5EF4-FFF2-40B4-BE49-F238E27FC236}">
                  <a16:creationId xmlns:a16="http://schemas.microsoft.com/office/drawing/2014/main" id="{487D3625-6B30-A407-50AF-BA28C1D7297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263632" y="4197996"/>
              <a:ext cx="845137" cy="845137"/>
            </a:xfrm>
            <a:prstGeom prst="rect">
              <a:avLst/>
            </a:prstGeom>
          </p:spPr>
        </p:pic>
      </p:grpSp>
    </p:spTree>
    <p:extLst>
      <p:ext uri="{BB962C8B-B14F-4D97-AF65-F5344CB8AC3E}">
        <p14:creationId xmlns:p14="http://schemas.microsoft.com/office/powerpoint/2010/main" val="42978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0" fill="hold"/>
                                        <p:tgtEl>
                                          <p:spTgt spid="40"/>
                                        </p:tgtEl>
                                        <p:attrNameLst>
                                          <p:attrName>ppt_w</p:attrName>
                                        </p:attrNameLst>
                                      </p:cBhvr>
                                      <p:tavLst>
                                        <p:tav tm="0">
                                          <p:val>
                                            <p:fltVal val="0"/>
                                          </p:val>
                                        </p:tav>
                                        <p:tav tm="100000">
                                          <p:val>
                                            <p:strVal val="#ppt_w"/>
                                          </p:val>
                                        </p:tav>
                                      </p:tavLst>
                                    </p:anim>
                                    <p:anim calcmode="lin" valueType="num">
                                      <p:cBhvr>
                                        <p:cTn id="32" dur="1000" fill="hold"/>
                                        <p:tgtEl>
                                          <p:spTgt spid="40"/>
                                        </p:tgtEl>
                                        <p:attrNameLst>
                                          <p:attrName>ppt_h</p:attrName>
                                        </p:attrNameLst>
                                      </p:cBhvr>
                                      <p:tavLst>
                                        <p:tav tm="0">
                                          <p:val>
                                            <p:fltVal val="0"/>
                                          </p:val>
                                        </p:tav>
                                        <p:tav tm="100000">
                                          <p:val>
                                            <p:strVal val="#ppt_h"/>
                                          </p:val>
                                        </p:tav>
                                      </p:tavLst>
                                    </p:anim>
                                    <p:anim calcmode="lin" valueType="num">
                                      <p:cBhvr>
                                        <p:cTn id="33" dur="1000" fill="hold"/>
                                        <p:tgtEl>
                                          <p:spTgt spid="40"/>
                                        </p:tgtEl>
                                        <p:attrNameLst>
                                          <p:attrName>style.rotation</p:attrName>
                                        </p:attrNameLst>
                                      </p:cBhvr>
                                      <p:tavLst>
                                        <p:tav tm="0">
                                          <p:val>
                                            <p:fltVal val="90"/>
                                          </p:val>
                                        </p:tav>
                                        <p:tav tm="100000">
                                          <p:val>
                                            <p:fltVal val="0"/>
                                          </p:val>
                                        </p:tav>
                                      </p:tavLst>
                                    </p:anim>
                                    <p:animEffect transition="in" filter="fade">
                                      <p:cBhvr>
                                        <p:cTn id="34" dur="10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1000" fill="hold"/>
                                        <p:tgtEl>
                                          <p:spTgt spid="41"/>
                                        </p:tgtEl>
                                        <p:attrNameLst>
                                          <p:attrName>ppt_w</p:attrName>
                                        </p:attrNameLst>
                                      </p:cBhvr>
                                      <p:tavLst>
                                        <p:tav tm="0">
                                          <p:val>
                                            <p:fltVal val="0"/>
                                          </p:val>
                                        </p:tav>
                                        <p:tav tm="100000">
                                          <p:val>
                                            <p:strVal val="#ppt_w"/>
                                          </p:val>
                                        </p:tav>
                                      </p:tavLst>
                                    </p:anim>
                                    <p:anim calcmode="lin" valueType="num">
                                      <p:cBhvr>
                                        <p:cTn id="40" dur="1000" fill="hold"/>
                                        <p:tgtEl>
                                          <p:spTgt spid="41"/>
                                        </p:tgtEl>
                                        <p:attrNameLst>
                                          <p:attrName>ppt_h</p:attrName>
                                        </p:attrNameLst>
                                      </p:cBhvr>
                                      <p:tavLst>
                                        <p:tav tm="0">
                                          <p:val>
                                            <p:fltVal val="0"/>
                                          </p:val>
                                        </p:tav>
                                        <p:tav tm="100000">
                                          <p:val>
                                            <p:strVal val="#ppt_h"/>
                                          </p:val>
                                        </p:tav>
                                      </p:tavLst>
                                    </p:anim>
                                    <p:anim calcmode="lin" valueType="num">
                                      <p:cBhvr>
                                        <p:cTn id="41" dur="1000" fill="hold"/>
                                        <p:tgtEl>
                                          <p:spTgt spid="41"/>
                                        </p:tgtEl>
                                        <p:attrNameLst>
                                          <p:attrName>style.rotation</p:attrName>
                                        </p:attrNameLst>
                                      </p:cBhvr>
                                      <p:tavLst>
                                        <p:tav tm="0">
                                          <p:val>
                                            <p:fltVal val="90"/>
                                          </p:val>
                                        </p:tav>
                                        <p:tav tm="100000">
                                          <p:val>
                                            <p:fltVal val="0"/>
                                          </p:val>
                                        </p:tav>
                                      </p:tavLst>
                                    </p:anim>
                                    <p:animEffect transition="in" filter="fade">
                                      <p:cBhvr>
                                        <p:cTn id="42" dur="1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fltVal val="0"/>
                                          </p:val>
                                        </p:tav>
                                        <p:tav tm="100000">
                                          <p:val>
                                            <p:strVal val="#ppt_w"/>
                                          </p:val>
                                        </p:tav>
                                      </p:tavLst>
                                    </p:anim>
                                    <p:anim calcmode="lin" valueType="num">
                                      <p:cBhvr>
                                        <p:cTn id="64" dur="1000" fill="hold"/>
                                        <p:tgtEl>
                                          <p:spTgt spid="17"/>
                                        </p:tgtEl>
                                        <p:attrNameLst>
                                          <p:attrName>ppt_h</p:attrName>
                                        </p:attrNameLst>
                                      </p:cBhvr>
                                      <p:tavLst>
                                        <p:tav tm="0">
                                          <p:val>
                                            <p:fltVal val="0"/>
                                          </p:val>
                                        </p:tav>
                                        <p:tav tm="100000">
                                          <p:val>
                                            <p:strVal val="#ppt_h"/>
                                          </p:val>
                                        </p:tav>
                                      </p:tavLst>
                                    </p:anim>
                                    <p:anim calcmode="lin" valueType="num">
                                      <p:cBhvr>
                                        <p:cTn id="65" dur="1000" fill="hold"/>
                                        <p:tgtEl>
                                          <p:spTgt spid="17"/>
                                        </p:tgtEl>
                                        <p:attrNameLst>
                                          <p:attrName>style.rotation</p:attrName>
                                        </p:attrNameLst>
                                      </p:cBhvr>
                                      <p:tavLst>
                                        <p:tav tm="0">
                                          <p:val>
                                            <p:fltVal val="90"/>
                                          </p:val>
                                        </p:tav>
                                        <p:tav tm="100000">
                                          <p:val>
                                            <p:fltVal val="0"/>
                                          </p:val>
                                        </p:tav>
                                      </p:tavLst>
                                    </p:anim>
                                    <p:animEffect transition="in" filter="fade">
                                      <p:cBhvr>
                                        <p:cTn id="66" dur="10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p:cTn id="71" dur="1000" fill="hold"/>
                                        <p:tgtEl>
                                          <p:spTgt spid="39"/>
                                        </p:tgtEl>
                                        <p:attrNameLst>
                                          <p:attrName>ppt_w</p:attrName>
                                        </p:attrNameLst>
                                      </p:cBhvr>
                                      <p:tavLst>
                                        <p:tav tm="0">
                                          <p:val>
                                            <p:fltVal val="0"/>
                                          </p:val>
                                        </p:tav>
                                        <p:tav tm="100000">
                                          <p:val>
                                            <p:strVal val="#ppt_w"/>
                                          </p:val>
                                        </p:tav>
                                      </p:tavLst>
                                    </p:anim>
                                    <p:anim calcmode="lin" valueType="num">
                                      <p:cBhvr>
                                        <p:cTn id="72" dur="1000" fill="hold"/>
                                        <p:tgtEl>
                                          <p:spTgt spid="39"/>
                                        </p:tgtEl>
                                        <p:attrNameLst>
                                          <p:attrName>ppt_h</p:attrName>
                                        </p:attrNameLst>
                                      </p:cBhvr>
                                      <p:tavLst>
                                        <p:tav tm="0">
                                          <p:val>
                                            <p:fltVal val="0"/>
                                          </p:val>
                                        </p:tav>
                                        <p:tav tm="100000">
                                          <p:val>
                                            <p:strVal val="#ppt_h"/>
                                          </p:val>
                                        </p:tav>
                                      </p:tavLst>
                                    </p:anim>
                                    <p:anim calcmode="lin" valueType="num">
                                      <p:cBhvr>
                                        <p:cTn id="73" dur="1000" fill="hold"/>
                                        <p:tgtEl>
                                          <p:spTgt spid="39"/>
                                        </p:tgtEl>
                                        <p:attrNameLst>
                                          <p:attrName>style.rotation</p:attrName>
                                        </p:attrNameLst>
                                      </p:cBhvr>
                                      <p:tavLst>
                                        <p:tav tm="0">
                                          <p:val>
                                            <p:fltVal val="90"/>
                                          </p:val>
                                        </p:tav>
                                        <p:tav tm="100000">
                                          <p:val>
                                            <p:fltVal val="0"/>
                                          </p:val>
                                        </p:tav>
                                      </p:tavLst>
                                    </p:anim>
                                    <p:animEffect transition="in" filter="fade">
                                      <p:cBhvr>
                                        <p:cTn id="74" dur="10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1000" fill="hold"/>
                                        <p:tgtEl>
                                          <p:spTgt spid="44"/>
                                        </p:tgtEl>
                                        <p:attrNameLst>
                                          <p:attrName>ppt_w</p:attrName>
                                        </p:attrNameLst>
                                      </p:cBhvr>
                                      <p:tavLst>
                                        <p:tav tm="0">
                                          <p:val>
                                            <p:fltVal val="0"/>
                                          </p:val>
                                        </p:tav>
                                        <p:tav tm="100000">
                                          <p:val>
                                            <p:strVal val="#ppt_w"/>
                                          </p:val>
                                        </p:tav>
                                      </p:tavLst>
                                    </p:anim>
                                    <p:anim calcmode="lin" valueType="num">
                                      <p:cBhvr>
                                        <p:cTn id="80" dur="1000" fill="hold"/>
                                        <p:tgtEl>
                                          <p:spTgt spid="44"/>
                                        </p:tgtEl>
                                        <p:attrNameLst>
                                          <p:attrName>ppt_h</p:attrName>
                                        </p:attrNameLst>
                                      </p:cBhvr>
                                      <p:tavLst>
                                        <p:tav tm="0">
                                          <p:val>
                                            <p:fltVal val="0"/>
                                          </p:val>
                                        </p:tav>
                                        <p:tav tm="100000">
                                          <p:val>
                                            <p:strVal val="#ppt_h"/>
                                          </p:val>
                                        </p:tav>
                                      </p:tavLst>
                                    </p:anim>
                                    <p:anim calcmode="lin" valueType="num">
                                      <p:cBhvr>
                                        <p:cTn id="81" dur="1000" fill="hold"/>
                                        <p:tgtEl>
                                          <p:spTgt spid="44"/>
                                        </p:tgtEl>
                                        <p:attrNameLst>
                                          <p:attrName>style.rotation</p:attrName>
                                        </p:attrNameLst>
                                      </p:cBhvr>
                                      <p:tavLst>
                                        <p:tav tm="0">
                                          <p:val>
                                            <p:fltVal val="90"/>
                                          </p:val>
                                        </p:tav>
                                        <p:tav tm="100000">
                                          <p:val>
                                            <p:fltVal val="0"/>
                                          </p:val>
                                        </p:tav>
                                      </p:tavLst>
                                    </p:anim>
                                    <p:animEffect transition="in" filter="fade">
                                      <p:cBhvr>
                                        <p:cTn id="8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11" name="Title 3">
            <a:extLst>
              <a:ext uri="{FF2B5EF4-FFF2-40B4-BE49-F238E27FC236}">
                <a16:creationId xmlns:a16="http://schemas.microsoft.com/office/drawing/2014/main" id="{AF6CAD52-465A-42B0-FC7F-B6A528F75AB8}"/>
              </a:ext>
            </a:extLst>
          </p:cNvPr>
          <p:cNvSpPr txBox="1">
            <a:spLocks/>
          </p:cNvSpPr>
          <p:nvPr/>
        </p:nvSpPr>
        <p:spPr>
          <a:xfrm>
            <a:off x="959495" y="1064591"/>
            <a:ext cx="5262177" cy="48600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sz="2800"/>
              <a:t>What is Social Value? </a:t>
            </a:r>
            <a:endParaRPr lang="en-GB" sz="2800">
              <a:cs typeface="Arial" panose="020B0604020202020204" pitchFamily="34" charset="0"/>
            </a:endParaRPr>
          </a:p>
        </p:txBody>
      </p:sp>
      <p:sp>
        <p:nvSpPr>
          <p:cNvPr id="12" name="TextBox 11">
            <a:extLst>
              <a:ext uri="{FF2B5EF4-FFF2-40B4-BE49-F238E27FC236}">
                <a16:creationId xmlns:a16="http://schemas.microsoft.com/office/drawing/2014/main" id="{3E0C5393-6EEC-4BF5-4C85-4BD581B4CBAC}"/>
              </a:ext>
            </a:extLst>
          </p:cNvPr>
          <p:cNvSpPr txBox="1"/>
          <p:nvPr/>
        </p:nvSpPr>
        <p:spPr>
          <a:xfrm>
            <a:off x="832159" y="1981587"/>
            <a:ext cx="5117001" cy="3570208"/>
          </a:xfrm>
          <a:prstGeom prst="rect">
            <a:avLst/>
          </a:prstGeom>
          <a:noFill/>
        </p:spPr>
        <p:txBody>
          <a:bodyPr wrap="square" lIns="91440" tIns="45720" rIns="91440" bIns="45720" rtlCol="0" anchor="t">
            <a:spAutoFit/>
          </a:bodyPr>
          <a:lstStyle/>
          <a:p>
            <a:r>
              <a:rPr lang="en-GB" sz="1600" b="1" dirty="0">
                <a:cs typeface="Arial"/>
              </a:rPr>
              <a:t>Social Value is the currency for conducting</a:t>
            </a:r>
            <a:br>
              <a:rPr lang="en-GB" sz="1600" b="1" dirty="0">
                <a:cs typeface="Arial"/>
              </a:rPr>
            </a:br>
            <a:r>
              <a:rPr lang="en-GB" sz="1600" b="1" dirty="0">
                <a:cs typeface="Arial"/>
              </a:rPr>
              <a:t>responsible, sustainable business.</a:t>
            </a:r>
            <a:endParaRPr lang="en-GB" sz="1600" dirty="0">
              <a:ea typeface="+mn-lt"/>
              <a:cs typeface="+mn-lt"/>
            </a:endParaRPr>
          </a:p>
          <a:p>
            <a:endParaRPr lang="en-GB" sz="1600" dirty="0">
              <a:ea typeface="+mn-lt"/>
              <a:cs typeface="+mn-lt"/>
            </a:endParaRPr>
          </a:p>
          <a:p>
            <a:r>
              <a:rPr lang="en-GB" sz="1600" dirty="0"/>
              <a:t>In simple terms, it</a:t>
            </a:r>
            <a:r>
              <a:rPr lang="en-GB" sz="1600" b="0" dirty="0"/>
              <a:t> is the value an organisation contributes to society beyond </a:t>
            </a:r>
            <a:r>
              <a:rPr lang="en-GB" sz="1600" dirty="0"/>
              <a:t>business as usual.</a:t>
            </a:r>
            <a:endParaRPr lang="en-GB" sz="1600" dirty="0">
              <a:cs typeface="Arial"/>
            </a:endParaRPr>
          </a:p>
          <a:p>
            <a:endParaRPr lang="en-GB" sz="1600" dirty="0"/>
          </a:p>
          <a:p>
            <a:r>
              <a:rPr lang="en-GB" sz="1600" dirty="0">
                <a:ea typeface="+mn-lt"/>
                <a:cs typeface="+mn-lt"/>
              </a:rPr>
              <a:t>We quantify Social Value in terms of benefit to the economy, the community and the environment. </a:t>
            </a:r>
            <a:endParaRPr lang="en-US" sz="1600" dirty="0">
              <a:ea typeface="+mn-lt"/>
              <a:cs typeface="+mn-lt"/>
            </a:endParaRPr>
          </a:p>
          <a:p>
            <a:endParaRPr lang="en-US" sz="1600" dirty="0">
              <a:ea typeface="+mn-lt"/>
              <a:cs typeface="+mn-lt"/>
            </a:endParaRPr>
          </a:p>
          <a:p>
            <a:r>
              <a:rPr lang="en-GB" sz="1600" b="0" dirty="0">
                <a:ea typeface="+mn-lt"/>
                <a:cs typeface="+mn-lt"/>
              </a:rPr>
              <a:t>Social</a:t>
            </a:r>
            <a:r>
              <a:rPr lang="en-GB" sz="1600" dirty="0">
                <a:ea typeface="+mn-lt"/>
                <a:cs typeface="+mn-lt"/>
              </a:rPr>
              <a:t> </a:t>
            </a:r>
            <a:r>
              <a:rPr lang="en-GB" sz="1600" b="0" dirty="0">
                <a:ea typeface="+mn-lt"/>
                <a:cs typeface="+mn-lt"/>
              </a:rPr>
              <a:t>Value</a:t>
            </a:r>
            <a:r>
              <a:rPr lang="en-GB" sz="1600" dirty="0">
                <a:ea typeface="+mn-lt"/>
                <a:cs typeface="+mn-lt"/>
              </a:rPr>
              <a:t> can be generated from within </a:t>
            </a:r>
            <a:br>
              <a:rPr lang="en-GB" sz="1600" dirty="0"/>
            </a:br>
            <a:r>
              <a:rPr lang="en-GB" sz="1600" dirty="0">
                <a:ea typeface="+mn-lt"/>
                <a:cs typeface="+mn-lt"/>
              </a:rPr>
              <a:t>an organisation </a:t>
            </a:r>
            <a:r>
              <a:rPr lang="en-GB" sz="1600" b="0" dirty="0">
                <a:ea typeface="+mn-lt"/>
                <a:cs typeface="+mn-lt"/>
              </a:rPr>
              <a:t>or </a:t>
            </a:r>
            <a:r>
              <a:rPr lang="en-GB" sz="1600" dirty="0">
                <a:ea typeface="+mn-lt"/>
                <a:cs typeface="+mn-lt"/>
              </a:rPr>
              <a:t>from the wider supply</a:t>
            </a:r>
            <a:r>
              <a:rPr lang="en-GB" sz="1600" b="0" dirty="0">
                <a:ea typeface="+mn-lt"/>
                <a:cs typeface="+mn-lt"/>
              </a:rPr>
              <a:t> chain</a:t>
            </a:r>
            <a:br>
              <a:rPr lang="en-GB" sz="1600" dirty="0">
                <a:ea typeface="+mn-lt"/>
                <a:cs typeface="+mn-lt"/>
              </a:rPr>
            </a:br>
            <a:r>
              <a:rPr lang="en-GB" sz="1600" dirty="0">
                <a:ea typeface="+mn-lt"/>
                <a:cs typeface="+mn-lt"/>
              </a:rPr>
              <a:t>so that it directly benefits communities.</a:t>
            </a:r>
            <a:br>
              <a:rPr lang="en-GB" sz="1600" b="0" dirty="0"/>
            </a:br>
            <a:endParaRPr lang="en-GB" sz="1600" dirty="0">
              <a:cs typeface="Arial"/>
            </a:endParaRPr>
          </a:p>
          <a:p>
            <a:endParaRPr lang="en-GB" dirty="0">
              <a:ea typeface="+mn-lt"/>
              <a:cs typeface="+mn-lt"/>
            </a:endParaRPr>
          </a:p>
        </p:txBody>
      </p:sp>
      <p:pic>
        <p:nvPicPr>
          <p:cNvPr id="6" name="Picture 8" descr="Shape, circle&#10;&#10;Description automatically generated">
            <a:extLst>
              <a:ext uri="{FF2B5EF4-FFF2-40B4-BE49-F238E27FC236}">
                <a16:creationId xmlns:a16="http://schemas.microsoft.com/office/drawing/2014/main" id="{33710FA6-91EB-16D6-0996-03ECA1FC0A11}"/>
              </a:ext>
            </a:extLst>
          </p:cNvPr>
          <p:cNvPicPr>
            <a:picLocks noChangeAspect="1"/>
          </p:cNvPicPr>
          <p:nvPr/>
        </p:nvPicPr>
        <p:blipFill>
          <a:blip r:embed="rId3"/>
          <a:stretch>
            <a:fillRect/>
          </a:stretch>
        </p:blipFill>
        <p:spPr>
          <a:xfrm>
            <a:off x="6392175" y="834395"/>
            <a:ext cx="4856670" cy="5361739"/>
          </a:xfrm>
          <a:prstGeom prst="rect">
            <a:avLst/>
          </a:prstGeom>
        </p:spPr>
      </p:pic>
      <p:pic>
        <p:nvPicPr>
          <p:cNvPr id="9" name="Picture 8" descr="Logo, company name&#10;&#10;Description automatically generated">
            <a:extLst>
              <a:ext uri="{FF2B5EF4-FFF2-40B4-BE49-F238E27FC236}">
                <a16:creationId xmlns:a16="http://schemas.microsoft.com/office/drawing/2014/main" id="{6A5E438E-0459-FBAD-0943-993CBBE99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3623" y="6161750"/>
            <a:ext cx="1302327" cy="555356"/>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C2C3C51E-F74B-BBE7-240A-C0260C1B8BB9}"/>
              </a:ext>
            </a:extLst>
          </p:cNvPr>
          <p:cNvPicPr>
            <a:picLocks noChangeAspect="1"/>
          </p:cNvPicPr>
          <p:nvPr/>
        </p:nvPicPr>
        <p:blipFill>
          <a:blip r:embed="rId5"/>
          <a:stretch>
            <a:fillRect/>
          </a:stretch>
        </p:blipFill>
        <p:spPr>
          <a:xfrm>
            <a:off x="11151924" y="102924"/>
            <a:ext cx="1040076" cy="1040076"/>
          </a:xfrm>
          <a:prstGeom prst="rect">
            <a:avLst/>
          </a:prstGeom>
        </p:spPr>
      </p:pic>
    </p:spTree>
    <p:extLst>
      <p:ext uri="{BB962C8B-B14F-4D97-AF65-F5344CB8AC3E}">
        <p14:creationId xmlns:p14="http://schemas.microsoft.com/office/powerpoint/2010/main" val="193304043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3868B-EDF4-4C68-60F7-5C3FBC046D41}"/>
              </a:ext>
            </a:extLst>
          </p:cNvPr>
          <p:cNvSpPr>
            <a:spLocks noGrp="1"/>
          </p:cNvSpPr>
          <p:nvPr>
            <p:ph type="sldNum" sz="quarter" idx="20"/>
          </p:nvPr>
        </p:nvSpPr>
        <p:spPr/>
        <p:txBody>
          <a:bodyPr/>
          <a:lstStyle/>
          <a:p>
            <a:fld id="{A0C40B90-2D6F-47A2-AD38-E70C3BCB3AA9}" type="slidenum">
              <a:rPr lang="en-GB" smtClean="0"/>
              <a:pPr/>
              <a:t>20</a:t>
            </a:fld>
            <a:endParaRPr lang="en-GB"/>
          </a:p>
        </p:txBody>
      </p:sp>
      <p:sp>
        <p:nvSpPr>
          <p:cNvPr id="3" name="Title 2">
            <a:extLst>
              <a:ext uri="{FF2B5EF4-FFF2-40B4-BE49-F238E27FC236}">
                <a16:creationId xmlns:a16="http://schemas.microsoft.com/office/drawing/2014/main" id="{273A00A4-76B4-E64C-67DE-EAA5201DF8AB}"/>
              </a:ext>
            </a:extLst>
          </p:cNvPr>
          <p:cNvSpPr>
            <a:spLocks noGrp="1"/>
          </p:cNvSpPr>
          <p:nvPr>
            <p:ph type="title"/>
          </p:nvPr>
        </p:nvSpPr>
        <p:spPr/>
        <p:txBody>
          <a:bodyPr/>
          <a:lstStyle/>
          <a:p>
            <a:endParaRPr lang="en-GB"/>
          </a:p>
        </p:txBody>
      </p:sp>
      <p:sp>
        <p:nvSpPr>
          <p:cNvPr id="6" name="Oval 5">
            <a:extLst>
              <a:ext uri="{FF2B5EF4-FFF2-40B4-BE49-F238E27FC236}">
                <a16:creationId xmlns:a16="http://schemas.microsoft.com/office/drawing/2014/main" id="{C23433C6-D6DB-32F5-845C-6DF9EFE7A4BE}"/>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7ED01A21-4425-1795-5AF2-4574CBE73E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1924" y="102924"/>
            <a:ext cx="1040076" cy="1040076"/>
          </a:xfrm>
          <a:prstGeom prst="rect">
            <a:avLst/>
          </a:prstGeom>
        </p:spPr>
      </p:pic>
      <p:pic>
        <p:nvPicPr>
          <p:cNvPr id="9" name="Picture 8" descr="A group of logos on a black background&#10;&#10;Description automatically generated">
            <a:extLst>
              <a:ext uri="{FF2B5EF4-FFF2-40B4-BE49-F238E27FC236}">
                <a16:creationId xmlns:a16="http://schemas.microsoft.com/office/drawing/2014/main" id="{162B328F-E902-D349-3319-0F34D1653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25" y="643468"/>
            <a:ext cx="10273247" cy="5376332"/>
          </a:xfrm>
          <a:prstGeom prst="rect">
            <a:avLst/>
          </a:prstGeom>
        </p:spPr>
      </p:pic>
    </p:spTree>
    <p:extLst>
      <p:ext uri="{BB962C8B-B14F-4D97-AF65-F5344CB8AC3E}">
        <p14:creationId xmlns:p14="http://schemas.microsoft.com/office/powerpoint/2010/main" val="2237140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6B9209-46BD-32A1-1549-6DBE835D4EF3}"/>
              </a:ext>
            </a:extLst>
          </p:cNvPr>
          <p:cNvSpPr>
            <a:spLocks noGrp="1"/>
          </p:cNvSpPr>
          <p:nvPr>
            <p:ph type="title"/>
          </p:nvPr>
        </p:nvSpPr>
        <p:spPr>
          <a:xfrm>
            <a:off x="630000" y="379962"/>
            <a:ext cx="10292000" cy="486000"/>
          </a:xfrm>
        </p:spPr>
        <p:txBody>
          <a:bodyPr>
            <a:normAutofit fontScale="90000"/>
          </a:bodyPr>
          <a:lstStyle/>
          <a:p>
            <a:pPr>
              <a:spcBef>
                <a:spcPts val="0"/>
              </a:spcBef>
            </a:pPr>
            <a:r>
              <a:rPr lang="en-GB" sz="2700" dirty="0">
                <a:effectLst/>
                <a:latin typeface="+mn-lt"/>
                <a:ea typeface="Calibri" panose="020F0502020204030204" pitchFamily="34" charset="0"/>
              </a:rPr>
              <a:t>The Welcome Centre and Community Garden, Easington Colliery</a:t>
            </a:r>
            <a:br>
              <a:rPr lang="en-GB" sz="3200" dirty="0">
                <a:effectLst/>
                <a:latin typeface="Calibri" panose="020F0502020204030204" pitchFamily="34" charset="0"/>
                <a:ea typeface="Calibri" panose="020F0502020204030204" pitchFamily="34" charset="0"/>
              </a:rPr>
            </a:br>
            <a:endParaRPr lang="en-GB" b="1" dirty="0">
              <a:highlight>
                <a:srgbClr val="FFFF00"/>
              </a:highlight>
              <a:cs typeface="Arial"/>
            </a:endParaRPr>
          </a:p>
        </p:txBody>
      </p:sp>
      <p:pic>
        <p:nvPicPr>
          <p:cNvPr id="10" name="Picture 9" descr="A picture containing logo&#10;&#10;Description automatically generated">
            <a:extLst>
              <a:ext uri="{FF2B5EF4-FFF2-40B4-BE49-F238E27FC236}">
                <a16:creationId xmlns:a16="http://schemas.microsoft.com/office/drawing/2014/main" id="{0E37030C-E2BF-A8A5-6911-AC86DEDA78F0}"/>
              </a:ext>
            </a:extLst>
          </p:cNvPr>
          <p:cNvPicPr>
            <a:picLocks noChangeAspect="1"/>
          </p:cNvPicPr>
          <p:nvPr/>
        </p:nvPicPr>
        <p:blipFill>
          <a:blip r:embed="rId3"/>
          <a:stretch>
            <a:fillRect/>
          </a:stretch>
        </p:blipFill>
        <p:spPr>
          <a:xfrm>
            <a:off x="11151924" y="102924"/>
            <a:ext cx="1040076" cy="1040076"/>
          </a:xfrm>
          <a:prstGeom prst="rect">
            <a:avLst/>
          </a:prstGeom>
        </p:spPr>
      </p:pic>
      <p:sp>
        <p:nvSpPr>
          <p:cNvPr id="3" name="Oval 2">
            <a:extLst>
              <a:ext uri="{FF2B5EF4-FFF2-40B4-BE49-F238E27FC236}">
                <a16:creationId xmlns:a16="http://schemas.microsoft.com/office/drawing/2014/main" id="{D1A98457-A251-2B07-3D54-BB606DF73E79}"/>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8DD9EBE-8AA9-A50F-95C0-5F4F7670DA40}"/>
              </a:ext>
            </a:extLst>
          </p:cNvPr>
          <p:cNvSpPr txBox="1"/>
          <p:nvPr/>
        </p:nvSpPr>
        <p:spPr>
          <a:xfrm>
            <a:off x="630000" y="1032135"/>
            <a:ext cx="6778333" cy="5539978"/>
          </a:xfrm>
          <a:prstGeom prst="rect">
            <a:avLst/>
          </a:prstGeom>
          <a:noFill/>
        </p:spPr>
        <p:txBody>
          <a:bodyPr wrap="square" rtlCol="0">
            <a:spAutoFit/>
          </a:bodyPr>
          <a:lstStyle/>
          <a:p>
            <a:r>
              <a:rPr lang="en-GB" sz="1600" dirty="0">
                <a:effectLst/>
                <a:ea typeface="Calibri" panose="020F0502020204030204" pitchFamily="34" charset="0"/>
              </a:rPr>
              <a:t>The Methodist Church in Easington Colliery had unfortunately fallen into disrepair and had a congregation of less than 10 people. </a:t>
            </a:r>
          </a:p>
          <a:p>
            <a:r>
              <a:rPr lang="en-GB" sz="1600" dirty="0">
                <a:effectLst/>
                <a:ea typeface="Calibri" panose="020F0502020204030204" pitchFamily="34" charset="0"/>
              </a:rPr>
              <a:t> </a:t>
            </a:r>
          </a:p>
          <a:p>
            <a:r>
              <a:rPr lang="en-GB" sz="1600" dirty="0">
                <a:effectLst/>
                <a:ea typeface="Calibri" panose="020F0502020204030204" pitchFamily="34" charset="0"/>
              </a:rPr>
              <a:t>Many organisations came together and supported with funding, materials, skills and time through their Social Value contributions which transformed the church into a thriving community building coming back into full use in 2024.</a:t>
            </a:r>
          </a:p>
          <a:p>
            <a:r>
              <a:rPr lang="en-GB" sz="1600" dirty="0">
                <a:effectLst/>
                <a:ea typeface="Calibri" panose="020F0502020204030204" pitchFamily="34" charset="0"/>
              </a:rPr>
              <a:t> </a:t>
            </a:r>
          </a:p>
          <a:p>
            <a:r>
              <a:rPr lang="en-GB" sz="1600" dirty="0">
                <a:effectLst/>
                <a:ea typeface="Calibri" panose="020F0502020204030204" pitchFamily="34" charset="0"/>
              </a:rPr>
              <a:t>The Welcome Centre now provides:</a:t>
            </a:r>
          </a:p>
          <a:p>
            <a:pPr marL="285750" indent="-285750">
              <a:buFont typeface="Arial" panose="020B0604020202020204" pitchFamily="34" charset="0"/>
              <a:buChar char="•"/>
            </a:pPr>
            <a:r>
              <a:rPr lang="en-GB" sz="1600" dirty="0">
                <a:ea typeface="Calibri" panose="020F0502020204030204" pitchFamily="34" charset="0"/>
              </a:rPr>
              <a:t>A</a:t>
            </a:r>
            <a:r>
              <a:rPr lang="en-GB" sz="1600" dirty="0">
                <a:effectLst/>
                <a:ea typeface="Calibri" panose="020F0502020204030204" pitchFamily="34" charset="0"/>
              </a:rPr>
              <a:t> place of worship </a:t>
            </a:r>
          </a:p>
          <a:p>
            <a:pPr marL="285750" indent="-285750">
              <a:buFont typeface="Arial" panose="020B0604020202020204" pitchFamily="34" charset="0"/>
              <a:buChar char="•"/>
            </a:pPr>
            <a:r>
              <a:rPr lang="en-GB" sz="1600" dirty="0">
                <a:ea typeface="Calibri" panose="020F0502020204030204" pitchFamily="34" charset="0"/>
              </a:rPr>
              <a:t>A</a:t>
            </a:r>
            <a:r>
              <a:rPr lang="en-GB" sz="1600" dirty="0">
                <a:effectLst/>
                <a:ea typeface="Calibri" panose="020F0502020204030204" pitchFamily="34" charset="0"/>
              </a:rPr>
              <a:t> popular community café </a:t>
            </a:r>
          </a:p>
          <a:p>
            <a:pPr marL="285750" indent="-285750">
              <a:buFont typeface="Arial" panose="020B0604020202020204" pitchFamily="34" charset="0"/>
              <a:buChar char="•"/>
            </a:pPr>
            <a:r>
              <a:rPr lang="en-GB" sz="1600" dirty="0">
                <a:ea typeface="Calibri" panose="020F0502020204030204" pitchFamily="34" charset="0"/>
              </a:rPr>
              <a:t>A</a:t>
            </a:r>
            <a:r>
              <a:rPr lang="en-GB" sz="1600" dirty="0">
                <a:effectLst/>
                <a:ea typeface="Calibri" panose="020F0502020204030204" pitchFamily="34" charset="0"/>
              </a:rPr>
              <a:t> thriving youth club which the children love!</a:t>
            </a:r>
          </a:p>
          <a:p>
            <a:pPr marL="285750" indent="-285750">
              <a:buFont typeface="Arial" panose="020B0604020202020204" pitchFamily="34" charset="0"/>
              <a:buChar char="•"/>
            </a:pPr>
            <a:r>
              <a:rPr lang="en-GB" sz="1600" dirty="0">
                <a:ea typeface="Calibri" panose="020F0502020204030204" pitchFamily="34" charset="0"/>
              </a:rPr>
              <a:t>A c</a:t>
            </a:r>
            <a:r>
              <a:rPr lang="en-GB" sz="1600" dirty="0">
                <a:effectLst/>
                <a:ea typeface="Calibri" panose="020F0502020204030204" pitchFamily="34" charset="0"/>
              </a:rPr>
              <a:t>ommunity pantry </a:t>
            </a:r>
          </a:p>
          <a:p>
            <a:pPr marL="285750" indent="-285750">
              <a:buFont typeface="Arial" panose="020B0604020202020204" pitchFamily="34" charset="0"/>
              <a:buChar char="•"/>
            </a:pPr>
            <a:r>
              <a:rPr lang="en-GB" sz="1600" dirty="0">
                <a:ea typeface="Calibri" panose="020F0502020204030204" pitchFamily="34" charset="0"/>
              </a:rPr>
              <a:t>A b</a:t>
            </a:r>
            <a:r>
              <a:rPr lang="en-GB" sz="1600" dirty="0">
                <a:effectLst/>
                <a:ea typeface="Calibri" panose="020F0502020204030204" pitchFamily="34" charset="0"/>
              </a:rPr>
              <a:t>reakfast </a:t>
            </a:r>
            <a:r>
              <a:rPr lang="en-GB" sz="1600" dirty="0">
                <a:ea typeface="Calibri" panose="020F0502020204030204" pitchFamily="34" charset="0"/>
              </a:rPr>
              <a:t>c</a:t>
            </a:r>
            <a:r>
              <a:rPr lang="en-GB" sz="1600" dirty="0">
                <a:effectLst/>
                <a:ea typeface="Calibri" panose="020F0502020204030204" pitchFamily="34" charset="0"/>
              </a:rPr>
              <a:t>lub</a:t>
            </a:r>
          </a:p>
          <a:p>
            <a:pPr marL="285750" indent="-285750">
              <a:buFont typeface="Arial" panose="020B0604020202020204" pitchFamily="34" charset="0"/>
              <a:buChar char="•"/>
            </a:pPr>
            <a:r>
              <a:rPr lang="en-GB" sz="1600" dirty="0">
                <a:ea typeface="Calibri" panose="020F0502020204030204" pitchFamily="34" charset="0"/>
              </a:rPr>
              <a:t>A community garden</a:t>
            </a:r>
            <a:endParaRPr lang="en-GB" sz="1600" dirty="0">
              <a:effectLst/>
              <a:ea typeface="Calibri" panose="020F0502020204030204" pitchFamily="34" charset="0"/>
            </a:endParaRPr>
          </a:p>
          <a:p>
            <a:r>
              <a:rPr lang="en-GB" sz="1600" dirty="0">
                <a:effectLst/>
                <a:ea typeface="Calibri" panose="020F0502020204030204" pitchFamily="34" charset="0"/>
              </a:rPr>
              <a:t> </a:t>
            </a:r>
            <a:endParaRPr lang="en-GB" sz="1600" dirty="0">
              <a:ea typeface="Calibri" panose="020F0502020204030204" pitchFamily="34" charset="0"/>
            </a:endParaRPr>
          </a:p>
          <a:p>
            <a:r>
              <a:rPr lang="en-GB" sz="1600" dirty="0">
                <a:effectLst/>
                <a:ea typeface="Calibri" panose="020F0502020204030204" pitchFamily="34" charset="0"/>
              </a:rPr>
              <a:t>Leading partners in the building refurbishment and garden works were </a:t>
            </a:r>
            <a:r>
              <a:rPr lang="en-GB" sz="1600" dirty="0" err="1">
                <a:effectLst/>
                <a:ea typeface="Calibri" panose="020F0502020204030204" pitchFamily="34" charset="0"/>
              </a:rPr>
              <a:t>Re:Gen</a:t>
            </a:r>
            <a:r>
              <a:rPr lang="en-GB" sz="1600" dirty="0">
                <a:effectLst/>
                <a:ea typeface="Calibri" panose="020F0502020204030204" pitchFamily="34" charset="0"/>
              </a:rPr>
              <a:t> through a Believe Housing contract and BAM Nuttall through a Durham County Council contract.  This was made possible by ‘radical collaboration’ and the consistent message of the County Durham Pound and what it means to drive Social Value to benefit communities.</a:t>
            </a:r>
          </a:p>
          <a:p>
            <a:endParaRPr lang="en-GB" dirty="0"/>
          </a:p>
        </p:txBody>
      </p:sp>
      <p:pic>
        <p:nvPicPr>
          <p:cNvPr id="17" name="Picture 16" descr="A construction of a house&#10;&#10;Description automatically generated with medium confidence">
            <a:extLst>
              <a:ext uri="{FF2B5EF4-FFF2-40B4-BE49-F238E27FC236}">
                <a16:creationId xmlns:a16="http://schemas.microsoft.com/office/drawing/2014/main" id="{742567FE-FDED-3674-BC0F-084F7751BC1E}"/>
              </a:ext>
            </a:extLst>
          </p:cNvPr>
          <p:cNvPicPr>
            <a:picLocks noChangeAspect="1"/>
          </p:cNvPicPr>
          <p:nvPr/>
        </p:nvPicPr>
        <p:blipFill rotWithShape="1">
          <a:blip r:embed="rId4">
            <a:extLst>
              <a:ext uri="{28A0092B-C50C-407E-A947-70E740481C1C}">
                <a14:useLocalDpi xmlns:a14="http://schemas.microsoft.com/office/drawing/2010/main" val="0"/>
              </a:ext>
            </a:extLst>
          </a:blip>
          <a:srcRect l="9738" r="22891"/>
          <a:stretch/>
        </p:blipFill>
        <p:spPr>
          <a:xfrm>
            <a:off x="9613897" y="4290114"/>
            <a:ext cx="2169637" cy="1887073"/>
          </a:xfrm>
          <a:prstGeom prst="rect">
            <a:avLst/>
          </a:prstGeom>
        </p:spPr>
      </p:pic>
      <p:pic>
        <p:nvPicPr>
          <p:cNvPr id="19" name="Picture 18" descr="A construction site with green material&#10;&#10;Description automatically generated">
            <a:extLst>
              <a:ext uri="{FF2B5EF4-FFF2-40B4-BE49-F238E27FC236}">
                <a16:creationId xmlns:a16="http://schemas.microsoft.com/office/drawing/2014/main" id="{6B8FB810-467A-BCB6-7125-76395821C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895" y="1585980"/>
            <a:ext cx="2873965" cy="1616605"/>
          </a:xfrm>
          <a:prstGeom prst="rect">
            <a:avLst/>
          </a:prstGeom>
        </p:spPr>
      </p:pic>
      <p:pic>
        <p:nvPicPr>
          <p:cNvPr id="21" name="Picture 20" descr="A yellow machine in front of a brick building&#10;&#10;Description automatically generated">
            <a:extLst>
              <a:ext uri="{FF2B5EF4-FFF2-40B4-BE49-F238E27FC236}">
                <a16:creationId xmlns:a16="http://schemas.microsoft.com/office/drawing/2014/main" id="{5478E5BD-4009-801B-FAB5-405A913E43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333" y="3597510"/>
            <a:ext cx="1934758" cy="2579677"/>
          </a:xfrm>
          <a:prstGeom prst="rect">
            <a:avLst/>
          </a:prstGeom>
        </p:spPr>
      </p:pic>
      <p:pic>
        <p:nvPicPr>
          <p:cNvPr id="23" name="Picture 22" descr="A brick building with a door and a fence&#10;&#10;Description automatically generated">
            <a:extLst>
              <a:ext uri="{FF2B5EF4-FFF2-40B4-BE49-F238E27FC236}">
                <a16:creationId xmlns:a16="http://schemas.microsoft.com/office/drawing/2014/main" id="{8F5128A9-E845-8136-74AD-8481B1B06C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7748" y="1630990"/>
            <a:ext cx="1628351" cy="2171134"/>
          </a:xfrm>
          <a:prstGeom prst="rect">
            <a:avLst/>
          </a:prstGeom>
        </p:spPr>
      </p:pic>
    </p:spTree>
    <p:extLst>
      <p:ext uri="{BB962C8B-B14F-4D97-AF65-F5344CB8AC3E}">
        <p14:creationId xmlns:p14="http://schemas.microsoft.com/office/powerpoint/2010/main" val="8349277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376CC8-FCDE-B3E6-D951-E03B174701DA}"/>
              </a:ext>
            </a:extLst>
          </p:cNvPr>
          <p:cNvSpPr>
            <a:spLocks noGrp="1"/>
          </p:cNvSpPr>
          <p:nvPr>
            <p:ph type="title"/>
          </p:nvPr>
        </p:nvSpPr>
        <p:spPr>
          <a:xfrm>
            <a:off x="6919912" y="1822226"/>
            <a:ext cx="5029200" cy="2092230"/>
          </a:xfrm>
        </p:spPr>
        <p:txBody>
          <a:bodyPr/>
          <a:lstStyle/>
          <a:p>
            <a:pPr>
              <a:lnSpc>
                <a:spcPct val="150000"/>
              </a:lnSpc>
            </a:pPr>
            <a:r>
              <a:rPr lang="en-GB" sz="4400" dirty="0"/>
              <a:t>Thank you </a:t>
            </a:r>
            <a:br>
              <a:rPr lang="en-GB" sz="4400" dirty="0"/>
            </a:br>
            <a:r>
              <a:rPr lang="en-GB" sz="3600" dirty="0"/>
              <a:t>Any questions?</a:t>
            </a:r>
            <a:endParaRPr lang="en-GB" sz="4400" dirty="0"/>
          </a:p>
        </p:txBody>
      </p:sp>
      <p:pic>
        <p:nvPicPr>
          <p:cNvPr id="18" name="Picture 17" descr="A picture containing logo&#10;&#10;Description automatically generated">
            <a:extLst>
              <a:ext uri="{FF2B5EF4-FFF2-40B4-BE49-F238E27FC236}">
                <a16:creationId xmlns:a16="http://schemas.microsoft.com/office/drawing/2014/main" id="{517A0AF4-1F92-CE51-9726-1B970906A213}"/>
              </a:ext>
            </a:extLst>
          </p:cNvPr>
          <p:cNvPicPr>
            <a:picLocks noChangeAspect="1"/>
          </p:cNvPicPr>
          <p:nvPr/>
        </p:nvPicPr>
        <p:blipFill rotWithShape="1">
          <a:blip r:embed="rId3"/>
          <a:srcRect r="-1" b="2425"/>
          <a:stretch/>
        </p:blipFill>
        <p:spPr>
          <a:xfrm>
            <a:off x="630000" y="0"/>
            <a:ext cx="6485933" cy="63285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5">
            <a:extLst>
              <a:ext uri="{FF2B5EF4-FFF2-40B4-BE49-F238E27FC236}">
                <a16:creationId xmlns:a16="http://schemas.microsoft.com/office/drawing/2014/main" id="{67FC58CB-C165-4910-A5F2-2B1F18C08ACD}"/>
              </a:ext>
            </a:extLst>
          </p:cNvPr>
          <p:cNvSpPr txBox="1"/>
          <p:nvPr/>
        </p:nvSpPr>
        <p:spPr>
          <a:xfrm>
            <a:off x="3227271" y="6367489"/>
            <a:ext cx="6677024" cy="307777"/>
          </a:xfrm>
          <a:prstGeom prst="rect">
            <a:avLst/>
          </a:prstGeom>
          <a:noFill/>
        </p:spPr>
        <p:txBody>
          <a:bodyPr wrap="square" rtlCol="0">
            <a:spAutoFit/>
          </a:bodyPr>
          <a:lstStyle/>
          <a:p>
            <a:r>
              <a:rPr lang="en-GB" sz="1400" b="1" dirty="0">
                <a:solidFill>
                  <a:schemeClr val="bg1"/>
                </a:solidFill>
                <a:hlinkClick r:id="rId4">
                  <a:extLst>
                    <a:ext uri="{A12FA001-AC4F-418D-AE19-62706E023703}">
                      <ahyp:hlinkClr xmlns:ahyp="http://schemas.microsoft.com/office/drawing/2018/hyperlinkcolor" val="tx"/>
                    </a:ext>
                  </a:extLst>
                </a:hlinkClick>
              </a:rPr>
              <a:t>www.countydurhampound.co.uk</a:t>
            </a:r>
            <a:r>
              <a:rPr lang="en-GB" sz="1400" b="1" dirty="0">
                <a:solidFill>
                  <a:schemeClr val="bg1"/>
                </a:solidFill>
              </a:rPr>
              <a:t>         #CountyDurhamPound</a:t>
            </a:r>
          </a:p>
        </p:txBody>
      </p:sp>
      <p:pic>
        <p:nvPicPr>
          <p:cNvPr id="3" name="Picture 2" descr="A blue oval with white text&#10;&#10;Description automatically generated">
            <a:extLst>
              <a:ext uri="{FF2B5EF4-FFF2-40B4-BE49-F238E27FC236}">
                <a16:creationId xmlns:a16="http://schemas.microsoft.com/office/drawing/2014/main" id="{651D15B4-C249-014E-F7C4-899861930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9127" y="6056978"/>
            <a:ext cx="1436488" cy="618288"/>
          </a:xfrm>
          <a:prstGeom prst="rect">
            <a:avLst/>
          </a:prstGeom>
        </p:spPr>
      </p:pic>
    </p:spTree>
    <p:extLst>
      <p:ext uri="{BB962C8B-B14F-4D97-AF65-F5344CB8AC3E}">
        <p14:creationId xmlns:p14="http://schemas.microsoft.com/office/powerpoint/2010/main" val="378738320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18577A-9630-849A-AF39-FEC7C294790C}"/>
              </a:ext>
            </a:extLst>
          </p:cNvPr>
          <p:cNvSpPr>
            <a:spLocks noGrp="1"/>
          </p:cNvSpPr>
          <p:nvPr>
            <p:ph type="title"/>
          </p:nvPr>
        </p:nvSpPr>
        <p:spPr/>
        <p:txBody>
          <a:bodyPr/>
          <a:lstStyle/>
          <a:p>
            <a:r>
              <a:rPr lang="en-US"/>
              <a:t>What is Social Value?</a:t>
            </a:r>
            <a:endParaRPr lang="en-GB"/>
          </a:p>
        </p:txBody>
      </p:sp>
      <p:pic>
        <p:nvPicPr>
          <p:cNvPr id="6" name="Picture 5">
            <a:extLst>
              <a:ext uri="{FF2B5EF4-FFF2-40B4-BE49-F238E27FC236}">
                <a16:creationId xmlns:a16="http://schemas.microsoft.com/office/drawing/2014/main" id="{072A5A19-7B98-091D-25FB-EA6A7468C7C4}"/>
              </a:ext>
            </a:extLst>
          </p:cNvPr>
          <p:cNvPicPr>
            <a:picLocks noChangeAspect="1"/>
          </p:cNvPicPr>
          <p:nvPr/>
        </p:nvPicPr>
        <p:blipFill>
          <a:blip r:embed="rId3"/>
          <a:stretch>
            <a:fillRect/>
          </a:stretch>
        </p:blipFill>
        <p:spPr>
          <a:xfrm>
            <a:off x="1727475" y="928195"/>
            <a:ext cx="8372968" cy="5609315"/>
          </a:xfrm>
          <a:prstGeom prst="rect">
            <a:avLst/>
          </a:prstGeom>
        </p:spPr>
      </p:pic>
      <p:pic>
        <p:nvPicPr>
          <p:cNvPr id="9" name="Picture 8" descr="Logo, company name&#10;&#10;Description automatically generated">
            <a:extLst>
              <a:ext uri="{FF2B5EF4-FFF2-40B4-BE49-F238E27FC236}">
                <a16:creationId xmlns:a16="http://schemas.microsoft.com/office/drawing/2014/main" id="{57B3F5DF-B811-B373-4C94-E97516408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3623" y="6161750"/>
            <a:ext cx="1302327" cy="555356"/>
          </a:xfrm>
          <a:prstGeom prst="rect">
            <a:avLst/>
          </a:prstGeom>
        </p:spPr>
      </p:pic>
      <p:sp>
        <p:nvSpPr>
          <p:cNvPr id="2" name="Slide Number Placeholder 1">
            <a:extLst>
              <a:ext uri="{FF2B5EF4-FFF2-40B4-BE49-F238E27FC236}">
                <a16:creationId xmlns:a16="http://schemas.microsoft.com/office/drawing/2014/main" id="{818B7BCC-50F3-B275-1134-429AD11089EF}"/>
              </a:ext>
            </a:extLst>
          </p:cNvPr>
          <p:cNvSpPr>
            <a:spLocks noGrp="1"/>
          </p:cNvSpPr>
          <p:nvPr>
            <p:ph type="sldNum" sz="quarter" idx="20"/>
          </p:nvPr>
        </p:nvSpPr>
        <p:spPr/>
        <p:txBody>
          <a:bodyPr/>
          <a:lstStyle/>
          <a:p>
            <a:fld id="{A0C40B90-2D6F-47A2-AD38-E70C3BCB3AA9}" type="slidenum">
              <a:rPr lang="en-GB" smtClean="0"/>
              <a:pPr/>
              <a:t>3</a:t>
            </a:fld>
            <a:endParaRPr lang="en-GB"/>
          </a:p>
        </p:txBody>
      </p:sp>
      <p:pic>
        <p:nvPicPr>
          <p:cNvPr id="5" name="Picture 4" descr="A picture containing logo&#10;&#10;Description automatically generated">
            <a:extLst>
              <a:ext uri="{FF2B5EF4-FFF2-40B4-BE49-F238E27FC236}">
                <a16:creationId xmlns:a16="http://schemas.microsoft.com/office/drawing/2014/main" id="{959A194E-1334-B586-5B2B-01508D3AC7E3}"/>
              </a:ext>
            </a:extLst>
          </p:cNvPr>
          <p:cNvPicPr>
            <a:picLocks noChangeAspect="1"/>
          </p:cNvPicPr>
          <p:nvPr/>
        </p:nvPicPr>
        <p:blipFill>
          <a:blip r:embed="rId5"/>
          <a:stretch>
            <a:fillRect/>
          </a:stretch>
        </p:blipFill>
        <p:spPr>
          <a:xfrm>
            <a:off x="11151924" y="102924"/>
            <a:ext cx="1040076" cy="1040076"/>
          </a:xfrm>
          <a:prstGeom prst="rect">
            <a:avLst/>
          </a:prstGeom>
        </p:spPr>
      </p:pic>
    </p:spTree>
    <p:extLst>
      <p:ext uri="{BB962C8B-B14F-4D97-AF65-F5344CB8AC3E}">
        <p14:creationId xmlns:p14="http://schemas.microsoft.com/office/powerpoint/2010/main" val="24640401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3"/>
          <p:cNvSpPr txBox="1">
            <a:spLocks noGrp="1"/>
          </p:cNvSpPr>
          <p:nvPr>
            <p:ph type="title"/>
          </p:nvPr>
        </p:nvSpPr>
        <p:spPr>
          <a:xfrm>
            <a:off x="615933" y="468000"/>
            <a:ext cx="8640000" cy="486000"/>
          </a:xfrm>
          <a:prstGeom prst="rect">
            <a:avLst/>
          </a:prstGeom>
        </p:spPr>
        <p:txBody>
          <a:bodyPr spcFirstLastPara="1" vert="horz" wrap="square" lIns="0" tIns="0" rIns="0" bIns="0" rtlCol="0" anchor="t" anchorCtr="0">
            <a:noAutofit/>
          </a:bodyPr>
          <a:lstStyle/>
          <a:p>
            <a:r>
              <a:rPr lang="en-GB">
                <a:ea typeface="Heebo"/>
                <a:cs typeface="Heebo"/>
                <a:sym typeface="Heebo"/>
              </a:rPr>
              <a:t>A Social Value timeline</a:t>
            </a:r>
            <a:endParaRPr>
              <a:ea typeface="Heebo"/>
              <a:cs typeface="Heebo"/>
              <a:sym typeface="Heebo"/>
            </a:endParaRPr>
          </a:p>
        </p:txBody>
      </p:sp>
      <p:sp>
        <p:nvSpPr>
          <p:cNvPr id="586" name="Google Shape;586;p63"/>
          <p:cNvSpPr txBox="1"/>
          <p:nvPr/>
        </p:nvSpPr>
        <p:spPr>
          <a:xfrm>
            <a:off x="517400" y="1917488"/>
            <a:ext cx="2397250" cy="9386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CSR</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A theme to create focus outside of profit</a:t>
            </a:r>
            <a:br>
              <a:rPr kumimoji="0" lang="en-GB" sz="1100" b="1" i="0" u="none" strike="noStrike" kern="1200" cap="none" spc="0" normalizeH="0" baseline="0" noProof="0">
                <a:ln>
                  <a:noFill/>
                </a:ln>
                <a:solidFill>
                  <a:srgbClr val="308FCC"/>
                </a:solidFill>
                <a:effectLst/>
                <a:uLnTx/>
                <a:uFillTx/>
                <a:latin typeface="Arial"/>
                <a:ea typeface="+mn-ea"/>
                <a:cs typeface="+mn-cs"/>
              </a:rPr>
            </a:br>
            <a:r>
              <a:rPr kumimoji="0" lang="en-GB" sz="1100" b="1" i="0" u="none" strike="noStrike" kern="1200" cap="none" spc="0" normalizeH="0" baseline="0" noProof="0">
                <a:ln>
                  <a:noFill/>
                </a:ln>
                <a:solidFill>
                  <a:srgbClr val="308FCC"/>
                </a:solidFill>
                <a:effectLst/>
                <a:uLnTx/>
                <a:uFillTx/>
                <a:latin typeface="Arial"/>
                <a:ea typeface="+mn-ea"/>
                <a:cs typeface="+mn-cs"/>
              </a:rPr>
              <a:t> </a:t>
            </a:r>
            <a:endParaRPr kumimoji="0" sz="1000" b="0" i="0" u="none" strike="noStrike" kern="1200" cap="none" spc="0" normalizeH="0" baseline="0" noProof="0">
              <a:ln>
                <a:noFill/>
              </a:ln>
              <a:solidFill>
                <a:srgbClr val="18241F"/>
              </a:solidFill>
              <a:effectLst/>
              <a:uLnTx/>
              <a:uFillTx/>
              <a:latin typeface="Arial"/>
              <a:ea typeface="+mn-ea"/>
              <a:cs typeface="+mn-cs"/>
            </a:endParaRPr>
          </a:p>
        </p:txBody>
      </p:sp>
      <p:sp>
        <p:nvSpPr>
          <p:cNvPr id="587" name="Google Shape;587;p63"/>
          <p:cNvSpPr txBox="1"/>
          <p:nvPr/>
        </p:nvSpPr>
        <p:spPr>
          <a:xfrm>
            <a:off x="476860" y="1122895"/>
            <a:ext cx="147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1950s</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588" name="Google Shape;588;p63"/>
          <p:cNvSpPr txBox="1"/>
          <p:nvPr/>
        </p:nvSpPr>
        <p:spPr>
          <a:xfrm>
            <a:off x="3118833" y="1122895"/>
            <a:ext cx="147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1987</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589" name="Google Shape;589;p63"/>
          <p:cNvSpPr txBox="1"/>
          <p:nvPr/>
        </p:nvSpPr>
        <p:spPr>
          <a:xfrm>
            <a:off x="5970584" y="1122895"/>
            <a:ext cx="166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2004</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590" name="Google Shape;590;p63"/>
          <p:cNvSpPr txBox="1"/>
          <p:nvPr/>
        </p:nvSpPr>
        <p:spPr>
          <a:xfrm>
            <a:off x="3198600" y="1917488"/>
            <a:ext cx="2897400" cy="76940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Sustainable Development</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A concept to bring greater attention to the environment</a:t>
            </a:r>
            <a:endParaRPr kumimoji="0" sz="1100" b="1" i="0" u="none" strike="noStrike" kern="1200" cap="none" spc="0" normalizeH="0" baseline="0" noProof="0">
              <a:ln>
                <a:noFill/>
              </a:ln>
              <a:solidFill>
                <a:srgbClr val="308FCC"/>
              </a:solidFill>
              <a:effectLst/>
              <a:uLnTx/>
              <a:uFillTx/>
              <a:latin typeface="Arial"/>
              <a:ea typeface="+mn-ea"/>
              <a:cs typeface="+mn-cs"/>
            </a:endParaRPr>
          </a:p>
        </p:txBody>
      </p:sp>
      <p:sp>
        <p:nvSpPr>
          <p:cNvPr id="591" name="Google Shape;591;p63"/>
          <p:cNvSpPr txBox="1"/>
          <p:nvPr/>
        </p:nvSpPr>
        <p:spPr>
          <a:xfrm>
            <a:off x="6048767" y="1917488"/>
            <a:ext cx="2690000" cy="9386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ESG</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A yardstick by which </a:t>
            </a:r>
            <a:br>
              <a:rPr kumimoji="0" lang="en-GB" sz="1100" b="1" i="0" u="none" strike="noStrike" kern="1200" cap="none" spc="0" normalizeH="0" baseline="0" noProof="0">
                <a:ln>
                  <a:noFill/>
                </a:ln>
                <a:solidFill>
                  <a:srgbClr val="18241F"/>
                </a:solidFill>
                <a:effectLst/>
                <a:uLnTx/>
                <a:uFillTx/>
                <a:latin typeface="Arial"/>
                <a:ea typeface="+mn-ea"/>
                <a:cs typeface="+mn-cs"/>
              </a:rPr>
            </a:br>
            <a:r>
              <a:rPr kumimoji="0" lang="en-GB" sz="1100" b="1" i="0" u="none" strike="noStrike" kern="1200" cap="none" spc="0" normalizeH="0" baseline="0" noProof="0">
                <a:ln>
                  <a:noFill/>
                </a:ln>
                <a:solidFill>
                  <a:srgbClr val="308FCC"/>
                </a:solidFill>
                <a:effectLst/>
                <a:uLnTx/>
                <a:uFillTx/>
                <a:latin typeface="Arial"/>
                <a:ea typeface="+mn-ea"/>
                <a:cs typeface="+mn-cs"/>
              </a:rPr>
              <a:t>to minimise risk and ensure compliance </a:t>
            </a:r>
            <a:endParaRPr kumimoji="0" lang="en-GB" sz="1100" b="1" i="0" u="none" strike="noStrike" kern="1200" cap="none" spc="0" normalizeH="0" baseline="0" noProof="0">
              <a:ln>
                <a:noFill/>
              </a:ln>
              <a:solidFill>
                <a:srgbClr val="308FCC"/>
              </a:solidFill>
              <a:effectLst/>
              <a:uLnTx/>
              <a:uFillTx/>
              <a:latin typeface="Arial"/>
              <a:ea typeface="+mn-ea"/>
              <a:cs typeface="Arial"/>
            </a:endParaRPr>
          </a:p>
        </p:txBody>
      </p:sp>
      <p:sp>
        <p:nvSpPr>
          <p:cNvPr id="592" name="Google Shape;592;p63"/>
          <p:cNvSpPr txBox="1"/>
          <p:nvPr/>
        </p:nvSpPr>
        <p:spPr>
          <a:xfrm>
            <a:off x="8831877" y="1917488"/>
            <a:ext cx="3149200" cy="9386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B-Lab</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A non-profit network mobilising businesses to be a force for good</a:t>
            </a:r>
            <a:endParaRPr kumimoji="0" sz="1100" b="1" i="0" u="none" strike="noStrike" kern="1200" cap="none" spc="0" normalizeH="0" baseline="0" noProof="0">
              <a:ln>
                <a:noFill/>
              </a:ln>
              <a:solidFill>
                <a:srgbClr val="308FC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1" i="1" u="none" strike="noStrike" kern="1200" cap="none" spc="0" normalizeH="0" baseline="0" noProof="0">
              <a:ln>
                <a:noFill/>
              </a:ln>
              <a:solidFill>
                <a:srgbClr val="7F7F7F"/>
              </a:solidFill>
              <a:effectLst/>
              <a:uLnTx/>
              <a:uFillTx/>
              <a:latin typeface="Arial"/>
              <a:ea typeface="+mn-ea"/>
              <a:cs typeface="+mn-cs"/>
            </a:endParaRPr>
          </a:p>
        </p:txBody>
      </p:sp>
      <p:sp>
        <p:nvSpPr>
          <p:cNvPr id="593" name="Google Shape;593;p63"/>
          <p:cNvSpPr txBox="1"/>
          <p:nvPr/>
        </p:nvSpPr>
        <p:spPr>
          <a:xfrm>
            <a:off x="8693910" y="1122895"/>
            <a:ext cx="26900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2006</a:t>
            </a:r>
            <a:endParaRPr kumimoji="0" sz="1200" b="1" i="0" u="none" strike="noStrike" kern="1200" cap="none" spc="0" normalizeH="0" baseline="0" noProof="0">
              <a:ln>
                <a:noFill/>
              </a:ln>
              <a:solidFill>
                <a:srgbClr val="18241F"/>
              </a:solidFill>
              <a:effectLst/>
              <a:uLnTx/>
              <a:uFillTx/>
              <a:latin typeface="Arial"/>
              <a:ea typeface="+mn-ea"/>
              <a:cs typeface="+mn-cs"/>
            </a:endParaRPr>
          </a:p>
        </p:txBody>
      </p:sp>
      <p:cxnSp>
        <p:nvCxnSpPr>
          <p:cNvPr id="597" name="Google Shape;597;p63"/>
          <p:cNvCxnSpPr>
            <a:cxnSpLocks/>
          </p:cNvCxnSpPr>
          <p:nvPr/>
        </p:nvCxnSpPr>
        <p:spPr>
          <a:xfrm>
            <a:off x="762260" y="1837045"/>
            <a:ext cx="11458140" cy="0"/>
          </a:xfrm>
          <a:prstGeom prst="straightConnector1">
            <a:avLst/>
          </a:prstGeom>
          <a:noFill/>
          <a:ln w="38100" cap="flat" cmpd="sng">
            <a:solidFill>
              <a:schemeClr val="accent4"/>
            </a:solidFill>
            <a:prstDash val="solid"/>
            <a:round/>
            <a:headEnd type="none" w="med" len="med"/>
            <a:tailEnd type="none" w="med" len="med"/>
          </a:ln>
        </p:spPr>
      </p:cxnSp>
      <p:sp>
        <p:nvSpPr>
          <p:cNvPr id="598" name="Google Shape;598;p63"/>
          <p:cNvSpPr/>
          <p:nvPr/>
        </p:nvSpPr>
        <p:spPr>
          <a:xfrm>
            <a:off x="640460" y="1715245"/>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599" name="Google Shape;599;p63"/>
          <p:cNvSpPr/>
          <p:nvPr/>
        </p:nvSpPr>
        <p:spPr>
          <a:xfrm>
            <a:off x="3292600" y="1715245"/>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600" name="Google Shape;600;p63"/>
          <p:cNvSpPr/>
          <p:nvPr/>
        </p:nvSpPr>
        <p:spPr>
          <a:xfrm>
            <a:off x="6152467" y="1715245"/>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601" name="Google Shape;601;p63"/>
          <p:cNvSpPr/>
          <p:nvPr/>
        </p:nvSpPr>
        <p:spPr>
          <a:xfrm>
            <a:off x="8849043" y="1715245"/>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2" name="Google Shape;586;p63">
            <a:extLst>
              <a:ext uri="{FF2B5EF4-FFF2-40B4-BE49-F238E27FC236}">
                <a16:creationId xmlns:a16="http://schemas.microsoft.com/office/drawing/2014/main" id="{A932639B-A130-5FE9-6203-62EE5F9D0E2E}"/>
              </a:ext>
            </a:extLst>
          </p:cNvPr>
          <p:cNvSpPr txBox="1"/>
          <p:nvPr/>
        </p:nvSpPr>
        <p:spPr>
          <a:xfrm>
            <a:off x="517400" y="3655787"/>
            <a:ext cx="2583743" cy="144650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8241F"/>
                </a:solidFill>
                <a:effectLst/>
                <a:uLnTx/>
                <a:uFillTx/>
                <a:latin typeface="Arial"/>
                <a:ea typeface="+mn-ea"/>
                <a:cs typeface="+mn-cs"/>
              </a:rPr>
              <a:t>Social Value </a:t>
            </a:r>
            <a:endParaRPr kumimoji="0" sz="1200" b="1" i="0" u="none" strike="noStrike" kern="1200" cap="none" spc="0" normalizeH="0" baseline="0" noProof="0" dirty="0">
              <a:ln>
                <a:noFill/>
              </a:ln>
              <a:solidFill>
                <a:srgbClr val="18241F"/>
              </a:solidFill>
              <a:effectLst/>
              <a:uLnTx/>
              <a:uFillTx/>
              <a:latin typeface="Arial"/>
              <a:ea typeface="+mn-ea"/>
              <a:cs typeface="+mn-cs"/>
            </a:endParaRPr>
          </a:p>
          <a:p>
            <a:pPr>
              <a:defRPr/>
            </a:pPr>
            <a:r>
              <a:rPr kumimoji="0" lang="en-GB" sz="1100" b="1" i="0" u="none" strike="noStrike" kern="1200" cap="none" spc="0" normalizeH="0" baseline="0" noProof="0" dirty="0">
                <a:ln>
                  <a:noFill/>
                </a:ln>
                <a:solidFill>
                  <a:srgbClr val="308FCC"/>
                </a:solidFill>
                <a:effectLst/>
                <a:uLnTx/>
                <a:uFillTx/>
                <a:latin typeface="+mj-lt"/>
                <a:ea typeface="+mn-ea"/>
                <a:cs typeface="Arial"/>
              </a:rPr>
              <a:t>A concept brought about by the Public Services (Social Value) Act </a:t>
            </a:r>
            <a:r>
              <a:rPr lang="en-GB" sz="1100" b="1" dirty="0">
                <a:solidFill>
                  <a:schemeClr val="accent2"/>
                </a:solidFill>
                <a:latin typeface="+mj-lt"/>
              </a:rPr>
              <a:t>requiring social value to be considered in all public sector tenders over the agreed threshold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308FCC"/>
              </a:solidFill>
              <a:effectLst/>
              <a:uLnTx/>
              <a:uFillTx/>
              <a:latin typeface="Arial"/>
              <a:ea typeface="+mn-ea"/>
              <a:cs typeface="Arial"/>
            </a:endParaRPr>
          </a:p>
        </p:txBody>
      </p:sp>
      <p:sp>
        <p:nvSpPr>
          <p:cNvPr id="3" name="Google Shape;587;p63">
            <a:extLst>
              <a:ext uri="{FF2B5EF4-FFF2-40B4-BE49-F238E27FC236}">
                <a16:creationId xmlns:a16="http://schemas.microsoft.com/office/drawing/2014/main" id="{22BF88B6-DA7F-8C8C-260A-AF194C61DBEA}"/>
              </a:ext>
            </a:extLst>
          </p:cNvPr>
          <p:cNvSpPr txBox="1"/>
          <p:nvPr/>
        </p:nvSpPr>
        <p:spPr>
          <a:xfrm>
            <a:off x="476860" y="2873101"/>
            <a:ext cx="147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2012</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4" name="Google Shape;588;p63">
            <a:extLst>
              <a:ext uri="{FF2B5EF4-FFF2-40B4-BE49-F238E27FC236}">
                <a16:creationId xmlns:a16="http://schemas.microsoft.com/office/drawing/2014/main" id="{DD40B7F6-3826-97C5-EF5B-B037F264B091}"/>
              </a:ext>
            </a:extLst>
          </p:cNvPr>
          <p:cNvSpPr txBox="1"/>
          <p:nvPr/>
        </p:nvSpPr>
        <p:spPr>
          <a:xfrm>
            <a:off x="3118833" y="2873101"/>
            <a:ext cx="147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2016</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5" name="Google Shape;589;p63">
            <a:extLst>
              <a:ext uri="{FF2B5EF4-FFF2-40B4-BE49-F238E27FC236}">
                <a16:creationId xmlns:a16="http://schemas.microsoft.com/office/drawing/2014/main" id="{1CAFA094-C61E-7D50-0271-769B257B43A4}"/>
              </a:ext>
            </a:extLst>
          </p:cNvPr>
          <p:cNvSpPr txBox="1"/>
          <p:nvPr/>
        </p:nvSpPr>
        <p:spPr>
          <a:xfrm>
            <a:off x="5970584" y="2873101"/>
            <a:ext cx="166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2016</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6" name="Google Shape;590;p63">
            <a:extLst>
              <a:ext uri="{FF2B5EF4-FFF2-40B4-BE49-F238E27FC236}">
                <a16:creationId xmlns:a16="http://schemas.microsoft.com/office/drawing/2014/main" id="{4F49D91C-75AC-FBD0-A7A0-DE7986D071BE}"/>
              </a:ext>
            </a:extLst>
          </p:cNvPr>
          <p:cNvSpPr txBox="1"/>
          <p:nvPr/>
        </p:nvSpPr>
        <p:spPr>
          <a:xfrm>
            <a:off x="3198600" y="3655787"/>
            <a:ext cx="2690000" cy="110795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UN SDGs</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The United Nations Sustainable Development Goals. A set of 17 globally agreed goals to help improve our world.</a:t>
            </a:r>
            <a:endParaRPr kumimoji="0" sz="1100" b="1" i="0" u="none" strike="noStrike" kern="1200" cap="none" spc="0" normalizeH="0" baseline="0" noProof="0">
              <a:ln>
                <a:noFill/>
              </a:ln>
              <a:solidFill>
                <a:srgbClr val="308FCC"/>
              </a:solidFill>
              <a:effectLst/>
              <a:uLnTx/>
              <a:uFillTx/>
              <a:latin typeface="Arial"/>
              <a:ea typeface="+mn-ea"/>
              <a:cs typeface="+mn-cs"/>
            </a:endParaRPr>
          </a:p>
        </p:txBody>
      </p:sp>
      <p:sp>
        <p:nvSpPr>
          <p:cNvPr id="7" name="Google Shape;591;p63">
            <a:extLst>
              <a:ext uri="{FF2B5EF4-FFF2-40B4-BE49-F238E27FC236}">
                <a16:creationId xmlns:a16="http://schemas.microsoft.com/office/drawing/2014/main" id="{012EBF8D-6B78-0ADE-25B7-91EE77B463E5}"/>
              </a:ext>
            </a:extLst>
          </p:cNvPr>
          <p:cNvSpPr txBox="1"/>
          <p:nvPr/>
        </p:nvSpPr>
        <p:spPr>
          <a:xfrm>
            <a:off x="6048767" y="3655787"/>
            <a:ext cx="2645144" cy="9386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National Social Value Taskforce </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A network facilitating good practice in the public and private sectors</a:t>
            </a:r>
            <a:endParaRPr kumimoji="0" sz="1100" b="1" i="0" u="none" strike="noStrike" kern="1200" cap="none" spc="0" normalizeH="0" baseline="0" noProof="0">
              <a:ln>
                <a:noFill/>
              </a:ln>
              <a:solidFill>
                <a:srgbClr val="308FC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18241F"/>
              </a:solidFill>
              <a:effectLst/>
              <a:uLnTx/>
              <a:uFillTx/>
              <a:latin typeface="Arial"/>
              <a:ea typeface="+mn-ea"/>
              <a:cs typeface="+mn-cs"/>
            </a:endParaRPr>
          </a:p>
        </p:txBody>
      </p:sp>
      <p:sp>
        <p:nvSpPr>
          <p:cNvPr id="8" name="Google Shape;593;p63">
            <a:extLst>
              <a:ext uri="{FF2B5EF4-FFF2-40B4-BE49-F238E27FC236}">
                <a16:creationId xmlns:a16="http://schemas.microsoft.com/office/drawing/2014/main" id="{33E797BD-0D51-5EF7-9295-0B3B1B7610FC}"/>
              </a:ext>
            </a:extLst>
          </p:cNvPr>
          <p:cNvSpPr txBox="1"/>
          <p:nvPr/>
        </p:nvSpPr>
        <p:spPr>
          <a:xfrm>
            <a:off x="8693910" y="2873101"/>
            <a:ext cx="26900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2017 </a:t>
            </a:r>
            <a:r>
              <a:rPr kumimoji="0" lang="en-GB" sz="1200" b="1" i="0" u="none" strike="noStrike" kern="1200" cap="none" spc="0" normalizeH="0" baseline="0" noProof="0">
                <a:ln>
                  <a:noFill/>
                </a:ln>
                <a:solidFill>
                  <a:srgbClr val="18241F"/>
                </a:solidFill>
                <a:effectLst/>
                <a:uLnTx/>
                <a:uFillTx/>
                <a:latin typeface="Arial"/>
                <a:ea typeface="+mn-ea"/>
                <a:cs typeface="+mn-cs"/>
              </a:rPr>
              <a:t> </a:t>
            </a:r>
            <a:endParaRPr kumimoji="0" sz="1200" b="1" i="0" u="none" strike="noStrike" kern="1200" cap="none" spc="0" normalizeH="0" baseline="0" noProof="0">
              <a:ln>
                <a:noFill/>
              </a:ln>
              <a:solidFill>
                <a:srgbClr val="18241F"/>
              </a:solidFill>
              <a:effectLst/>
              <a:uLnTx/>
              <a:uFillTx/>
              <a:latin typeface="Arial"/>
              <a:ea typeface="+mn-ea"/>
              <a:cs typeface="+mn-cs"/>
            </a:endParaRPr>
          </a:p>
        </p:txBody>
      </p:sp>
      <p:cxnSp>
        <p:nvCxnSpPr>
          <p:cNvPr id="9" name="Google Shape;597;p63">
            <a:extLst>
              <a:ext uri="{FF2B5EF4-FFF2-40B4-BE49-F238E27FC236}">
                <a16:creationId xmlns:a16="http://schemas.microsoft.com/office/drawing/2014/main" id="{A08B39C3-58F1-8CA5-1B5A-CEA1E4CE34A2}"/>
              </a:ext>
            </a:extLst>
          </p:cNvPr>
          <p:cNvCxnSpPr>
            <a:cxnSpLocks/>
          </p:cNvCxnSpPr>
          <p:nvPr/>
        </p:nvCxnSpPr>
        <p:spPr>
          <a:xfrm flipV="1">
            <a:off x="0" y="3587250"/>
            <a:ext cx="12188267" cy="11906"/>
          </a:xfrm>
          <a:prstGeom prst="straightConnector1">
            <a:avLst/>
          </a:prstGeom>
          <a:noFill/>
          <a:ln w="38100" cap="flat" cmpd="sng">
            <a:solidFill>
              <a:schemeClr val="accent4"/>
            </a:solidFill>
            <a:prstDash val="solid"/>
            <a:round/>
            <a:headEnd type="none" w="med" len="med"/>
            <a:tailEnd type="none" w="med" len="med"/>
          </a:ln>
        </p:spPr>
      </p:cxnSp>
      <p:sp>
        <p:nvSpPr>
          <p:cNvPr id="10" name="Google Shape;598;p63">
            <a:extLst>
              <a:ext uri="{FF2B5EF4-FFF2-40B4-BE49-F238E27FC236}">
                <a16:creationId xmlns:a16="http://schemas.microsoft.com/office/drawing/2014/main" id="{AF36B16A-4E72-0E11-7699-348622B35F1E}"/>
              </a:ext>
            </a:extLst>
          </p:cNvPr>
          <p:cNvSpPr/>
          <p:nvPr/>
        </p:nvSpPr>
        <p:spPr>
          <a:xfrm>
            <a:off x="568714" y="3465451"/>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11" name="Google Shape;599;p63">
            <a:extLst>
              <a:ext uri="{FF2B5EF4-FFF2-40B4-BE49-F238E27FC236}">
                <a16:creationId xmlns:a16="http://schemas.microsoft.com/office/drawing/2014/main" id="{B450E740-C409-DC7A-B7F9-F2D6D4C430A9}"/>
              </a:ext>
            </a:extLst>
          </p:cNvPr>
          <p:cNvSpPr/>
          <p:nvPr/>
        </p:nvSpPr>
        <p:spPr>
          <a:xfrm>
            <a:off x="3292600" y="3465451"/>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12" name="Google Shape;600;p63">
            <a:extLst>
              <a:ext uri="{FF2B5EF4-FFF2-40B4-BE49-F238E27FC236}">
                <a16:creationId xmlns:a16="http://schemas.microsoft.com/office/drawing/2014/main" id="{8FCDF3D0-5258-1772-702D-B31B74DA7ADA}"/>
              </a:ext>
            </a:extLst>
          </p:cNvPr>
          <p:cNvSpPr/>
          <p:nvPr/>
        </p:nvSpPr>
        <p:spPr>
          <a:xfrm>
            <a:off x="6152467" y="3465451"/>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13" name="Google Shape;601;p63">
            <a:extLst>
              <a:ext uri="{FF2B5EF4-FFF2-40B4-BE49-F238E27FC236}">
                <a16:creationId xmlns:a16="http://schemas.microsoft.com/office/drawing/2014/main" id="{5D039045-1F04-C084-D60B-C57C33B09339}"/>
              </a:ext>
            </a:extLst>
          </p:cNvPr>
          <p:cNvSpPr/>
          <p:nvPr/>
        </p:nvSpPr>
        <p:spPr>
          <a:xfrm>
            <a:off x="8849043" y="3465451"/>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17" name="Google Shape;591;p63">
            <a:extLst>
              <a:ext uri="{FF2B5EF4-FFF2-40B4-BE49-F238E27FC236}">
                <a16:creationId xmlns:a16="http://schemas.microsoft.com/office/drawing/2014/main" id="{29A9370B-99F2-89F6-1701-1B4E457B97B7}"/>
              </a:ext>
            </a:extLst>
          </p:cNvPr>
          <p:cNvSpPr txBox="1"/>
          <p:nvPr/>
        </p:nvSpPr>
        <p:spPr>
          <a:xfrm>
            <a:off x="8867828" y="3655787"/>
            <a:ext cx="2690000" cy="110795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Social Value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The frameworks by which organisations can quantify </a:t>
            </a:r>
            <a:br>
              <a:rPr kumimoji="0" lang="en-GB" sz="1100" b="1" i="0" u="none" strike="noStrike" kern="1200" cap="none" spc="0" normalizeH="0" baseline="0" noProof="0">
                <a:ln>
                  <a:noFill/>
                </a:ln>
                <a:solidFill>
                  <a:srgbClr val="18241F"/>
                </a:solidFill>
                <a:effectLst/>
                <a:uLnTx/>
                <a:uFillTx/>
                <a:latin typeface="Arial"/>
                <a:ea typeface="+mn-ea"/>
                <a:cs typeface="+mn-cs"/>
              </a:rPr>
            </a:br>
            <a:r>
              <a:rPr kumimoji="0" lang="en-GB" sz="1100" b="1" i="0" u="none" strike="noStrike" kern="1200" cap="none" spc="0" normalizeH="0" baseline="0" noProof="0">
                <a:ln>
                  <a:noFill/>
                </a:ln>
                <a:solidFill>
                  <a:srgbClr val="308FCC"/>
                </a:solidFill>
                <a:effectLst/>
                <a:uLnTx/>
                <a:uFillTx/>
                <a:latin typeface="Arial"/>
                <a:ea typeface="+mn-ea"/>
                <a:cs typeface="+mn-cs"/>
              </a:rPr>
              <a:t>their Social Value contribution.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mn-cs"/>
              </a:rPr>
              <a:t>Most notable the National TOMs. </a:t>
            </a:r>
            <a:endParaRPr kumimoji="0" lang="en-GB" sz="1100" b="1" i="0" u="none" strike="noStrike" kern="1200" cap="none" spc="0" normalizeH="0" baseline="0" noProof="0">
              <a:ln>
                <a:noFill/>
              </a:ln>
              <a:solidFill>
                <a:srgbClr val="308FCC"/>
              </a:solidFill>
              <a:effectLst/>
              <a:uLnTx/>
              <a:uFillTx/>
              <a:latin typeface="Arial"/>
              <a:ea typeface="+mn-ea"/>
              <a:cs typeface="Arial"/>
            </a:endParaRPr>
          </a:p>
        </p:txBody>
      </p:sp>
      <p:cxnSp>
        <p:nvCxnSpPr>
          <p:cNvPr id="21" name="Google Shape;597;p63">
            <a:extLst>
              <a:ext uri="{FF2B5EF4-FFF2-40B4-BE49-F238E27FC236}">
                <a16:creationId xmlns:a16="http://schemas.microsoft.com/office/drawing/2014/main" id="{1B02D2FA-AB81-DA59-B0A4-7807C41B05E9}"/>
              </a:ext>
            </a:extLst>
          </p:cNvPr>
          <p:cNvCxnSpPr>
            <a:cxnSpLocks/>
          </p:cNvCxnSpPr>
          <p:nvPr/>
        </p:nvCxnSpPr>
        <p:spPr>
          <a:xfrm>
            <a:off x="9220110" y="5432719"/>
            <a:ext cx="2971890" cy="0"/>
          </a:xfrm>
          <a:prstGeom prst="straightConnector1">
            <a:avLst/>
          </a:prstGeom>
          <a:noFill/>
          <a:ln w="38100" cap="flat" cmpd="sng">
            <a:solidFill>
              <a:schemeClr val="accent4"/>
            </a:solidFill>
            <a:prstDash val="sysDot"/>
            <a:round/>
            <a:headEnd type="none" w="med" len="med"/>
            <a:tailEnd type="none" w="med" len="med"/>
          </a:ln>
        </p:spPr>
      </p:cxnSp>
      <p:sp>
        <p:nvSpPr>
          <p:cNvPr id="14" name="Isosceles Triangle 13">
            <a:extLst>
              <a:ext uri="{FF2B5EF4-FFF2-40B4-BE49-F238E27FC236}">
                <a16:creationId xmlns:a16="http://schemas.microsoft.com/office/drawing/2014/main" id="{D12D709B-FC40-0D59-FB23-4149B4EA7824}"/>
              </a:ext>
            </a:extLst>
          </p:cNvPr>
          <p:cNvSpPr/>
          <p:nvPr/>
        </p:nvSpPr>
        <p:spPr>
          <a:xfrm rot="5520000">
            <a:off x="-18383" y="3495675"/>
            <a:ext cx="238125" cy="202407"/>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Google Shape;586;p63">
            <a:extLst>
              <a:ext uri="{FF2B5EF4-FFF2-40B4-BE49-F238E27FC236}">
                <a16:creationId xmlns:a16="http://schemas.microsoft.com/office/drawing/2014/main" id="{DF984255-CA3B-AB12-B50E-74371F6289B7}"/>
              </a:ext>
            </a:extLst>
          </p:cNvPr>
          <p:cNvSpPr txBox="1"/>
          <p:nvPr/>
        </p:nvSpPr>
        <p:spPr>
          <a:xfrm>
            <a:off x="517400" y="5489350"/>
            <a:ext cx="2773343" cy="9386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PPN 06/20 </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Arial"/>
              </a:rPr>
              <a:t>A requirement to deliver Social Value through all commercial activities for Government procurement </a:t>
            </a:r>
          </a:p>
        </p:txBody>
      </p:sp>
      <p:sp>
        <p:nvSpPr>
          <p:cNvPr id="18" name="Google Shape;587;p63">
            <a:extLst>
              <a:ext uri="{FF2B5EF4-FFF2-40B4-BE49-F238E27FC236}">
                <a16:creationId xmlns:a16="http://schemas.microsoft.com/office/drawing/2014/main" id="{5E934476-E775-DA71-53CE-38F6DAF4912F}"/>
              </a:ext>
            </a:extLst>
          </p:cNvPr>
          <p:cNvSpPr txBox="1"/>
          <p:nvPr/>
        </p:nvSpPr>
        <p:spPr>
          <a:xfrm>
            <a:off x="488765" y="4706663"/>
            <a:ext cx="147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2020</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19" name="Google Shape;588;p63">
            <a:extLst>
              <a:ext uri="{FF2B5EF4-FFF2-40B4-BE49-F238E27FC236}">
                <a16:creationId xmlns:a16="http://schemas.microsoft.com/office/drawing/2014/main" id="{8C0BC96F-2064-C146-8996-01ABB95F9620}"/>
              </a:ext>
            </a:extLst>
          </p:cNvPr>
          <p:cNvSpPr txBox="1"/>
          <p:nvPr/>
        </p:nvSpPr>
        <p:spPr>
          <a:xfrm>
            <a:off x="3130739" y="4706663"/>
            <a:ext cx="147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8241F"/>
                </a:solidFill>
                <a:effectLst/>
                <a:uLnTx/>
                <a:uFillTx/>
                <a:latin typeface="Arial"/>
                <a:ea typeface="+mn-ea"/>
                <a:cs typeface="+mn-cs"/>
              </a:rPr>
              <a:t>2020</a:t>
            </a:r>
            <a:endParaRPr kumimoji="0" sz="2000" b="1" i="0" u="none" strike="noStrike" kern="1200" cap="none" spc="0" normalizeH="0" baseline="0" noProof="0">
              <a:ln>
                <a:noFill/>
              </a:ln>
              <a:solidFill>
                <a:srgbClr val="18241F"/>
              </a:solidFill>
              <a:effectLst/>
              <a:uLnTx/>
              <a:uFillTx/>
              <a:latin typeface="Arial"/>
              <a:ea typeface="+mn-ea"/>
              <a:cs typeface="+mn-cs"/>
            </a:endParaRPr>
          </a:p>
        </p:txBody>
      </p:sp>
      <p:sp>
        <p:nvSpPr>
          <p:cNvPr id="20" name="Google Shape;589;p63">
            <a:extLst>
              <a:ext uri="{FF2B5EF4-FFF2-40B4-BE49-F238E27FC236}">
                <a16:creationId xmlns:a16="http://schemas.microsoft.com/office/drawing/2014/main" id="{84E766FD-0C92-1AB9-3486-753FBDD51840}"/>
              </a:ext>
            </a:extLst>
          </p:cNvPr>
          <p:cNvSpPr txBox="1"/>
          <p:nvPr/>
        </p:nvSpPr>
        <p:spPr>
          <a:xfrm>
            <a:off x="5982489" y="4706663"/>
            <a:ext cx="16684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8241F"/>
                </a:solidFill>
                <a:effectLst/>
                <a:uLnTx/>
                <a:uFillTx/>
                <a:latin typeface="Arial"/>
                <a:ea typeface="+mn-ea"/>
                <a:cs typeface="+mn-cs"/>
              </a:rPr>
              <a:t>2021</a:t>
            </a:r>
            <a:endParaRPr kumimoji="0" sz="2000" b="1" i="0" u="none" strike="noStrike" kern="1200" cap="none" spc="0" normalizeH="0" baseline="0" noProof="0" dirty="0">
              <a:ln>
                <a:noFill/>
              </a:ln>
              <a:solidFill>
                <a:srgbClr val="18241F"/>
              </a:solidFill>
              <a:effectLst/>
              <a:uLnTx/>
              <a:uFillTx/>
              <a:latin typeface="Arial"/>
              <a:ea typeface="+mn-ea"/>
              <a:cs typeface="+mn-cs"/>
            </a:endParaRPr>
          </a:p>
        </p:txBody>
      </p:sp>
      <p:sp>
        <p:nvSpPr>
          <p:cNvPr id="22" name="Google Shape;590;p63">
            <a:extLst>
              <a:ext uri="{FF2B5EF4-FFF2-40B4-BE49-F238E27FC236}">
                <a16:creationId xmlns:a16="http://schemas.microsoft.com/office/drawing/2014/main" id="{43F2A7E5-3BAE-FEF9-898A-6E0DC1E7EAEE}"/>
              </a:ext>
            </a:extLst>
          </p:cNvPr>
          <p:cNvSpPr txBox="1"/>
          <p:nvPr/>
        </p:nvSpPr>
        <p:spPr>
          <a:xfrm>
            <a:off x="3210506" y="5489350"/>
            <a:ext cx="2690000" cy="9386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The Social Value Model</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Arial"/>
              </a:rPr>
              <a:t>A model for Central Government to follow in order to generate Social Value </a:t>
            </a:r>
          </a:p>
        </p:txBody>
      </p:sp>
      <p:sp>
        <p:nvSpPr>
          <p:cNvPr id="25" name="Google Shape;591;p63">
            <a:extLst>
              <a:ext uri="{FF2B5EF4-FFF2-40B4-BE49-F238E27FC236}">
                <a16:creationId xmlns:a16="http://schemas.microsoft.com/office/drawing/2014/main" id="{61E41E7D-11F9-6A10-2D06-98452E77F2E9}"/>
              </a:ext>
            </a:extLst>
          </p:cNvPr>
          <p:cNvSpPr txBox="1"/>
          <p:nvPr/>
        </p:nvSpPr>
        <p:spPr>
          <a:xfrm>
            <a:off x="6060672" y="5489350"/>
            <a:ext cx="2808433" cy="110795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8241F"/>
                </a:solidFill>
                <a:effectLst/>
                <a:uLnTx/>
                <a:uFillTx/>
                <a:latin typeface="Arial"/>
                <a:ea typeface="+mn-ea"/>
                <a:cs typeface="+mn-cs"/>
              </a:rPr>
              <a:t>PPN 05/21 </a:t>
            </a:r>
            <a:endParaRPr kumimoji="0" sz="1200" b="1" i="0" u="none" strike="noStrike" kern="1200" cap="none" spc="0" normalizeH="0" baseline="0" noProof="0">
              <a:ln>
                <a:noFill/>
              </a:ln>
              <a:solidFill>
                <a:srgbClr val="18241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08FCC"/>
                </a:solidFill>
                <a:effectLst/>
                <a:uLnTx/>
                <a:uFillTx/>
                <a:latin typeface="Arial"/>
                <a:ea typeface="+mn-ea"/>
                <a:cs typeface="Arial"/>
              </a:rPr>
              <a:t>Further reforms to renew the Government's focus on and commitment to Social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18241F"/>
              </a:solidFill>
              <a:effectLst/>
              <a:uLnTx/>
              <a:uFillTx/>
              <a:latin typeface="Arial"/>
              <a:ea typeface="+mn-ea"/>
              <a:cs typeface="Arial"/>
            </a:endParaRPr>
          </a:p>
        </p:txBody>
      </p:sp>
      <p:sp>
        <p:nvSpPr>
          <p:cNvPr id="26" name="Google Shape;593;p63">
            <a:extLst>
              <a:ext uri="{FF2B5EF4-FFF2-40B4-BE49-F238E27FC236}">
                <a16:creationId xmlns:a16="http://schemas.microsoft.com/office/drawing/2014/main" id="{E48CC933-F639-C95D-3E62-D4DF6D1277FD}"/>
              </a:ext>
            </a:extLst>
          </p:cNvPr>
          <p:cNvSpPr txBox="1"/>
          <p:nvPr/>
        </p:nvSpPr>
        <p:spPr>
          <a:xfrm>
            <a:off x="8705816" y="4706663"/>
            <a:ext cx="26900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8241F"/>
                </a:solidFill>
                <a:effectLst/>
                <a:uLnTx/>
                <a:uFillTx/>
                <a:latin typeface="Arial"/>
                <a:ea typeface="+mn-ea"/>
                <a:cs typeface="+mn-cs"/>
              </a:rPr>
              <a:t>2023</a:t>
            </a:r>
            <a:endParaRPr kumimoji="0" lang="en-GB" sz="1200" b="1" i="0" u="none" strike="noStrike" kern="1200" cap="none" spc="0" normalizeH="0" baseline="0" noProof="0" dirty="0">
              <a:ln>
                <a:noFill/>
              </a:ln>
              <a:solidFill>
                <a:srgbClr val="18241F"/>
              </a:solidFill>
              <a:effectLst/>
              <a:uLnTx/>
              <a:uFillTx/>
              <a:latin typeface="Arial"/>
              <a:ea typeface="+mn-ea"/>
              <a:cs typeface="Arial"/>
            </a:endParaRPr>
          </a:p>
        </p:txBody>
      </p:sp>
      <p:cxnSp>
        <p:nvCxnSpPr>
          <p:cNvPr id="27" name="Google Shape;597;p63">
            <a:extLst>
              <a:ext uri="{FF2B5EF4-FFF2-40B4-BE49-F238E27FC236}">
                <a16:creationId xmlns:a16="http://schemas.microsoft.com/office/drawing/2014/main" id="{F012400D-F856-B43D-FBF1-D67035A3A0F2}"/>
              </a:ext>
            </a:extLst>
          </p:cNvPr>
          <p:cNvCxnSpPr>
            <a:cxnSpLocks/>
          </p:cNvCxnSpPr>
          <p:nvPr/>
        </p:nvCxnSpPr>
        <p:spPr>
          <a:xfrm>
            <a:off x="11905" y="5420813"/>
            <a:ext cx="9009299" cy="11906"/>
          </a:xfrm>
          <a:prstGeom prst="straightConnector1">
            <a:avLst/>
          </a:prstGeom>
          <a:noFill/>
          <a:ln w="38100" cap="flat" cmpd="sng">
            <a:solidFill>
              <a:schemeClr val="accent4"/>
            </a:solidFill>
            <a:prstDash val="solid"/>
            <a:round/>
            <a:headEnd type="none" w="med" len="med"/>
            <a:tailEnd type="none" w="med" len="med"/>
          </a:ln>
        </p:spPr>
      </p:cxnSp>
      <p:sp>
        <p:nvSpPr>
          <p:cNvPr id="28" name="Google Shape;598;p63">
            <a:extLst>
              <a:ext uri="{FF2B5EF4-FFF2-40B4-BE49-F238E27FC236}">
                <a16:creationId xmlns:a16="http://schemas.microsoft.com/office/drawing/2014/main" id="{9E4BD60E-DD42-4F74-0262-21CB4CF41DE8}"/>
              </a:ext>
            </a:extLst>
          </p:cNvPr>
          <p:cNvSpPr/>
          <p:nvPr/>
        </p:nvSpPr>
        <p:spPr>
          <a:xfrm>
            <a:off x="580620" y="5299013"/>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29" name="Google Shape;599;p63">
            <a:extLst>
              <a:ext uri="{FF2B5EF4-FFF2-40B4-BE49-F238E27FC236}">
                <a16:creationId xmlns:a16="http://schemas.microsoft.com/office/drawing/2014/main" id="{9744F099-BA0F-005E-6188-D719E735B029}"/>
              </a:ext>
            </a:extLst>
          </p:cNvPr>
          <p:cNvSpPr/>
          <p:nvPr/>
        </p:nvSpPr>
        <p:spPr>
          <a:xfrm>
            <a:off x="3304505" y="5299013"/>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30" name="Google Shape;600;p63">
            <a:extLst>
              <a:ext uri="{FF2B5EF4-FFF2-40B4-BE49-F238E27FC236}">
                <a16:creationId xmlns:a16="http://schemas.microsoft.com/office/drawing/2014/main" id="{7F6EFD22-D925-4650-F547-E5EFC5FAD360}"/>
              </a:ext>
            </a:extLst>
          </p:cNvPr>
          <p:cNvSpPr/>
          <p:nvPr/>
        </p:nvSpPr>
        <p:spPr>
          <a:xfrm>
            <a:off x="6164373" y="5299013"/>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31" name="Google Shape;601;p63">
            <a:extLst>
              <a:ext uri="{FF2B5EF4-FFF2-40B4-BE49-F238E27FC236}">
                <a16:creationId xmlns:a16="http://schemas.microsoft.com/office/drawing/2014/main" id="{B63A3F1F-22E0-290C-9962-5C4900031F88}"/>
              </a:ext>
            </a:extLst>
          </p:cNvPr>
          <p:cNvSpPr/>
          <p:nvPr/>
        </p:nvSpPr>
        <p:spPr>
          <a:xfrm>
            <a:off x="8860949" y="5299013"/>
            <a:ext cx="243600" cy="243600"/>
          </a:xfrm>
          <a:prstGeom prst="ellipse">
            <a:avLst/>
          </a:prstGeom>
          <a:solidFill>
            <a:schemeClr val="lt1"/>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241F"/>
              </a:solidFill>
              <a:effectLst/>
              <a:uLnTx/>
              <a:uFillTx/>
              <a:latin typeface="Arial"/>
              <a:ea typeface="+mn-ea"/>
              <a:cs typeface="+mn-cs"/>
            </a:endParaRPr>
          </a:p>
        </p:txBody>
      </p:sp>
      <p:sp>
        <p:nvSpPr>
          <p:cNvPr id="32" name="Google Shape;591;p63">
            <a:extLst>
              <a:ext uri="{FF2B5EF4-FFF2-40B4-BE49-F238E27FC236}">
                <a16:creationId xmlns:a16="http://schemas.microsoft.com/office/drawing/2014/main" id="{0D4A0E2F-9C1B-0BDF-C12C-5D3704741DDD}"/>
              </a:ext>
            </a:extLst>
          </p:cNvPr>
          <p:cNvSpPr txBox="1"/>
          <p:nvPr/>
        </p:nvSpPr>
        <p:spPr>
          <a:xfrm>
            <a:off x="8879733" y="5489350"/>
            <a:ext cx="2690000" cy="110795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8241F"/>
                </a:solidFill>
                <a:effectLst/>
                <a:uLnTx/>
                <a:uFillTx/>
                <a:latin typeface="Arial"/>
                <a:ea typeface="+mn-ea"/>
                <a:cs typeface="+mn-cs"/>
              </a:rPr>
              <a:t>The Procurement Bill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accent2"/>
                </a:solidFill>
                <a:effectLst/>
                <a:uLnTx/>
                <a:uFillTx/>
                <a:latin typeface="+mj-lt"/>
                <a:ea typeface="+mn-ea"/>
                <a:cs typeface="+mn-cs"/>
              </a:rPr>
              <a:t>Received royal assent in October 2023 </a:t>
            </a:r>
            <a:r>
              <a:rPr lang="en-GB" sz="1100" b="1" dirty="0">
                <a:solidFill>
                  <a:schemeClr val="accent2"/>
                </a:solidFill>
                <a:effectLst/>
                <a:latin typeface="+mj-lt"/>
                <a:ea typeface="Calibri" panose="020F0502020204030204" pitchFamily="34" charset="0"/>
              </a:rPr>
              <a:t>enables procurers to take a broader view of public benefit, beyond price, in spending decisions</a:t>
            </a:r>
            <a:endParaRPr kumimoji="0" lang="en-GB" sz="1100" b="1" i="0" u="none" strike="noStrike" kern="1200" cap="none" spc="0" normalizeH="0" baseline="0" noProof="0" dirty="0">
              <a:ln>
                <a:noFill/>
              </a:ln>
              <a:solidFill>
                <a:schemeClr val="accent2"/>
              </a:solidFill>
              <a:effectLst/>
              <a:uLnTx/>
              <a:uFillTx/>
              <a:latin typeface="+mj-lt"/>
              <a:ea typeface="+mn-ea"/>
              <a:cs typeface="Arial"/>
            </a:endParaRPr>
          </a:p>
        </p:txBody>
      </p:sp>
      <p:sp>
        <p:nvSpPr>
          <p:cNvPr id="33" name="Isosceles Triangle 32">
            <a:extLst>
              <a:ext uri="{FF2B5EF4-FFF2-40B4-BE49-F238E27FC236}">
                <a16:creationId xmlns:a16="http://schemas.microsoft.com/office/drawing/2014/main" id="{25D8F339-1044-AC24-6810-842661C435B2}"/>
              </a:ext>
            </a:extLst>
          </p:cNvPr>
          <p:cNvSpPr/>
          <p:nvPr/>
        </p:nvSpPr>
        <p:spPr>
          <a:xfrm rot="5520000">
            <a:off x="-6478" y="5329237"/>
            <a:ext cx="238125" cy="202407"/>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Isosceles Triangle 33">
            <a:extLst>
              <a:ext uri="{FF2B5EF4-FFF2-40B4-BE49-F238E27FC236}">
                <a16:creationId xmlns:a16="http://schemas.microsoft.com/office/drawing/2014/main" id="{37648DD9-8AA5-A0C4-42B8-52458F002E88}"/>
              </a:ext>
            </a:extLst>
          </p:cNvPr>
          <p:cNvSpPr/>
          <p:nvPr/>
        </p:nvSpPr>
        <p:spPr>
          <a:xfrm rot="5520000">
            <a:off x="11974045" y="1735817"/>
            <a:ext cx="238125" cy="202407"/>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Isosceles Triangle 34">
            <a:extLst>
              <a:ext uri="{FF2B5EF4-FFF2-40B4-BE49-F238E27FC236}">
                <a16:creationId xmlns:a16="http://schemas.microsoft.com/office/drawing/2014/main" id="{0E5D03E1-F2B0-40EC-FABC-B860A020CB6C}"/>
              </a:ext>
            </a:extLst>
          </p:cNvPr>
          <p:cNvSpPr/>
          <p:nvPr/>
        </p:nvSpPr>
        <p:spPr>
          <a:xfrm rot="5520000">
            <a:off x="11974044" y="3495673"/>
            <a:ext cx="238125" cy="202407"/>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descr="Logo, company name&#10;&#10;Description automatically generated">
            <a:extLst>
              <a:ext uri="{FF2B5EF4-FFF2-40B4-BE49-F238E27FC236}">
                <a16:creationId xmlns:a16="http://schemas.microsoft.com/office/drawing/2014/main" id="{8C1225FA-859A-C139-7842-681AF5AA5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3623" y="6161750"/>
            <a:ext cx="1302327" cy="555356"/>
          </a:xfrm>
          <a:prstGeom prst="rect">
            <a:avLst/>
          </a:prstGeom>
        </p:spPr>
      </p:pic>
      <p:sp>
        <p:nvSpPr>
          <p:cNvPr id="23" name="Slide Number Placeholder 22">
            <a:extLst>
              <a:ext uri="{FF2B5EF4-FFF2-40B4-BE49-F238E27FC236}">
                <a16:creationId xmlns:a16="http://schemas.microsoft.com/office/drawing/2014/main" id="{85B05895-38E3-C229-2B29-36349E753CCA}"/>
              </a:ext>
            </a:extLst>
          </p:cNvPr>
          <p:cNvSpPr>
            <a:spLocks noGrp="1"/>
          </p:cNvSpPr>
          <p:nvPr>
            <p:ph type="sldNum" sz="quarter" idx="20"/>
          </p:nvPr>
        </p:nvSpPr>
        <p:spPr/>
        <p:txBody>
          <a:bodyPr/>
          <a:lstStyle/>
          <a:p>
            <a:fld id="{A0C40B90-2D6F-47A2-AD38-E70C3BCB3AA9}" type="slidenum">
              <a:rPr lang="en-GB" smtClean="0"/>
              <a:pPr/>
              <a:t>4</a:t>
            </a:fld>
            <a:endParaRPr lang="en-GB"/>
          </a:p>
        </p:txBody>
      </p:sp>
      <p:pic>
        <p:nvPicPr>
          <p:cNvPr id="36" name="Picture 35" descr="A picture containing logo&#10;&#10;Description automatically generated">
            <a:extLst>
              <a:ext uri="{FF2B5EF4-FFF2-40B4-BE49-F238E27FC236}">
                <a16:creationId xmlns:a16="http://schemas.microsoft.com/office/drawing/2014/main" id="{BABF9858-6BBD-B3FE-39D8-04BEB609C137}"/>
              </a:ext>
            </a:extLst>
          </p:cNvPr>
          <p:cNvPicPr>
            <a:picLocks noChangeAspect="1"/>
          </p:cNvPicPr>
          <p:nvPr/>
        </p:nvPicPr>
        <p:blipFill>
          <a:blip r:embed="rId4"/>
          <a:stretch>
            <a:fillRect/>
          </a:stretch>
        </p:blipFill>
        <p:spPr>
          <a:xfrm>
            <a:off x="11151924" y="102924"/>
            <a:ext cx="1040076" cy="1040076"/>
          </a:xfrm>
          <a:prstGeom prst="rect">
            <a:avLst/>
          </a:prstGeom>
        </p:spPr>
      </p:pic>
    </p:spTree>
    <p:extLst>
      <p:ext uri="{BB962C8B-B14F-4D97-AF65-F5344CB8AC3E}">
        <p14:creationId xmlns:p14="http://schemas.microsoft.com/office/powerpoint/2010/main" val="320478425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Logo, company name&#10;&#10;Description automatically generated">
            <a:extLst>
              <a:ext uri="{FF2B5EF4-FFF2-40B4-BE49-F238E27FC236}">
                <a16:creationId xmlns:a16="http://schemas.microsoft.com/office/drawing/2014/main" id="{2A0311B6-AC57-472E-AE36-51826B9E0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3623" y="6161750"/>
            <a:ext cx="1302327" cy="555356"/>
          </a:xfrm>
          <a:prstGeom prst="rect">
            <a:avLst/>
          </a:prstGeom>
        </p:spPr>
      </p:pic>
      <p:pic>
        <p:nvPicPr>
          <p:cNvPr id="3" name="Picture 2" descr="A diagram of a triangle&#10;&#10;Description automatically generated">
            <a:extLst>
              <a:ext uri="{FF2B5EF4-FFF2-40B4-BE49-F238E27FC236}">
                <a16:creationId xmlns:a16="http://schemas.microsoft.com/office/drawing/2014/main" id="{F85C3E32-B822-E547-4998-60BF730E0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121" y="566621"/>
            <a:ext cx="9769502" cy="5287958"/>
          </a:xfrm>
          <a:prstGeom prst="rect">
            <a:avLst/>
          </a:prstGeom>
        </p:spPr>
      </p:pic>
      <p:grpSp>
        <p:nvGrpSpPr>
          <p:cNvPr id="5" name="Group 4">
            <a:extLst>
              <a:ext uri="{FF2B5EF4-FFF2-40B4-BE49-F238E27FC236}">
                <a16:creationId xmlns:a16="http://schemas.microsoft.com/office/drawing/2014/main" id="{7A5B530E-BD4D-B7F7-3057-E485E84B1610}"/>
              </a:ext>
            </a:extLst>
          </p:cNvPr>
          <p:cNvGrpSpPr/>
          <p:nvPr/>
        </p:nvGrpSpPr>
        <p:grpSpPr>
          <a:xfrm>
            <a:off x="7262191" y="444073"/>
            <a:ext cx="1723102" cy="1484244"/>
            <a:chOff x="7262191" y="444073"/>
            <a:chExt cx="1723102" cy="1484244"/>
          </a:xfrm>
        </p:grpSpPr>
        <p:sp>
          <p:nvSpPr>
            <p:cNvPr id="4" name="Callout: Left Arrow 3">
              <a:extLst>
                <a:ext uri="{FF2B5EF4-FFF2-40B4-BE49-F238E27FC236}">
                  <a16:creationId xmlns:a16="http://schemas.microsoft.com/office/drawing/2014/main" id="{D96A9F14-6062-535F-D6D5-80F1E80AA1D3}"/>
                </a:ext>
              </a:extLst>
            </p:cNvPr>
            <p:cNvSpPr/>
            <p:nvPr/>
          </p:nvSpPr>
          <p:spPr>
            <a:xfrm>
              <a:off x="7262191" y="444073"/>
              <a:ext cx="1616766" cy="1484244"/>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D668BB87-66AF-A480-62B5-22069975D174}"/>
                </a:ext>
              </a:extLst>
            </p:cNvPr>
            <p:cNvSpPr txBox="1"/>
            <p:nvPr/>
          </p:nvSpPr>
          <p:spPr>
            <a:xfrm>
              <a:off x="8070574" y="863029"/>
              <a:ext cx="914719" cy="646331"/>
            </a:xfrm>
            <a:prstGeom prst="rect">
              <a:avLst/>
            </a:prstGeom>
            <a:noFill/>
          </p:spPr>
          <p:txBody>
            <a:bodyPr wrap="square" rtlCol="0">
              <a:spAutoFit/>
            </a:bodyPr>
            <a:lstStyle/>
            <a:p>
              <a:r>
                <a:rPr lang="en-GB" dirty="0"/>
                <a:t>DCC  10%</a:t>
              </a:r>
            </a:p>
          </p:txBody>
        </p:sp>
      </p:grpSp>
      <p:pic>
        <p:nvPicPr>
          <p:cNvPr id="6" name="Picture 5" descr="A picture containing logo&#10;&#10;Description automatically generated">
            <a:extLst>
              <a:ext uri="{FF2B5EF4-FFF2-40B4-BE49-F238E27FC236}">
                <a16:creationId xmlns:a16="http://schemas.microsoft.com/office/drawing/2014/main" id="{6B79FB5E-327F-9212-C64B-05AF45A4DFFC}"/>
              </a:ext>
            </a:extLst>
          </p:cNvPr>
          <p:cNvPicPr>
            <a:picLocks noChangeAspect="1"/>
          </p:cNvPicPr>
          <p:nvPr/>
        </p:nvPicPr>
        <p:blipFill>
          <a:blip r:embed="rId5"/>
          <a:stretch>
            <a:fillRect/>
          </a:stretch>
        </p:blipFill>
        <p:spPr>
          <a:xfrm>
            <a:off x="11151924" y="102924"/>
            <a:ext cx="1040076" cy="1040076"/>
          </a:xfrm>
          <a:prstGeom prst="rect">
            <a:avLst/>
          </a:prstGeom>
        </p:spPr>
      </p:pic>
    </p:spTree>
    <p:extLst>
      <p:ext uri="{BB962C8B-B14F-4D97-AF65-F5344CB8AC3E}">
        <p14:creationId xmlns:p14="http://schemas.microsoft.com/office/powerpoint/2010/main" val="4010522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376CC8-FCDE-B3E6-D951-E03B174701DA}"/>
              </a:ext>
            </a:extLst>
          </p:cNvPr>
          <p:cNvSpPr>
            <a:spLocks noGrp="1"/>
          </p:cNvSpPr>
          <p:nvPr>
            <p:ph type="title"/>
          </p:nvPr>
        </p:nvSpPr>
        <p:spPr>
          <a:xfrm>
            <a:off x="6919912" y="1822226"/>
            <a:ext cx="5029200" cy="2092230"/>
          </a:xfrm>
        </p:spPr>
        <p:txBody>
          <a:bodyPr/>
          <a:lstStyle/>
          <a:p>
            <a:pPr>
              <a:lnSpc>
                <a:spcPct val="150000"/>
              </a:lnSpc>
            </a:pPr>
            <a:r>
              <a:rPr lang="en-GB" sz="4400" dirty="0"/>
              <a:t>County Durham Pound Project </a:t>
            </a:r>
            <a:r>
              <a:rPr lang="en-GB" sz="2000" dirty="0"/>
              <a:t>A place based approach to Social Value</a:t>
            </a:r>
            <a:br>
              <a:rPr lang="en-GB" sz="2000" dirty="0"/>
            </a:br>
            <a:br>
              <a:rPr lang="en-GB" sz="2000" dirty="0"/>
            </a:br>
            <a:endParaRPr lang="en-GB" sz="4400" dirty="0"/>
          </a:p>
        </p:txBody>
      </p:sp>
      <p:pic>
        <p:nvPicPr>
          <p:cNvPr id="18" name="Picture 17" descr="A picture containing logo&#10;&#10;Description automatically generated">
            <a:extLst>
              <a:ext uri="{FF2B5EF4-FFF2-40B4-BE49-F238E27FC236}">
                <a16:creationId xmlns:a16="http://schemas.microsoft.com/office/drawing/2014/main" id="{517A0AF4-1F92-CE51-9726-1B970906A213}"/>
              </a:ext>
            </a:extLst>
          </p:cNvPr>
          <p:cNvPicPr>
            <a:picLocks noChangeAspect="1"/>
          </p:cNvPicPr>
          <p:nvPr/>
        </p:nvPicPr>
        <p:blipFill rotWithShape="1">
          <a:blip r:embed="rId3"/>
          <a:srcRect r="-1" b="2425"/>
          <a:stretch/>
        </p:blipFill>
        <p:spPr>
          <a:xfrm>
            <a:off x="630000" y="0"/>
            <a:ext cx="6485933" cy="63285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5">
            <a:extLst>
              <a:ext uri="{FF2B5EF4-FFF2-40B4-BE49-F238E27FC236}">
                <a16:creationId xmlns:a16="http://schemas.microsoft.com/office/drawing/2014/main" id="{67FC58CB-C165-4910-A5F2-2B1F18C08ACD}"/>
              </a:ext>
            </a:extLst>
          </p:cNvPr>
          <p:cNvSpPr txBox="1"/>
          <p:nvPr/>
        </p:nvSpPr>
        <p:spPr>
          <a:xfrm>
            <a:off x="3227271" y="6367489"/>
            <a:ext cx="6677024" cy="307777"/>
          </a:xfrm>
          <a:prstGeom prst="rect">
            <a:avLst/>
          </a:prstGeom>
          <a:noFill/>
        </p:spPr>
        <p:txBody>
          <a:bodyPr wrap="square" rtlCol="0">
            <a:spAutoFit/>
          </a:bodyPr>
          <a:lstStyle/>
          <a:p>
            <a:r>
              <a:rPr lang="en-GB" sz="1400" b="1" dirty="0">
                <a:solidFill>
                  <a:schemeClr val="bg1"/>
                </a:solidFill>
                <a:hlinkClick r:id="rId4">
                  <a:extLst>
                    <a:ext uri="{A12FA001-AC4F-418D-AE19-62706E023703}">
                      <ahyp:hlinkClr xmlns:ahyp="http://schemas.microsoft.com/office/drawing/2018/hyperlinkcolor" val="tx"/>
                    </a:ext>
                  </a:extLst>
                </a:hlinkClick>
              </a:rPr>
              <a:t>www.countydurhampound.co.uk</a:t>
            </a:r>
            <a:r>
              <a:rPr lang="en-GB" sz="1400" b="1" dirty="0">
                <a:solidFill>
                  <a:schemeClr val="bg1"/>
                </a:solidFill>
              </a:rPr>
              <a:t>         #CountyDurhamPound</a:t>
            </a:r>
          </a:p>
        </p:txBody>
      </p:sp>
      <p:pic>
        <p:nvPicPr>
          <p:cNvPr id="3" name="Picture 2" descr="A blue oval with white text&#10;&#10;Description automatically generated">
            <a:extLst>
              <a:ext uri="{FF2B5EF4-FFF2-40B4-BE49-F238E27FC236}">
                <a16:creationId xmlns:a16="http://schemas.microsoft.com/office/drawing/2014/main" id="{651D15B4-C249-014E-F7C4-899861930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9127" y="6056978"/>
            <a:ext cx="1436488" cy="618288"/>
          </a:xfrm>
          <a:prstGeom prst="rect">
            <a:avLst/>
          </a:prstGeom>
        </p:spPr>
      </p:pic>
    </p:spTree>
    <p:extLst>
      <p:ext uri="{BB962C8B-B14F-4D97-AF65-F5344CB8AC3E}">
        <p14:creationId xmlns:p14="http://schemas.microsoft.com/office/powerpoint/2010/main" val="361061552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AADD8F-B69B-4310-87C7-2B4B37209CB3}"/>
              </a:ext>
            </a:extLst>
          </p:cNvPr>
          <p:cNvSpPr>
            <a:spLocks noGrp="1"/>
          </p:cNvSpPr>
          <p:nvPr>
            <p:ph type="title"/>
          </p:nvPr>
        </p:nvSpPr>
        <p:spPr/>
        <p:txBody>
          <a:bodyPr/>
          <a:lstStyle/>
          <a:p>
            <a:r>
              <a:rPr lang="en-GB" dirty="0">
                <a:cs typeface="Arial"/>
              </a:rPr>
              <a:t>The County Durham Pound partners</a:t>
            </a:r>
            <a:endParaRPr lang="en-GB" dirty="0"/>
          </a:p>
        </p:txBody>
      </p:sp>
      <p:sp>
        <p:nvSpPr>
          <p:cNvPr id="5" name="Text Placeholder 4">
            <a:extLst>
              <a:ext uri="{FF2B5EF4-FFF2-40B4-BE49-F238E27FC236}">
                <a16:creationId xmlns:a16="http://schemas.microsoft.com/office/drawing/2014/main" id="{64FA74E2-3A37-0C87-5DC5-1AE25CE1E151}"/>
              </a:ext>
            </a:extLst>
          </p:cNvPr>
          <p:cNvSpPr>
            <a:spLocks noGrp="1"/>
          </p:cNvSpPr>
          <p:nvPr>
            <p:ph type="body" sz="quarter" idx="4294967295"/>
          </p:nvPr>
        </p:nvSpPr>
        <p:spPr>
          <a:xfrm>
            <a:off x="1050925" y="1176338"/>
            <a:ext cx="11141075" cy="5740400"/>
          </a:xfrm>
        </p:spPr>
        <p:txBody>
          <a:bodyPr vert="horz" lIns="0" tIns="0" rIns="0" bIns="0" rtlCol="0" anchor="t">
            <a:noAutofit/>
          </a:bodyPr>
          <a:lstStyle/>
          <a:p>
            <a:endParaRPr lang="en-GB" dirty="0">
              <a:highlight>
                <a:srgbClr val="FFFF00"/>
              </a:highlight>
            </a:endParaRPr>
          </a:p>
          <a:p>
            <a:endParaRPr lang="en-GB" dirty="0">
              <a:highlight>
                <a:srgbClr val="FFFF00"/>
              </a:highlight>
            </a:endParaRPr>
          </a:p>
        </p:txBody>
      </p:sp>
      <p:sp>
        <p:nvSpPr>
          <p:cNvPr id="36" name="Text Box 2">
            <a:extLst>
              <a:ext uri="{FF2B5EF4-FFF2-40B4-BE49-F238E27FC236}">
                <a16:creationId xmlns:a16="http://schemas.microsoft.com/office/drawing/2014/main" id="{DFD47ED7-1B3F-400C-90B9-9C571688AF97}"/>
              </a:ext>
            </a:extLst>
          </p:cNvPr>
          <p:cNvSpPr txBox="1">
            <a:spLocks noChangeArrowheads="1"/>
          </p:cNvSpPr>
          <p:nvPr/>
        </p:nvSpPr>
        <p:spPr bwMode="auto">
          <a:xfrm>
            <a:off x="7424354" y="5677923"/>
            <a:ext cx="1556684" cy="118007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223A82"/>
                </a:solidFill>
                <a:effectLst/>
                <a:uLnTx/>
                <a:uFillTx/>
                <a:latin typeface="Arial" panose="020B0604020202020204" pitchFamily="34" charset="0"/>
                <a:ea typeface="Arial" panose="020B0604020202020204" pitchFamily="34" charset="0"/>
                <a:cs typeface="+mn-cs"/>
              </a:rPr>
              <a:t> </a:t>
            </a:r>
            <a:endParaRPr kumimoji="0" lang="en-GB" sz="1200" b="1" i="0" u="none" strike="noStrike" kern="1200" cap="none" spc="0" normalizeH="0" baseline="0" noProof="0" dirty="0">
              <a:ln>
                <a:noFill/>
              </a:ln>
              <a:solidFill>
                <a:srgbClr val="223A82"/>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223A82"/>
                </a:solidFill>
                <a:effectLst/>
                <a:uLnTx/>
                <a:uFillTx/>
                <a:latin typeface="Arial" panose="020B0604020202020204" pitchFamily="34" charset="0"/>
                <a:ea typeface="Arial" panose="020B0604020202020204" pitchFamily="34" charset="0"/>
                <a:cs typeface="+mn-cs"/>
              </a:rPr>
              <a:t> </a:t>
            </a:r>
            <a:endParaRPr kumimoji="0" lang="en-GB" sz="1200" b="1" i="0" u="none" strike="noStrike" kern="1200" cap="none" spc="0" normalizeH="0" baseline="0" noProof="0" dirty="0">
              <a:ln>
                <a:noFill/>
              </a:ln>
              <a:solidFill>
                <a:srgbClr val="223A82"/>
              </a:solidFill>
              <a:effectLst/>
              <a:uLnTx/>
              <a:uFillTx/>
              <a:latin typeface="Arial" panose="020B0604020202020204" pitchFamily="34" charset="0"/>
              <a:ea typeface="Arial" panose="020B0604020202020204" pitchFamily="34" charset="0"/>
              <a:cs typeface="+mn-cs"/>
            </a:endParaRPr>
          </a:p>
        </p:txBody>
      </p:sp>
      <p:pic>
        <p:nvPicPr>
          <p:cNvPr id="10" name="Picture 9">
            <a:extLst>
              <a:ext uri="{FF2B5EF4-FFF2-40B4-BE49-F238E27FC236}">
                <a16:creationId xmlns:a16="http://schemas.microsoft.com/office/drawing/2014/main" id="{B4D1BC91-D594-4023-8680-8A440F1ACA3D}"/>
              </a:ext>
            </a:extLst>
          </p:cNvPr>
          <p:cNvPicPr>
            <a:picLocks noChangeAspect="1"/>
          </p:cNvPicPr>
          <p:nvPr/>
        </p:nvPicPr>
        <p:blipFill>
          <a:blip r:embed="rId3"/>
          <a:stretch>
            <a:fillRect/>
          </a:stretch>
        </p:blipFill>
        <p:spPr>
          <a:xfrm>
            <a:off x="8330629" y="5083644"/>
            <a:ext cx="1878742" cy="524455"/>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4BB29981-DEF6-6248-1A2D-BF901B9ECB1D}"/>
              </a:ext>
            </a:extLst>
          </p:cNvPr>
          <p:cNvPicPr>
            <a:picLocks noChangeAspect="1"/>
          </p:cNvPicPr>
          <p:nvPr/>
        </p:nvPicPr>
        <p:blipFill>
          <a:blip r:embed="rId4"/>
          <a:stretch>
            <a:fillRect/>
          </a:stretch>
        </p:blipFill>
        <p:spPr>
          <a:xfrm>
            <a:off x="11151924" y="102924"/>
            <a:ext cx="1040076" cy="1040076"/>
          </a:xfrm>
          <a:prstGeom prst="rect">
            <a:avLst/>
          </a:prstGeom>
        </p:spPr>
      </p:pic>
      <p:pic>
        <p:nvPicPr>
          <p:cNvPr id="7" name="Picture 6" descr="Logo&#10;&#10;Description automatically generated">
            <a:extLst>
              <a:ext uri="{FF2B5EF4-FFF2-40B4-BE49-F238E27FC236}">
                <a16:creationId xmlns:a16="http://schemas.microsoft.com/office/drawing/2014/main" id="{01DE5F93-ECC0-139A-E6F1-82C1995D4257}"/>
              </a:ext>
            </a:extLst>
          </p:cNvPr>
          <p:cNvPicPr>
            <a:picLocks noChangeAspect="1"/>
          </p:cNvPicPr>
          <p:nvPr/>
        </p:nvPicPr>
        <p:blipFill>
          <a:blip r:embed="rId5"/>
          <a:stretch>
            <a:fillRect/>
          </a:stretch>
        </p:blipFill>
        <p:spPr>
          <a:xfrm>
            <a:off x="4068978" y="3146305"/>
            <a:ext cx="1245660" cy="536152"/>
          </a:xfrm>
          <a:prstGeom prst="rect">
            <a:avLst/>
          </a:prstGeom>
        </p:spPr>
      </p:pic>
      <p:pic>
        <p:nvPicPr>
          <p:cNvPr id="9" name="Picture 8" descr="Logo&#10;&#10;Description automatically generated">
            <a:extLst>
              <a:ext uri="{FF2B5EF4-FFF2-40B4-BE49-F238E27FC236}">
                <a16:creationId xmlns:a16="http://schemas.microsoft.com/office/drawing/2014/main" id="{EADD22E4-E3B7-12CB-7C75-5A6F05CB5438}"/>
              </a:ext>
            </a:extLst>
          </p:cNvPr>
          <p:cNvPicPr>
            <a:picLocks noChangeAspect="1"/>
          </p:cNvPicPr>
          <p:nvPr/>
        </p:nvPicPr>
        <p:blipFill>
          <a:blip r:embed="rId6"/>
          <a:stretch>
            <a:fillRect/>
          </a:stretch>
        </p:blipFill>
        <p:spPr>
          <a:xfrm>
            <a:off x="3321083" y="1409819"/>
            <a:ext cx="1023621" cy="523377"/>
          </a:xfrm>
          <a:prstGeom prst="rect">
            <a:avLst/>
          </a:prstGeom>
        </p:spPr>
      </p:pic>
      <p:pic>
        <p:nvPicPr>
          <p:cNvPr id="38" name="Picture 37">
            <a:extLst>
              <a:ext uri="{FF2B5EF4-FFF2-40B4-BE49-F238E27FC236}">
                <a16:creationId xmlns:a16="http://schemas.microsoft.com/office/drawing/2014/main" id="{1727F017-E316-FBDA-D1EE-A3F60B4E83B9}"/>
              </a:ext>
            </a:extLst>
          </p:cNvPr>
          <p:cNvPicPr>
            <a:picLocks noChangeAspect="1"/>
          </p:cNvPicPr>
          <p:nvPr/>
        </p:nvPicPr>
        <p:blipFill>
          <a:blip r:embed="rId7"/>
          <a:stretch>
            <a:fillRect/>
          </a:stretch>
        </p:blipFill>
        <p:spPr>
          <a:xfrm>
            <a:off x="1832863" y="3070529"/>
            <a:ext cx="1183294" cy="813323"/>
          </a:xfrm>
          <a:prstGeom prst="rect">
            <a:avLst/>
          </a:prstGeom>
        </p:spPr>
      </p:pic>
      <p:pic>
        <p:nvPicPr>
          <p:cNvPr id="40" name="Picture 39" descr="Logo, company name&#10;&#10;Description automatically generated">
            <a:extLst>
              <a:ext uri="{FF2B5EF4-FFF2-40B4-BE49-F238E27FC236}">
                <a16:creationId xmlns:a16="http://schemas.microsoft.com/office/drawing/2014/main" id="{A30147E8-F7C5-D00A-C69D-E91837745B65}"/>
              </a:ext>
            </a:extLst>
          </p:cNvPr>
          <p:cNvPicPr>
            <a:picLocks noChangeAspect="1"/>
          </p:cNvPicPr>
          <p:nvPr/>
        </p:nvPicPr>
        <p:blipFill>
          <a:blip r:embed="rId8"/>
          <a:stretch>
            <a:fillRect/>
          </a:stretch>
        </p:blipFill>
        <p:spPr>
          <a:xfrm>
            <a:off x="6434449" y="2963082"/>
            <a:ext cx="997778" cy="785082"/>
          </a:xfrm>
          <a:prstGeom prst="rect">
            <a:avLst/>
          </a:prstGeom>
        </p:spPr>
      </p:pic>
      <p:pic>
        <p:nvPicPr>
          <p:cNvPr id="42" name="Picture 41" descr="Logo, company name&#10;&#10;Description automatically generated">
            <a:extLst>
              <a:ext uri="{FF2B5EF4-FFF2-40B4-BE49-F238E27FC236}">
                <a16:creationId xmlns:a16="http://schemas.microsoft.com/office/drawing/2014/main" id="{F4BC6B66-4CB0-40A9-CD11-C70D9B109422}"/>
              </a:ext>
            </a:extLst>
          </p:cNvPr>
          <p:cNvPicPr>
            <a:picLocks noChangeAspect="1"/>
          </p:cNvPicPr>
          <p:nvPr/>
        </p:nvPicPr>
        <p:blipFill>
          <a:blip r:embed="rId9"/>
          <a:stretch>
            <a:fillRect/>
          </a:stretch>
        </p:blipFill>
        <p:spPr>
          <a:xfrm>
            <a:off x="8196829" y="2859238"/>
            <a:ext cx="1762304" cy="1039918"/>
          </a:xfrm>
          <a:prstGeom prst="rect">
            <a:avLst/>
          </a:prstGeom>
        </p:spPr>
      </p:pic>
      <p:pic>
        <p:nvPicPr>
          <p:cNvPr id="44" name="Picture 43" descr="Logo&#10;&#10;Description automatically generated">
            <a:extLst>
              <a:ext uri="{FF2B5EF4-FFF2-40B4-BE49-F238E27FC236}">
                <a16:creationId xmlns:a16="http://schemas.microsoft.com/office/drawing/2014/main" id="{332740C5-E142-8594-18B0-D22A5F1A8BBB}"/>
              </a:ext>
            </a:extLst>
          </p:cNvPr>
          <p:cNvPicPr>
            <a:picLocks noChangeAspect="1"/>
          </p:cNvPicPr>
          <p:nvPr/>
        </p:nvPicPr>
        <p:blipFill>
          <a:blip r:embed="rId10"/>
          <a:stretch>
            <a:fillRect/>
          </a:stretch>
        </p:blipFill>
        <p:spPr>
          <a:xfrm>
            <a:off x="1654618" y="5001252"/>
            <a:ext cx="1539784" cy="79808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F62F238A-6183-7A04-F7CA-D8A93860758B}"/>
              </a:ext>
            </a:extLst>
          </p:cNvPr>
          <p:cNvPicPr>
            <a:picLocks noChangeAspect="1"/>
          </p:cNvPicPr>
          <p:nvPr/>
        </p:nvPicPr>
        <p:blipFill>
          <a:blip r:embed="rId11"/>
          <a:stretch>
            <a:fillRect/>
          </a:stretch>
        </p:blipFill>
        <p:spPr>
          <a:xfrm>
            <a:off x="7652550" y="1473472"/>
            <a:ext cx="1291772" cy="330922"/>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7FAC6619-ABF4-0833-B30E-277021F509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6188" y="4888831"/>
            <a:ext cx="1212501" cy="650869"/>
          </a:xfrm>
          <a:prstGeom prst="rect">
            <a:avLst/>
          </a:prstGeom>
        </p:spPr>
      </p:pic>
      <p:pic>
        <p:nvPicPr>
          <p:cNvPr id="3" name="Picture 2" descr="A green and black logo&#10;&#10;Description automatically generated">
            <a:extLst>
              <a:ext uri="{FF2B5EF4-FFF2-40B4-BE49-F238E27FC236}">
                <a16:creationId xmlns:a16="http://schemas.microsoft.com/office/drawing/2014/main" id="{BB717BEA-1303-D183-E33E-94DE3F50BA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27046" y="5025840"/>
            <a:ext cx="1133289" cy="652083"/>
          </a:xfrm>
          <a:prstGeom prst="rect">
            <a:avLst/>
          </a:prstGeom>
        </p:spPr>
      </p:pic>
      <p:sp>
        <p:nvSpPr>
          <p:cNvPr id="11" name="Oval 10">
            <a:extLst>
              <a:ext uri="{FF2B5EF4-FFF2-40B4-BE49-F238E27FC236}">
                <a16:creationId xmlns:a16="http://schemas.microsoft.com/office/drawing/2014/main" id="{F3D3FB8B-94DF-B776-9CE7-837FEDE1181F}"/>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59178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EDFD1-F0F6-4CAD-90B5-30DB0F57BECE}"/>
              </a:ext>
            </a:extLst>
          </p:cNvPr>
          <p:cNvSpPr>
            <a:spLocks noGrp="1"/>
          </p:cNvSpPr>
          <p:nvPr>
            <p:ph type="body" sz="quarter" idx="4294967295"/>
          </p:nvPr>
        </p:nvSpPr>
        <p:spPr>
          <a:xfrm>
            <a:off x="723014" y="2820645"/>
            <a:ext cx="2424223" cy="716306"/>
          </a:xfrm>
        </p:spPr>
        <p:txBody>
          <a:bodyPr/>
          <a:lstStyle/>
          <a:p>
            <a:endParaRPr lang="en-GB" sz="1200" b="0" dirty="0">
              <a:latin typeface="Calibri" panose="020F0502020204030204" pitchFamily="34" charset="0"/>
              <a:cs typeface="Calibri" panose="020F0502020204030204" pitchFamily="34" charset="0"/>
            </a:endParaRPr>
          </a:p>
          <a:p>
            <a:endParaRPr lang="en-GB" sz="1200" b="0" dirty="0">
              <a:latin typeface="Segoe UI" panose="020B0502040204020203" pitchFamily="34" charset="0"/>
            </a:endParaRPr>
          </a:p>
          <a:p>
            <a:endParaRPr lang="en-GB" sz="1200" b="0" dirty="0">
              <a:latin typeface="Segoe UI" panose="020B0502040204020203" pitchFamily="34" charset="0"/>
            </a:endParaRPr>
          </a:p>
          <a:p>
            <a:br>
              <a:rPr lang="en-GB" sz="1200" dirty="0">
                <a:effectLst/>
                <a:latin typeface="Segoe UI" panose="020B0502040204020203" pitchFamily="34" charset="0"/>
              </a:rPr>
            </a:br>
            <a:endParaRPr lang="en-GB" sz="1200" dirty="0"/>
          </a:p>
        </p:txBody>
      </p:sp>
      <p:pic>
        <p:nvPicPr>
          <p:cNvPr id="7" name="Graphic 6" descr="Work from home desk with solid fill">
            <a:extLst>
              <a:ext uri="{FF2B5EF4-FFF2-40B4-BE49-F238E27FC236}">
                <a16:creationId xmlns:a16="http://schemas.microsoft.com/office/drawing/2014/main" id="{D36EAFEE-DF62-401F-B673-FFA8B1389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463" y="1890942"/>
            <a:ext cx="974859" cy="924369"/>
          </a:xfrm>
          <a:prstGeom prst="rect">
            <a:avLst/>
          </a:prstGeom>
        </p:spPr>
      </p:pic>
      <p:sp>
        <p:nvSpPr>
          <p:cNvPr id="12" name="TextBox 11">
            <a:extLst>
              <a:ext uri="{FF2B5EF4-FFF2-40B4-BE49-F238E27FC236}">
                <a16:creationId xmlns:a16="http://schemas.microsoft.com/office/drawing/2014/main" id="{73573AC0-33FF-4437-8DD3-8E241CAF0CE1}"/>
              </a:ext>
            </a:extLst>
          </p:cNvPr>
          <p:cNvSpPr txBox="1"/>
          <p:nvPr/>
        </p:nvSpPr>
        <p:spPr>
          <a:xfrm>
            <a:off x="543347" y="2940032"/>
            <a:ext cx="11105305" cy="405008"/>
          </a:xfrm>
          <a:prstGeom prst="rect">
            <a:avLst/>
          </a:prstGeom>
        </p:spPr>
        <p:txBody>
          <a:bodyPr vert="horz" lIns="0" tIns="0" rIns="0" bIns="0" rtlCol="0">
            <a:noAutofit/>
          </a:bodyPr>
          <a:lstStyle>
            <a:lvl1pPr indent="0">
              <a:lnSpc>
                <a:spcPts val="2500"/>
              </a:lnSpc>
              <a:spcBef>
                <a:spcPts val="300"/>
              </a:spcBef>
              <a:spcAft>
                <a:spcPts val="1800"/>
              </a:spcAft>
              <a:buFontTx/>
              <a:buNone/>
              <a:defRPr sz="1600" b="1">
                <a:solidFill>
                  <a:srgbClr val="223A82"/>
                </a:solidFill>
                <a:effectLst/>
                <a:ea typeface="Calibri" panose="020F0502020204030204" pitchFamily="34" charset="0"/>
                <a:cs typeface="Calibri" panose="020F0502020204030204" pitchFamily="34" charset="0"/>
              </a:defRPr>
            </a:lvl1pPr>
            <a:lvl2pPr marL="0" indent="0">
              <a:lnSpc>
                <a:spcPct val="100000"/>
              </a:lnSpc>
              <a:spcBef>
                <a:spcPts val="300"/>
              </a:spcBef>
              <a:spcAft>
                <a:spcPts val="300"/>
              </a:spcAft>
              <a:buFontTx/>
              <a:buNone/>
              <a:defRPr sz="1500" b="1"/>
            </a:lvl2pPr>
            <a:lvl3pPr marL="0" indent="0">
              <a:lnSpc>
                <a:spcPct val="100000"/>
              </a:lnSpc>
              <a:spcBef>
                <a:spcPts val="300"/>
              </a:spcBef>
              <a:spcAft>
                <a:spcPts val="300"/>
              </a:spcAft>
              <a:buFontTx/>
              <a:buNone/>
              <a:defRPr sz="1500"/>
            </a:lvl3pPr>
            <a:lvl4pPr marL="231775" indent="-231775">
              <a:lnSpc>
                <a:spcPct val="100000"/>
              </a:lnSpc>
              <a:spcBef>
                <a:spcPts val="300"/>
              </a:spcBef>
              <a:spcAft>
                <a:spcPts val="300"/>
              </a:spcAft>
              <a:buClr>
                <a:schemeClr val="accent4"/>
              </a:buClr>
              <a:buSzPct val="114000"/>
              <a:buFont typeface="Wingdings" panose="05000000000000000000" pitchFamily="2" charset="2"/>
              <a:buChar char=""/>
              <a:defRPr sz="1500"/>
            </a:lvl4pPr>
            <a:lvl5pPr marL="230400" indent="-230400">
              <a:lnSpc>
                <a:spcPct val="100000"/>
              </a:lnSpc>
              <a:spcBef>
                <a:spcPts val="300"/>
              </a:spcBef>
              <a:spcAft>
                <a:spcPts val="300"/>
              </a:spcAft>
              <a:buClr>
                <a:schemeClr val="accent3"/>
              </a:buClr>
              <a:buFont typeface="Wingdings 2" panose="05020102010507070707" pitchFamily="18" charset="2"/>
              <a:buChar char="Â"/>
              <a:defRPr sz="1500"/>
            </a:lvl5pPr>
            <a:lvl6pPr marL="270000" indent="0">
              <a:lnSpc>
                <a:spcPct val="100000"/>
              </a:lnSpc>
              <a:spcBef>
                <a:spcPts val="300"/>
              </a:spcBef>
              <a:spcAft>
                <a:spcPts val="300"/>
              </a:spcAft>
              <a:buFontTx/>
              <a:buNone/>
              <a:defRPr sz="1500"/>
            </a:lvl6pPr>
            <a:lvl7pPr marL="450850" indent="-177800">
              <a:lnSpc>
                <a:spcPct val="100000"/>
              </a:lnSpc>
              <a:spcBef>
                <a:spcPts val="300"/>
              </a:spcBef>
              <a:spcAft>
                <a:spcPts val="300"/>
              </a:spcAft>
              <a:buFont typeface="Symbol" panose="05050102010706020507" pitchFamily="18" charset="2"/>
              <a:buChar char="-"/>
              <a:defRPr sz="1500"/>
            </a:lvl7pPr>
            <a:lvl8pPr marL="450850" indent="0">
              <a:lnSpc>
                <a:spcPct val="100000"/>
              </a:lnSpc>
              <a:spcBef>
                <a:spcPts val="300"/>
              </a:spcBef>
              <a:spcAft>
                <a:spcPts val="300"/>
              </a:spcAft>
              <a:buFontTx/>
              <a:buNone/>
              <a:defRPr sz="1500"/>
            </a:lvl8pPr>
            <a:lvl9pPr marL="450850" indent="0">
              <a:lnSpc>
                <a:spcPct val="100000"/>
              </a:lnSpc>
              <a:spcBef>
                <a:spcPts val="300"/>
              </a:spcBef>
              <a:spcAft>
                <a:spcPts val="300"/>
              </a:spcAft>
              <a:buFontTx/>
              <a:buNone/>
              <a:tabLst>
                <a:tab pos="450850" algn="l"/>
              </a:tabLst>
              <a:defRPr sz="1500"/>
            </a:lvl9pPr>
          </a:lstStyle>
          <a:p>
            <a:pPr marL="0" marR="0" lvl="0" indent="0" algn="l" defTabSz="914400" rtl="0" eaLnBrk="1" fontAlgn="auto" latinLnBrk="0" hangingPunct="1">
              <a:lnSpc>
                <a:spcPts val="2500"/>
              </a:lnSpc>
              <a:spcBef>
                <a:spcPts val="300"/>
              </a:spcBef>
              <a:spcAft>
                <a:spcPts val="1800"/>
              </a:spcAft>
              <a:buClrTx/>
              <a:buSzTx/>
              <a:buFontTx/>
              <a:buNone/>
              <a:tabLst/>
              <a:defRPr/>
            </a:pPr>
            <a:r>
              <a:rPr kumimoji="0" lang="en-GB" sz="1400" b="1" i="0" u="none" strike="noStrike" kern="1200" cap="none" spc="0" normalizeH="0" baseline="0" noProof="0" dirty="0">
                <a:ln>
                  <a:noFill/>
                </a:ln>
                <a:solidFill>
                  <a:srgbClr val="18241F"/>
                </a:solidFill>
                <a:effectLst/>
                <a:uLnTx/>
                <a:uFillTx/>
                <a:latin typeface="Arial"/>
                <a:cs typeface="Calibri" panose="020F0502020204030204" pitchFamily="34" charset="0"/>
              </a:rPr>
              <a:t>Create more jobs for local people                       Prioritise better health and wellbeing           Focus on equality, diversity and inclusion</a:t>
            </a:r>
          </a:p>
        </p:txBody>
      </p:sp>
      <p:pic>
        <p:nvPicPr>
          <p:cNvPr id="9" name="Graphic 8" descr="Heartbeat with solid fill">
            <a:extLst>
              <a:ext uri="{FF2B5EF4-FFF2-40B4-BE49-F238E27FC236}">
                <a16:creationId xmlns:a16="http://schemas.microsoft.com/office/drawing/2014/main" id="{E6D951AA-DDCD-47D5-A9A3-92098B9558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8176" y="1890943"/>
            <a:ext cx="1078786" cy="754670"/>
          </a:xfrm>
          <a:prstGeom prst="rect">
            <a:avLst/>
          </a:prstGeom>
        </p:spPr>
      </p:pic>
      <p:sp>
        <p:nvSpPr>
          <p:cNvPr id="13" name="TextBox 12">
            <a:extLst>
              <a:ext uri="{FF2B5EF4-FFF2-40B4-BE49-F238E27FC236}">
                <a16:creationId xmlns:a16="http://schemas.microsoft.com/office/drawing/2014/main" id="{E1F08501-9F82-4F3A-85BF-9E95C511883F}"/>
              </a:ext>
            </a:extLst>
          </p:cNvPr>
          <p:cNvSpPr txBox="1"/>
          <p:nvPr/>
        </p:nvSpPr>
        <p:spPr>
          <a:xfrm>
            <a:off x="504846" y="4914923"/>
            <a:ext cx="11517108" cy="431063"/>
          </a:xfrm>
          <a:prstGeom prst="rect">
            <a:avLst/>
          </a:prstGeom>
        </p:spPr>
        <p:txBody>
          <a:bodyPr vert="horz" lIns="0" tIns="0" rIns="0" bIns="0" rtlCol="0">
            <a:noAutofit/>
          </a:bodyPr>
          <a:lstStyle>
            <a:lvl1pPr indent="0">
              <a:lnSpc>
                <a:spcPts val="2500"/>
              </a:lnSpc>
              <a:spcBef>
                <a:spcPts val="300"/>
              </a:spcBef>
              <a:spcAft>
                <a:spcPts val="1800"/>
              </a:spcAft>
              <a:buFontTx/>
              <a:buNone/>
              <a:defRPr sz="1600" b="1">
                <a:solidFill>
                  <a:srgbClr val="223A82"/>
                </a:solidFill>
                <a:effectLst/>
                <a:ea typeface="Calibri" panose="020F0502020204030204" pitchFamily="34" charset="0"/>
                <a:cs typeface="Calibri" panose="020F0502020204030204" pitchFamily="34" charset="0"/>
              </a:defRPr>
            </a:lvl1pPr>
            <a:lvl2pPr marL="0" indent="0">
              <a:lnSpc>
                <a:spcPct val="100000"/>
              </a:lnSpc>
              <a:spcBef>
                <a:spcPts val="300"/>
              </a:spcBef>
              <a:spcAft>
                <a:spcPts val="300"/>
              </a:spcAft>
              <a:buFontTx/>
              <a:buNone/>
              <a:defRPr sz="1500" b="1"/>
            </a:lvl2pPr>
            <a:lvl3pPr marL="0" indent="0">
              <a:lnSpc>
                <a:spcPct val="100000"/>
              </a:lnSpc>
              <a:spcBef>
                <a:spcPts val="300"/>
              </a:spcBef>
              <a:spcAft>
                <a:spcPts val="300"/>
              </a:spcAft>
              <a:buFontTx/>
              <a:buNone/>
              <a:defRPr sz="1500"/>
            </a:lvl3pPr>
            <a:lvl4pPr marL="231775" indent="-231775">
              <a:lnSpc>
                <a:spcPct val="100000"/>
              </a:lnSpc>
              <a:spcBef>
                <a:spcPts val="300"/>
              </a:spcBef>
              <a:spcAft>
                <a:spcPts val="300"/>
              </a:spcAft>
              <a:buClr>
                <a:schemeClr val="accent4"/>
              </a:buClr>
              <a:buSzPct val="114000"/>
              <a:buFont typeface="Wingdings" panose="05000000000000000000" pitchFamily="2" charset="2"/>
              <a:buChar char=""/>
              <a:defRPr sz="1500"/>
            </a:lvl4pPr>
            <a:lvl5pPr marL="230400" indent="-230400">
              <a:lnSpc>
                <a:spcPct val="100000"/>
              </a:lnSpc>
              <a:spcBef>
                <a:spcPts val="300"/>
              </a:spcBef>
              <a:spcAft>
                <a:spcPts val="300"/>
              </a:spcAft>
              <a:buClr>
                <a:schemeClr val="accent3"/>
              </a:buClr>
              <a:buFont typeface="Wingdings 2" panose="05020102010507070707" pitchFamily="18" charset="2"/>
              <a:buChar char="Â"/>
              <a:defRPr sz="1500"/>
            </a:lvl5pPr>
            <a:lvl6pPr marL="270000" indent="0">
              <a:lnSpc>
                <a:spcPct val="100000"/>
              </a:lnSpc>
              <a:spcBef>
                <a:spcPts val="300"/>
              </a:spcBef>
              <a:spcAft>
                <a:spcPts val="300"/>
              </a:spcAft>
              <a:buFontTx/>
              <a:buNone/>
              <a:defRPr sz="1500"/>
            </a:lvl6pPr>
            <a:lvl7pPr marL="450850" indent="-177800">
              <a:lnSpc>
                <a:spcPct val="100000"/>
              </a:lnSpc>
              <a:spcBef>
                <a:spcPts val="300"/>
              </a:spcBef>
              <a:spcAft>
                <a:spcPts val="300"/>
              </a:spcAft>
              <a:buFont typeface="Symbol" panose="05050102010706020507" pitchFamily="18" charset="2"/>
              <a:buChar char="-"/>
              <a:defRPr sz="1500"/>
            </a:lvl7pPr>
            <a:lvl8pPr marL="450850" indent="0">
              <a:lnSpc>
                <a:spcPct val="100000"/>
              </a:lnSpc>
              <a:spcBef>
                <a:spcPts val="300"/>
              </a:spcBef>
              <a:spcAft>
                <a:spcPts val="300"/>
              </a:spcAft>
              <a:buFontTx/>
              <a:buNone/>
              <a:defRPr sz="1500"/>
            </a:lvl8pPr>
            <a:lvl9pPr marL="450850" indent="0">
              <a:lnSpc>
                <a:spcPct val="100000"/>
              </a:lnSpc>
              <a:spcBef>
                <a:spcPts val="300"/>
              </a:spcBef>
              <a:spcAft>
                <a:spcPts val="300"/>
              </a:spcAft>
              <a:buFontTx/>
              <a:buNone/>
              <a:tabLst>
                <a:tab pos="450850" algn="l"/>
              </a:tabLst>
              <a:defRPr sz="1500"/>
            </a:lvl9pPr>
          </a:lstStyle>
          <a:p>
            <a:pPr marL="0" marR="0" lvl="0" indent="0" algn="l" defTabSz="914400" rtl="0" eaLnBrk="1" fontAlgn="auto" latinLnBrk="0" hangingPunct="1">
              <a:lnSpc>
                <a:spcPts val="2500"/>
              </a:lnSpc>
              <a:spcBef>
                <a:spcPts val="300"/>
              </a:spcBef>
              <a:spcAft>
                <a:spcPts val="1800"/>
              </a:spcAft>
              <a:buClrTx/>
              <a:buSzTx/>
              <a:buFontTx/>
              <a:buNone/>
              <a:tabLst/>
              <a:defRPr/>
            </a:pPr>
            <a:r>
              <a:rPr kumimoji="0" lang="en-GB" sz="1400" b="1" i="0" u="none" strike="noStrike" kern="1200" cap="none" spc="0" normalizeH="0" baseline="0" noProof="0" dirty="0">
                <a:ln>
                  <a:noFill/>
                </a:ln>
                <a:solidFill>
                  <a:srgbClr val="18241F"/>
                </a:solidFill>
                <a:effectLst/>
                <a:uLnTx/>
                <a:uFillTx/>
                <a:latin typeface="Arial"/>
                <a:cs typeface="Calibri" panose="020F0502020204030204" pitchFamily="34" charset="0"/>
              </a:rPr>
              <a:t>Reduce our impact on the environment       Support with meaningful training and upskilling    Help communities, groups and charities</a:t>
            </a:r>
          </a:p>
        </p:txBody>
      </p:sp>
      <p:sp>
        <p:nvSpPr>
          <p:cNvPr id="14" name="Text Placeholder 1">
            <a:extLst>
              <a:ext uri="{FF2B5EF4-FFF2-40B4-BE49-F238E27FC236}">
                <a16:creationId xmlns:a16="http://schemas.microsoft.com/office/drawing/2014/main" id="{E433DDAA-1C99-4963-8F9B-ABC82C9AEC94}"/>
              </a:ext>
            </a:extLst>
          </p:cNvPr>
          <p:cNvSpPr txBox="1">
            <a:spLocks/>
          </p:cNvSpPr>
          <p:nvPr/>
        </p:nvSpPr>
        <p:spPr>
          <a:xfrm>
            <a:off x="4724399" y="2867608"/>
            <a:ext cx="2743201" cy="656811"/>
          </a:xfrm>
          <a:prstGeom prst="rect">
            <a:avLst/>
          </a:prstGeom>
        </p:spPr>
        <p:txBody>
          <a:bodyPr vert="horz" lIns="0" tIns="0" rIns="0" bIns="0" rtlCol="0">
            <a:noAutofit/>
          </a:bodyPr>
          <a:lstStyle>
            <a:lvl1pPr marL="0" indent="0" algn="l" defTabSz="914400" rtl="0" eaLnBrk="1" latinLnBrk="0" hangingPunct="1">
              <a:lnSpc>
                <a:spcPts val="2500"/>
              </a:lnSpc>
              <a:spcBef>
                <a:spcPts val="300"/>
              </a:spcBef>
              <a:spcAft>
                <a:spcPts val="1800"/>
              </a:spcAft>
              <a:buFontTx/>
              <a:buNone/>
              <a:defRPr sz="175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5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31775" indent="-231775" algn="l" defTabSz="914400" rtl="0" eaLnBrk="1" latinLnBrk="0" hangingPunct="1">
              <a:lnSpc>
                <a:spcPct val="100000"/>
              </a:lnSpc>
              <a:spcBef>
                <a:spcPts val="300"/>
              </a:spcBef>
              <a:spcAft>
                <a:spcPts val="300"/>
              </a:spcAft>
              <a:buClr>
                <a:schemeClr val="accent4"/>
              </a:buClr>
              <a:buSzPct val="114000"/>
              <a:buFont typeface="Wingdings" panose="05000000000000000000" pitchFamily="2" charset="2"/>
              <a:buChar char=""/>
              <a:defRPr sz="1500" kern="1200">
                <a:solidFill>
                  <a:schemeClr val="tx1"/>
                </a:solidFill>
                <a:latin typeface="+mn-lt"/>
                <a:ea typeface="+mn-ea"/>
                <a:cs typeface="+mn-cs"/>
              </a:defRPr>
            </a:lvl4pPr>
            <a:lvl5pPr marL="230400" indent="-230400" algn="l" defTabSz="914400" rtl="0" eaLnBrk="1" latinLnBrk="0" hangingPunct="1">
              <a:lnSpc>
                <a:spcPct val="100000"/>
              </a:lnSpc>
              <a:spcBef>
                <a:spcPts val="300"/>
              </a:spcBef>
              <a:spcAft>
                <a:spcPts val="300"/>
              </a:spcAft>
              <a:buClr>
                <a:schemeClr val="accent3"/>
              </a:buClr>
              <a:buFont typeface="Wingdings 2" panose="05020102010507070707" pitchFamily="18" charset="2"/>
              <a:buChar char="Â"/>
              <a:defRPr sz="1500" kern="1200">
                <a:solidFill>
                  <a:schemeClr val="tx1"/>
                </a:solidFill>
                <a:latin typeface="+mn-lt"/>
                <a:ea typeface="+mn-ea"/>
                <a:cs typeface="+mn-cs"/>
              </a:defRPr>
            </a:lvl5pPr>
            <a:lvl6pPr marL="27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6pPr>
            <a:lvl7pPr marL="450850" indent="-1778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7pPr>
            <a:lvl8pPr marL="45085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8pPr>
            <a:lvl9pPr marL="450850" indent="0" algn="l" defTabSz="914400" rtl="0" eaLnBrk="1" latinLnBrk="0" hangingPunct="1">
              <a:lnSpc>
                <a:spcPct val="100000"/>
              </a:lnSpc>
              <a:spcBef>
                <a:spcPts val="300"/>
              </a:spcBef>
              <a:spcAft>
                <a:spcPts val="300"/>
              </a:spcAft>
              <a:buFontTx/>
              <a:buNone/>
              <a:tabLst>
                <a:tab pos="450850" algn="l"/>
              </a:tabLst>
              <a:defRPr sz="1500" kern="1200">
                <a:solidFill>
                  <a:schemeClr val="tx1"/>
                </a:solidFill>
                <a:latin typeface="+mn-lt"/>
                <a:ea typeface="+mn-ea"/>
                <a:cs typeface="+mn-cs"/>
              </a:defRPr>
            </a:lvl9pPr>
          </a:lstStyle>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br>
              <a:rPr kumimoji="0" lang="en-GB" sz="1200" b="1" i="0" u="none" strike="noStrike" kern="1200" cap="none" spc="0" normalizeH="0" baseline="0" noProof="0" dirty="0">
                <a:ln>
                  <a:noFill/>
                </a:ln>
                <a:solidFill>
                  <a:srgbClr val="18241F"/>
                </a:solidFill>
                <a:effectLst/>
                <a:uLnTx/>
                <a:uFillTx/>
                <a:latin typeface="Segoe UI" panose="020B0502040204020203" pitchFamily="34" charset="0"/>
                <a:ea typeface="+mn-ea"/>
                <a:cs typeface="+mn-cs"/>
              </a:rPr>
            </a:br>
            <a:endParaRPr kumimoji="0" lang="en-GB" sz="1200" b="1" i="0" u="none" strike="noStrike" kern="1200" cap="none" spc="0" normalizeH="0" baseline="0" noProof="0" dirty="0">
              <a:ln>
                <a:noFill/>
              </a:ln>
              <a:solidFill>
                <a:srgbClr val="18241F"/>
              </a:solidFill>
              <a:effectLst/>
              <a:uLnTx/>
              <a:uFillTx/>
              <a:latin typeface="Arial"/>
              <a:ea typeface="+mn-ea"/>
              <a:cs typeface="+mn-cs"/>
            </a:endParaRPr>
          </a:p>
        </p:txBody>
      </p:sp>
      <p:sp>
        <p:nvSpPr>
          <p:cNvPr id="16" name="Text Placeholder 1">
            <a:extLst>
              <a:ext uri="{FF2B5EF4-FFF2-40B4-BE49-F238E27FC236}">
                <a16:creationId xmlns:a16="http://schemas.microsoft.com/office/drawing/2014/main" id="{1A26F51C-2E2B-4132-A88D-5829D9991658}"/>
              </a:ext>
            </a:extLst>
          </p:cNvPr>
          <p:cNvSpPr txBox="1">
            <a:spLocks/>
          </p:cNvSpPr>
          <p:nvPr/>
        </p:nvSpPr>
        <p:spPr>
          <a:xfrm>
            <a:off x="7777537" y="4914924"/>
            <a:ext cx="3957767" cy="1109609"/>
          </a:xfrm>
          <a:prstGeom prst="rect">
            <a:avLst/>
          </a:prstGeom>
        </p:spPr>
        <p:txBody>
          <a:bodyPr vert="horz" lIns="0" tIns="0" rIns="0" bIns="0" rtlCol="0">
            <a:noAutofit/>
          </a:bodyPr>
          <a:lstStyle>
            <a:lvl1pPr marL="0" indent="0" algn="l" defTabSz="914400" rtl="0" eaLnBrk="1" latinLnBrk="0" hangingPunct="1">
              <a:lnSpc>
                <a:spcPts val="2500"/>
              </a:lnSpc>
              <a:spcBef>
                <a:spcPts val="300"/>
              </a:spcBef>
              <a:spcAft>
                <a:spcPts val="1800"/>
              </a:spcAft>
              <a:buFontTx/>
              <a:buNone/>
              <a:defRPr sz="175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5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31775" indent="-231775" algn="l" defTabSz="914400" rtl="0" eaLnBrk="1" latinLnBrk="0" hangingPunct="1">
              <a:lnSpc>
                <a:spcPct val="100000"/>
              </a:lnSpc>
              <a:spcBef>
                <a:spcPts val="300"/>
              </a:spcBef>
              <a:spcAft>
                <a:spcPts val="300"/>
              </a:spcAft>
              <a:buClr>
                <a:schemeClr val="accent4"/>
              </a:buClr>
              <a:buSzPct val="114000"/>
              <a:buFont typeface="Wingdings" panose="05000000000000000000" pitchFamily="2" charset="2"/>
              <a:buChar char=""/>
              <a:defRPr sz="1500" kern="1200">
                <a:solidFill>
                  <a:schemeClr val="tx1"/>
                </a:solidFill>
                <a:latin typeface="+mn-lt"/>
                <a:ea typeface="+mn-ea"/>
                <a:cs typeface="+mn-cs"/>
              </a:defRPr>
            </a:lvl4pPr>
            <a:lvl5pPr marL="230400" indent="-230400" algn="l" defTabSz="914400" rtl="0" eaLnBrk="1" latinLnBrk="0" hangingPunct="1">
              <a:lnSpc>
                <a:spcPct val="100000"/>
              </a:lnSpc>
              <a:spcBef>
                <a:spcPts val="300"/>
              </a:spcBef>
              <a:spcAft>
                <a:spcPts val="300"/>
              </a:spcAft>
              <a:buClr>
                <a:schemeClr val="accent3"/>
              </a:buClr>
              <a:buFont typeface="Wingdings 2" panose="05020102010507070707" pitchFamily="18" charset="2"/>
              <a:buChar char="Â"/>
              <a:defRPr sz="1500" kern="1200">
                <a:solidFill>
                  <a:schemeClr val="tx1"/>
                </a:solidFill>
                <a:latin typeface="+mn-lt"/>
                <a:ea typeface="+mn-ea"/>
                <a:cs typeface="+mn-cs"/>
              </a:defRPr>
            </a:lvl5pPr>
            <a:lvl6pPr marL="27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6pPr>
            <a:lvl7pPr marL="450850" indent="-1778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7pPr>
            <a:lvl8pPr marL="45085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8pPr>
            <a:lvl9pPr marL="450850" indent="0" algn="l" defTabSz="914400" rtl="0" eaLnBrk="1" latinLnBrk="0" hangingPunct="1">
              <a:lnSpc>
                <a:spcPct val="100000"/>
              </a:lnSpc>
              <a:spcBef>
                <a:spcPts val="300"/>
              </a:spcBef>
              <a:spcAft>
                <a:spcPts val="300"/>
              </a:spcAft>
              <a:buFontTx/>
              <a:buNone/>
              <a:tabLst>
                <a:tab pos="450850" algn="l"/>
              </a:tabLst>
              <a:defRPr sz="1500" kern="1200">
                <a:solidFill>
                  <a:schemeClr val="tx1"/>
                </a:solidFill>
                <a:latin typeface="+mn-lt"/>
                <a:ea typeface="+mn-ea"/>
                <a:cs typeface="+mn-cs"/>
              </a:defRPr>
            </a:lvl9pPr>
          </a:lstStyle>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a:ln>
                <a:noFill/>
              </a:ln>
              <a:solidFill>
                <a:srgbClr val="18241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br>
              <a:rPr kumimoji="0" lang="en-GB" sz="1200" b="1" i="0" u="none" strike="noStrike" kern="1200" cap="none" spc="0" normalizeH="0" baseline="0" noProof="0">
                <a:ln>
                  <a:noFill/>
                </a:ln>
                <a:solidFill>
                  <a:srgbClr val="18241F"/>
                </a:solidFill>
                <a:effectLst/>
                <a:uLnTx/>
                <a:uFillTx/>
                <a:latin typeface="Segoe UI" panose="020B0502040204020203" pitchFamily="34" charset="0"/>
                <a:ea typeface="+mn-ea"/>
                <a:cs typeface="+mn-cs"/>
              </a:rPr>
            </a:br>
            <a:endParaRPr kumimoji="0" lang="en-GB" sz="1200" b="1" i="0" u="none" strike="noStrike" kern="1200" cap="none" spc="0" normalizeH="0" baseline="0" noProof="0">
              <a:ln>
                <a:noFill/>
              </a:ln>
              <a:solidFill>
                <a:srgbClr val="18241F"/>
              </a:solidFill>
              <a:effectLst/>
              <a:uLnTx/>
              <a:uFillTx/>
              <a:latin typeface="Arial"/>
              <a:ea typeface="+mn-ea"/>
              <a:cs typeface="+mn-cs"/>
            </a:endParaRPr>
          </a:p>
        </p:txBody>
      </p:sp>
      <p:sp>
        <p:nvSpPr>
          <p:cNvPr id="18" name="Text Placeholder 1">
            <a:extLst>
              <a:ext uri="{FF2B5EF4-FFF2-40B4-BE49-F238E27FC236}">
                <a16:creationId xmlns:a16="http://schemas.microsoft.com/office/drawing/2014/main" id="{D84FD7D6-58D2-4143-9B60-73239E6A49F1}"/>
              </a:ext>
            </a:extLst>
          </p:cNvPr>
          <p:cNvSpPr txBox="1">
            <a:spLocks/>
          </p:cNvSpPr>
          <p:nvPr/>
        </p:nvSpPr>
        <p:spPr>
          <a:xfrm>
            <a:off x="760396" y="5356654"/>
            <a:ext cx="2434968" cy="1140172"/>
          </a:xfrm>
          <a:prstGeom prst="rect">
            <a:avLst/>
          </a:prstGeom>
        </p:spPr>
        <p:txBody>
          <a:bodyPr vert="horz" lIns="0" tIns="0" rIns="0" bIns="0" rtlCol="0">
            <a:noAutofit/>
          </a:bodyPr>
          <a:lstStyle>
            <a:lvl1pPr marL="0" indent="0" algn="l" defTabSz="914400" rtl="0" eaLnBrk="1" latinLnBrk="0" hangingPunct="1">
              <a:lnSpc>
                <a:spcPts val="2500"/>
              </a:lnSpc>
              <a:spcBef>
                <a:spcPts val="300"/>
              </a:spcBef>
              <a:spcAft>
                <a:spcPts val="1800"/>
              </a:spcAft>
              <a:buFontTx/>
              <a:buNone/>
              <a:defRPr sz="175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5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31775" indent="-231775" algn="l" defTabSz="914400" rtl="0" eaLnBrk="1" latinLnBrk="0" hangingPunct="1">
              <a:lnSpc>
                <a:spcPct val="100000"/>
              </a:lnSpc>
              <a:spcBef>
                <a:spcPts val="300"/>
              </a:spcBef>
              <a:spcAft>
                <a:spcPts val="300"/>
              </a:spcAft>
              <a:buClr>
                <a:schemeClr val="accent4"/>
              </a:buClr>
              <a:buSzPct val="114000"/>
              <a:buFont typeface="Wingdings" panose="05000000000000000000" pitchFamily="2" charset="2"/>
              <a:buChar char=""/>
              <a:defRPr sz="1500" kern="1200">
                <a:solidFill>
                  <a:schemeClr val="tx1"/>
                </a:solidFill>
                <a:latin typeface="+mn-lt"/>
                <a:ea typeface="+mn-ea"/>
                <a:cs typeface="+mn-cs"/>
              </a:defRPr>
            </a:lvl4pPr>
            <a:lvl5pPr marL="230400" indent="-230400" algn="l" defTabSz="914400" rtl="0" eaLnBrk="1" latinLnBrk="0" hangingPunct="1">
              <a:lnSpc>
                <a:spcPct val="100000"/>
              </a:lnSpc>
              <a:spcBef>
                <a:spcPts val="300"/>
              </a:spcBef>
              <a:spcAft>
                <a:spcPts val="300"/>
              </a:spcAft>
              <a:buClr>
                <a:schemeClr val="accent3"/>
              </a:buClr>
              <a:buFont typeface="Wingdings 2" panose="05020102010507070707" pitchFamily="18" charset="2"/>
              <a:buChar char="Â"/>
              <a:defRPr sz="1500" kern="1200">
                <a:solidFill>
                  <a:schemeClr val="tx1"/>
                </a:solidFill>
                <a:latin typeface="+mn-lt"/>
                <a:ea typeface="+mn-ea"/>
                <a:cs typeface="+mn-cs"/>
              </a:defRPr>
            </a:lvl5pPr>
            <a:lvl6pPr marL="27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6pPr>
            <a:lvl7pPr marL="450850" indent="-1778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7pPr>
            <a:lvl8pPr marL="45085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8pPr>
            <a:lvl9pPr marL="450850" indent="0" algn="l" defTabSz="914400" rtl="0" eaLnBrk="1" latinLnBrk="0" hangingPunct="1">
              <a:lnSpc>
                <a:spcPct val="100000"/>
              </a:lnSpc>
              <a:spcBef>
                <a:spcPts val="300"/>
              </a:spcBef>
              <a:spcAft>
                <a:spcPts val="300"/>
              </a:spcAft>
              <a:buFontTx/>
              <a:buNone/>
              <a:tabLst>
                <a:tab pos="450850" algn="l"/>
              </a:tabLst>
              <a:defRPr sz="1500" kern="1200">
                <a:solidFill>
                  <a:schemeClr val="tx1"/>
                </a:solidFill>
                <a:latin typeface="+mn-lt"/>
                <a:ea typeface="+mn-ea"/>
                <a:cs typeface="+mn-cs"/>
              </a:defRPr>
            </a:lvl9pPr>
          </a:lstStyle>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br>
              <a:rPr kumimoji="0" lang="en-GB" sz="1200" b="1" i="0" u="none" strike="noStrike" kern="1200" cap="none" spc="0" normalizeH="0" baseline="0" noProof="0" dirty="0">
                <a:ln>
                  <a:noFill/>
                </a:ln>
                <a:solidFill>
                  <a:srgbClr val="18241F"/>
                </a:solidFill>
                <a:effectLst/>
                <a:uLnTx/>
                <a:uFillTx/>
                <a:latin typeface="Segoe UI" panose="020B0502040204020203" pitchFamily="34" charset="0"/>
                <a:ea typeface="+mn-ea"/>
                <a:cs typeface="+mn-cs"/>
              </a:rPr>
            </a:br>
            <a:endParaRPr kumimoji="0" lang="en-GB" sz="1200" b="1" i="0" u="none" strike="noStrike" kern="1200" cap="none" spc="0" normalizeH="0" baseline="0" noProof="0" dirty="0">
              <a:ln>
                <a:noFill/>
              </a:ln>
              <a:solidFill>
                <a:srgbClr val="18241F"/>
              </a:solidFill>
              <a:effectLst/>
              <a:uLnTx/>
              <a:uFillTx/>
              <a:latin typeface="Arial"/>
              <a:ea typeface="+mn-ea"/>
              <a:cs typeface="+mn-cs"/>
            </a:endParaRPr>
          </a:p>
        </p:txBody>
      </p:sp>
      <p:pic>
        <p:nvPicPr>
          <p:cNvPr id="19" name="Graphic 18" descr="For Sale with solid fill">
            <a:extLst>
              <a:ext uri="{FF2B5EF4-FFF2-40B4-BE49-F238E27FC236}">
                <a16:creationId xmlns:a16="http://schemas.microsoft.com/office/drawing/2014/main" id="{57A5078C-52FF-4F69-8250-A46760ED4B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6463" y="3744818"/>
            <a:ext cx="1022974" cy="807151"/>
          </a:xfrm>
          <a:prstGeom prst="rect">
            <a:avLst/>
          </a:prstGeom>
        </p:spPr>
      </p:pic>
      <p:pic>
        <p:nvPicPr>
          <p:cNvPr id="20" name="Graphic 19" descr="Handshake with solid fill">
            <a:extLst>
              <a:ext uri="{FF2B5EF4-FFF2-40B4-BE49-F238E27FC236}">
                <a16:creationId xmlns:a16="http://schemas.microsoft.com/office/drawing/2014/main" id="{1F3041E1-8E3A-49C2-B576-5FD9BF84B6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7411" y="1727291"/>
            <a:ext cx="974858" cy="861798"/>
          </a:xfrm>
          <a:prstGeom prst="rect">
            <a:avLst/>
          </a:prstGeom>
        </p:spPr>
      </p:pic>
      <p:sp>
        <p:nvSpPr>
          <p:cNvPr id="21" name="Text Placeholder 1">
            <a:extLst>
              <a:ext uri="{FF2B5EF4-FFF2-40B4-BE49-F238E27FC236}">
                <a16:creationId xmlns:a16="http://schemas.microsoft.com/office/drawing/2014/main" id="{3394DF0C-6451-455B-B6D1-E369E22C5A3A}"/>
              </a:ext>
            </a:extLst>
          </p:cNvPr>
          <p:cNvSpPr txBox="1">
            <a:spLocks/>
          </p:cNvSpPr>
          <p:nvPr/>
        </p:nvSpPr>
        <p:spPr>
          <a:xfrm>
            <a:off x="4414464" y="5061099"/>
            <a:ext cx="3655648" cy="822058"/>
          </a:xfrm>
          <a:prstGeom prst="rect">
            <a:avLst/>
          </a:prstGeom>
        </p:spPr>
        <p:txBody>
          <a:bodyPr vert="horz" lIns="0" tIns="0" rIns="0" bIns="0" rtlCol="0">
            <a:noAutofit/>
          </a:bodyPr>
          <a:lstStyle>
            <a:lvl1pPr marL="0" indent="0" algn="l" defTabSz="914400" rtl="0" eaLnBrk="1" latinLnBrk="0" hangingPunct="1">
              <a:lnSpc>
                <a:spcPts val="2500"/>
              </a:lnSpc>
              <a:spcBef>
                <a:spcPts val="300"/>
              </a:spcBef>
              <a:spcAft>
                <a:spcPts val="1800"/>
              </a:spcAft>
              <a:buFontTx/>
              <a:buNone/>
              <a:defRPr sz="175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5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31775" indent="-231775" algn="l" defTabSz="914400" rtl="0" eaLnBrk="1" latinLnBrk="0" hangingPunct="1">
              <a:lnSpc>
                <a:spcPct val="100000"/>
              </a:lnSpc>
              <a:spcBef>
                <a:spcPts val="300"/>
              </a:spcBef>
              <a:spcAft>
                <a:spcPts val="300"/>
              </a:spcAft>
              <a:buClr>
                <a:schemeClr val="accent4"/>
              </a:buClr>
              <a:buSzPct val="114000"/>
              <a:buFont typeface="Wingdings" panose="05000000000000000000" pitchFamily="2" charset="2"/>
              <a:buChar char=""/>
              <a:defRPr sz="1500" kern="1200">
                <a:solidFill>
                  <a:schemeClr val="tx1"/>
                </a:solidFill>
                <a:latin typeface="+mn-lt"/>
                <a:ea typeface="+mn-ea"/>
                <a:cs typeface="+mn-cs"/>
              </a:defRPr>
            </a:lvl4pPr>
            <a:lvl5pPr marL="230400" indent="-230400" algn="l" defTabSz="914400" rtl="0" eaLnBrk="1" latinLnBrk="0" hangingPunct="1">
              <a:lnSpc>
                <a:spcPct val="100000"/>
              </a:lnSpc>
              <a:spcBef>
                <a:spcPts val="300"/>
              </a:spcBef>
              <a:spcAft>
                <a:spcPts val="300"/>
              </a:spcAft>
              <a:buClr>
                <a:schemeClr val="accent3"/>
              </a:buClr>
              <a:buFont typeface="Wingdings 2" panose="05020102010507070707" pitchFamily="18" charset="2"/>
              <a:buChar char="Â"/>
              <a:defRPr sz="1500" kern="1200">
                <a:solidFill>
                  <a:schemeClr val="tx1"/>
                </a:solidFill>
                <a:latin typeface="+mn-lt"/>
                <a:ea typeface="+mn-ea"/>
                <a:cs typeface="+mn-cs"/>
              </a:defRPr>
            </a:lvl5pPr>
            <a:lvl6pPr marL="27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6pPr>
            <a:lvl7pPr marL="450850" indent="-1778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7pPr>
            <a:lvl8pPr marL="45085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8pPr>
            <a:lvl9pPr marL="450850" indent="0" algn="l" defTabSz="914400" rtl="0" eaLnBrk="1" latinLnBrk="0" hangingPunct="1">
              <a:lnSpc>
                <a:spcPct val="100000"/>
              </a:lnSpc>
              <a:spcBef>
                <a:spcPts val="300"/>
              </a:spcBef>
              <a:spcAft>
                <a:spcPts val="300"/>
              </a:spcAft>
              <a:buFontTx/>
              <a:buNone/>
              <a:tabLst>
                <a:tab pos="450850" algn="l"/>
              </a:tabLst>
              <a:defRPr sz="1500" kern="1200">
                <a:solidFill>
                  <a:schemeClr val="tx1"/>
                </a:solidFill>
                <a:latin typeface="+mn-lt"/>
                <a:ea typeface="+mn-ea"/>
                <a:cs typeface="+mn-cs"/>
              </a:defRPr>
            </a:lvl9pPr>
          </a:lstStyle>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a:ln>
                <a:noFill/>
              </a:ln>
              <a:solidFill>
                <a:srgbClr val="18241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br>
              <a:rPr kumimoji="0" lang="en-GB" sz="1200" b="1" i="0" u="none" strike="noStrike" kern="1200" cap="none" spc="0" normalizeH="0" baseline="0" noProof="0">
                <a:ln>
                  <a:noFill/>
                </a:ln>
                <a:solidFill>
                  <a:srgbClr val="18241F"/>
                </a:solidFill>
                <a:effectLst/>
                <a:uLnTx/>
                <a:uFillTx/>
                <a:latin typeface="Segoe UI" panose="020B0502040204020203" pitchFamily="34" charset="0"/>
                <a:ea typeface="+mn-ea"/>
                <a:cs typeface="+mn-cs"/>
              </a:rPr>
            </a:br>
            <a:endParaRPr kumimoji="0" lang="en-GB" sz="1200" b="1" i="0" u="none" strike="noStrike" kern="1200" cap="none" spc="0" normalizeH="0" baseline="0" noProof="0">
              <a:ln>
                <a:noFill/>
              </a:ln>
              <a:solidFill>
                <a:srgbClr val="18241F"/>
              </a:solidFill>
              <a:effectLst/>
              <a:uLnTx/>
              <a:uFillTx/>
              <a:latin typeface="Arial"/>
              <a:ea typeface="+mn-ea"/>
              <a:cs typeface="+mn-cs"/>
            </a:endParaRPr>
          </a:p>
        </p:txBody>
      </p:sp>
      <p:pic>
        <p:nvPicPr>
          <p:cNvPr id="22" name="Graphic 21" descr="Food Delivery with solid fill">
            <a:extLst>
              <a:ext uri="{FF2B5EF4-FFF2-40B4-BE49-F238E27FC236}">
                <a16:creationId xmlns:a16="http://schemas.microsoft.com/office/drawing/2014/main" id="{10D3398D-5E9B-4C0B-A2C0-DA85AF1E74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17410" y="3686675"/>
            <a:ext cx="996209" cy="969992"/>
          </a:xfrm>
          <a:prstGeom prst="rect">
            <a:avLst/>
          </a:prstGeom>
        </p:spPr>
      </p:pic>
      <p:pic>
        <p:nvPicPr>
          <p:cNvPr id="24" name="Graphic 23" descr="Classroom with solid fill">
            <a:extLst>
              <a:ext uri="{FF2B5EF4-FFF2-40B4-BE49-F238E27FC236}">
                <a16:creationId xmlns:a16="http://schemas.microsoft.com/office/drawing/2014/main" id="{CAB136C6-6B17-4E0A-9EA5-1144FF35BB3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57177" y="3713531"/>
            <a:ext cx="969992" cy="969992"/>
          </a:xfrm>
          <a:prstGeom prst="rect">
            <a:avLst/>
          </a:prstGeom>
        </p:spPr>
      </p:pic>
      <p:sp>
        <p:nvSpPr>
          <p:cNvPr id="25" name="Text Placeholder 1">
            <a:extLst>
              <a:ext uri="{FF2B5EF4-FFF2-40B4-BE49-F238E27FC236}">
                <a16:creationId xmlns:a16="http://schemas.microsoft.com/office/drawing/2014/main" id="{E615A10F-6EC9-4D4B-9315-138D7B94030A}"/>
              </a:ext>
            </a:extLst>
          </p:cNvPr>
          <p:cNvSpPr txBox="1">
            <a:spLocks/>
          </p:cNvSpPr>
          <p:nvPr/>
        </p:nvSpPr>
        <p:spPr>
          <a:xfrm>
            <a:off x="8357190" y="2850391"/>
            <a:ext cx="2910135" cy="574982"/>
          </a:xfrm>
          <a:prstGeom prst="rect">
            <a:avLst/>
          </a:prstGeom>
        </p:spPr>
        <p:txBody>
          <a:bodyPr vert="horz" lIns="0" tIns="0" rIns="0" bIns="0" rtlCol="0">
            <a:noAutofit/>
          </a:bodyPr>
          <a:lstStyle>
            <a:lvl1pPr marL="0" indent="0" algn="l" defTabSz="914400" rtl="0" eaLnBrk="1" latinLnBrk="0" hangingPunct="1">
              <a:lnSpc>
                <a:spcPts val="2500"/>
              </a:lnSpc>
              <a:spcBef>
                <a:spcPts val="300"/>
              </a:spcBef>
              <a:spcAft>
                <a:spcPts val="1800"/>
              </a:spcAft>
              <a:buFontTx/>
              <a:buNone/>
              <a:defRPr sz="175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5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31775" indent="-231775" algn="l" defTabSz="914400" rtl="0" eaLnBrk="1" latinLnBrk="0" hangingPunct="1">
              <a:lnSpc>
                <a:spcPct val="100000"/>
              </a:lnSpc>
              <a:spcBef>
                <a:spcPts val="300"/>
              </a:spcBef>
              <a:spcAft>
                <a:spcPts val="300"/>
              </a:spcAft>
              <a:buClr>
                <a:schemeClr val="accent4"/>
              </a:buClr>
              <a:buSzPct val="114000"/>
              <a:buFont typeface="Wingdings" panose="05000000000000000000" pitchFamily="2" charset="2"/>
              <a:buChar char=""/>
              <a:defRPr sz="1500" kern="1200">
                <a:solidFill>
                  <a:schemeClr val="tx1"/>
                </a:solidFill>
                <a:latin typeface="+mn-lt"/>
                <a:ea typeface="+mn-ea"/>
                <a:cs typeface="+mn-cs"/>
              </a:defRPr>
            </a:lvl4pPr>
            <a:lvl5pPr marL="230400" indent="-230400" algn="l" defTabSz="914400" rtl="0" eaLnBrk="1" latinLnBrk="0" hangingPunct="1">
              <a:lnSpc>
                <a:spcPct val="100000"/>
              </a:lnSpc>
              <a:spcBef>
                <a:spcPts val="300"/>
              </a:spcBef>
              <a:spcAft>
                <a:spcPts val="300"/>
              </a:spcAft>
              <a:buClr>
                <a:schemeClr val="accent3"/>
              </a:buClr>
              <a:buFont typeface="Wingdings 2" panose="05020102010507070707" pitchFamily="18" charset="2"/>
              <a:buChar char="Â"/>
              <a:defRPr sz="1500" kern="1200">
                <a:solidFill>
                  <a:schemeClr val="tx1"/>
                </a:solidFill>
                <a:latin typeface="+mn-lt"/>
                <a:ea typeface="+mn-ea"/>
                <a:cs typeface="+mn-cs"/>
              </a:defRPr>
            </a:lvl5pPr>
            <a:lvl6pPr marL="27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6pPr>
            <a:lvl7pPr marL="450850" indent="-1778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7pPr>
            <a:lvl8pPr marL="45085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8pPr>
            <a:lvl9pPr marL="450850" indent="0" algn="l" defTabSz="914400" rtl="0" eaLnBrk="1" latinLnBrk="0" hangingPunct="1">
              <a:lnSpc>
                <a:spcPct val="100000"/>
              </a:lnSpc>
              <a:spcBef>
                <a:spcPts val="300"/>
              </a:spcBef>
              <a:spcAft>
                <a:spcPts val="300"/>
              </a:spcAft>
              <a:buFontTx/>
              <a:buNone/>
              <a:tabLst>
                <a:tab pos="450850" algn="l"/>
              </a:tabLst>
              <a:defRPr sz="15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Arial"/>
              <a:ea typeface="Calibri" panose="020F0502020204030204" pitchFamily="34" charset="0"/>
              <a:cs typeface="Calibri" panose="020F0502020204030204" pitchFamily="34" charset="0"/>
            </a:endParaRPr>
          </a:p>
        </p:txBody>
      </p:sp>
      <p:sp>
        <p:nvSpPr>
          <p:cNvPr id="26" name="Text Placeholder 1">
            <a:extLst>
              <a:ext uri="{FF2B5EF4-FFF2-40B4-BE49-F238E27FC236}">
                <a16:creationId xmlns:a16="http://schemas.microsoft.com/office/drawing/2014/main" id="{8539524D-2200-42FF-B020-D4089C944C01}"/>
              </a:ext>
            </a:extLst>
          </p:cNvPr>
          <p:cNvSpPr txBox="1">
            <a:spLocks/>
          </p:cNvSpPr>
          <p:nvPr/>
        </p:nvSpPr>
        <p:spPr>
          <a:xfrm>
            <a:off x="8357190" y="5356654"/>
            <a:ext cx="2910135" cy="633918"/>
          </a:xfrm>
          <a:prstGeom prst="rect">
            <a:avLst/>
          </a:prstGeom>
        </p:spPr>
        <p:txBody>
          <a:bodyPr vert="horz" lIns="0" tIns="0" rIns="0" bIns="0" rtlCol="0">
            <a:noAutofit/>
          </a:bodyPr>
          <a:lstStyle>
            <a:lvl1pPr marL="0" indent="0" algn="l" defTabSz="914400" rtl="0" eaLnBrk="1" latinLnBrk="0" hangingPunct="1">
              <a:lnSpc>
                <a:spcPts val="2500"/>
              </a:lnSpc>
              <a:spcBef>
                <a:spcPts val="300"/>
              </a:spcBef>
              <a:spcAft>
                <a:spcPts val="1800"/>
              </a:spcAft>
              <a:buFontTx/>
              <a:buNone/>
              <a:defRPr sz="175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300"/>
              </a:spcAft>
              <a:buFontTx/>
              <a:buNone/>
              <a:defRPr sz="1500" b="1" kern="1200">
                <a:solidFill>
                  <a:schemeClr val="tx1"/>
                </a:solidFill>
                <a:latin typeface="+mn-lt"/>
                <a:ea typeface="+mn-ea"/>
                <a:cs typeface="+mn-cs"/>
              </a:defRPr>
            </a:lvl2pPr>
            <a:lvl3pPr marL="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3pPr>
            <a:lvl4pPr marL="231775" indent="-231775" algn="l" defTabSz="914400" rtl="0" eaLnBrk="1" latinLnBrk="0" hangingPunct="1">
              <a:lnSpc>
                <a:spcPct val="100000"/>
              </a:lnSpc>
              <a:spcBef>
                <a:spcPts val="300"/>
              </a:spcBef>
              <a:spcAft>
                <a:spcPts val="300"/>
              </a:spcAft>
              <a:buClr>
                <a:schemeClr val="accent4"/>
              </a:buClr>
              <a:buSzPct val="114000"/>
              <a:buFont typeface="Wingdings" panose="05000000000000000000" pitchFamily="2" charset="2"/>
              <a:buChar char=""/>
              <a:defRPr sz="1500" kern="1200">
                <a:solidFill>
                  <a:schemeClr val="tx1"/>
                </a:solidFill>
                <a:latin typeface="+mn-lt"/>
                <a:ea typeface="+mn-ea"/>
                <a:cs typeface="+mn-cs"/>
              </a:defRPr>
            </a:lvl4pPr>
            <a:lvl5pPr marL="230400" indent="-230400" algn="l" defTabSz="914400" rtl="0" eaLnBrk="1" latinLnBrk="0" hangingPunct="1">
              <a:lnSpc>
                <a:spcPct val="100000"/>
              </a:lnSpc>
              <a:spcBef>
                <a:spcPts val="300"/>
              </a:spcBef>
              <a:spcAft>
                <a:spcPts val="300"/>
              </a:spcAft>
              <a:buClr>
                <a:schemeClr val="accent3"/>
              </a:buClr>
              <a:buFont typeface="Wingdings 2" panose="05020102010507070707" pitchFamily="18" charset="2"/>
              <a:buChar char="Â"/>
              <a:defRPr sz="1500" kern="1200">
                <a:solidFill>
                  <a:schemeClr val="tx1"/>
                </a:solidFill>
                <a:latin typeface="+mn-lt"/>
                <a:ea typeface="+mn-ea"/>
                <a:cs typeface="+mn-cs"/>
              </a:defRPr>
            </a:lvl5pPr>
            <a:lvl6pPr marL="27000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6pPr>
            <a:lvl7pPr marL="450850" indent="-177800" algn="l" defTabSz="914400" rtl="0" eaLnBrk="1" latinLnBrk="0" hangingPunct="1">
              <a:lnSpc>
                <a:spcPct val="100000"/>
              </a:lnSpc>
              <a:spcBef>
                <a:spcPts val="300"/>
              </a:spcBef>
              <a:spcAft>
                <a:spcPts val="300"/>
              </a:spcAft>
              <a:buFont typeface="Symbol" panose="05050102010706020507" pitchFamily="18" charset="2"/>
              <a:buChar char="-"/>
              <a:defRPr sz="1500" kern="1200">
                <a:solidFill>
                  <a:schemeClr val="tx1"/>
                </a:solidFill>
                <a:latin typeface="+mn-lt"/>
                <a:ea typeface="+mn-ea"/>
                <a:cs typeface="+mn-cs"/>
              </a:defRPr>
            </a:lvl7pPr>
            <a:lvl8pPr marL="450850" indent="0" algn="l" defTabSz="914400" rtl="0" eaLnBrk="1" latinLnBrk="0" hangingPunct="1">
              <a:lnSpc>
                <a:spcPct val="100000"/>
              </a:lnSpc>
              <a:spcBef>
                <a:spcPts val="300"/>
              </a:spcBef>
              <a:spcAft>
                <a:spcPts val="300"/>
              </a:spcAft>
              <a:buFontTx/>
              <a:buNone/>
              <a:defRPr sz="1500" kern="1200">
                <a:solidFill>
                  <a:schemeClr val="tx1"/>
                </a:solidFill>
                <a:latin typeface="+mn-lt"/>
                <a:ea typeface="+mn-ea"/>
                <a:cs typeface="+mn-cs"/>
              </a:defRPr>
            </a:lvl8pPr>
            <a:lvl9pPr marL="450850" indent="0" algn="l" defTabSz="914400" rtl="0" eaLnBrk="1" latinLnBrk="0" hangingPunct="1">
              <a:lnSpc>
                <a:spcPct val="100000"/>
              </a:lnSpc>
              <a:spcBef>
                <a:spcPts val="300"/>
              </a:spcBef>
              <a:spcAft>
                <a:spcPts val="300"/>
              </a:spcAft>
              <a:buFontTx/>
              <a:buNone/>
              <a:tabLst>
                <a:tab pos="450850" algn="l"/>
              </a:tabLst>
              <a:defRPr sz="15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endParaRPr kumimoji="0" lang="en-GB" sz="1200" b="0" i="0" u="none" strike="noStrike" kern="1200" cap="none" spc="0" normalizeH="0" baseline="0" noProof="0" dirty="0">
              <a:ln>
                <a:noFill/>
              </a:ln>
              <a:solidFill>
                <a:srgbClr val="18241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ts val="2500"/>
              </a:lnSpc>
              <a:spcBef>
                <a:spcPts val="300"/>
              </a:spcBef>
              <a:spcAft>
                <a:spcPts val="1800"/>
              </a:spcAft>
              <a:buClrTx/>
              <a:buSzTx/>
              <a:buFontTx/>
              <a:buNone/>
              <a:tabLst/>
              <a:defRPr/>
            </a:pPr>
            <a:br>
              <a:rPr kumimoji="0" lang="en-GB" sz="1200" b="1" i="0" u="none" strike="noStrike" kern="1200" cap="none" spc="0" normalizeH="0" baseline="0" noProof="0" dirty="0">
                <a:ln>
                  <a:noFill/>
                </a:ln>
                <a:solidFill>
                  <a:srgbClr val="18241F"/>
                </a:solidFill>
                <a:effectLst/>
                <a:uLnTx/>
                <a:uFillTx/>
                <a:latin typeface="Segoe UI" panose="020B0502040204020203" pitchFamily="34" charset="0"/>
                <a:ea typeface="+mn-ea"/>
                <a:cs typeface="+mn-cs"/>
              </a:rPr>
            </a:br>
            <a:endParaRPr kumimoji="0" lang="en-GB" sz="1200" b="1" i="0" u="none" strike="noStrike" kern="1200" cap="none" spc="0" normalizeH="0" baseline="0" noProof="0" dirty="0">
              <a:ln>
                <a:noFill/>
              </a:ln>
              <a:solidFill>
                <a:srgbClr val="18241F"/>
              </a:solidFill>
              <a:effectLst/>
              <a:uLnTx/>
              <a:uFillTx/>
              <a:latin typeface="Arial"/>
              <a:ea typeface="+mn-ea"/>
              <a:cs typeface="+mn-cs"/>
            </a:endParaRPr>
          </a:p>
        </p:txBody>
      </p:sp>
      <p:sp>
        <p:nvSpPr>
          <p:cNvPr id="10" name="TextBox 9">
            <a:extLst>
              <a:ext uri="{FF2B5EF4-FFF2-40B4-BE49-F238E27FC236}">
                <a16:creationId xmlns:a16="http://schemas.microsoft.com/office/drawing/2014/main" id="{7B4AB5AC-9825-4C8E-A44B-8AA3ADCE0241}"/>
              </a:ext>
            </a:extLst>
          </p:cNvPr>
          <p:cNvSpPr txBox="1"/>
          <p:nvPr/>
        </p:nvSpPr>
        <p:spPr>
          <a:xfrm>
            <a:off x="543347" y="1114429"/>
            <a:ext cx="10597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8241F"/>
                </a:solidFill>
                <a:effectLst/>
                <a:uLnTx/>
                <a:uFillTx/>
                <a:latin typeface="Arial"/>
                <a:ea typeface="Calibri" panose="020F0502020204030204" pitchFamily="34" charset="0"/>
                <a:cs typeface="Times New Roman"/>
              </a:rPr>
              <a:t>Together with the core objective, the following aims and objectives have been identified as ones to aspire to for </a:t>
            </a:r>
            <a:r>
              <a:rPr kumimoji="0" lang="en-GB" sz="1400" b="0" i="0" u="none" strike="noStrike" kern="1200" cap="none" spc="0" normalizeH="0" baseline="0" noProof="0" dirty="0">
                <a:ln>
                  <a:noFill/>
                </a:ln>
                <a:solidFill>
                  <a:srgbClr val="18241F"/>
                </a:solidFill>
                <a:effectLst/>
                <a:uLnTx/>
                <a:uFillTx/>
                <a:latin typeface="Arial"/>
                <a:ea typeface="Calibri" panose="020F0502020204030204" pitchFamily="34" charset="0"/>
                <a:cs typeface="Calibri"/>
              </a:rPr>
              <a:t>the local businesses and people of County Durham:</a:t>
            </a:r>
            <a:endParaRPr kumimoji="0" lang="en-GB" sz="1400" b="0" i="0" u="none" strike="noStrike" kern="1200" cap="none" spc="0" normalizeH="0" baseline="0" noProof="0" dirty="0">
              <a:ln>
                <a:noFill/>
              </a:ln>
              <a:solidFill>
                <a:srgbClr val="18241F"/>
              </a:solidFill>
              <a:effectLst/>
              <a:uLnTx/>
              <a:uFillTx/>
              <a:latin typeface="Arial"/>
              <a:ea typeface="+mn-ea"/>
              <a:cs typeface="+mn-cs"/>
            </a:endParaRPr>
          </a:p>
        </p:txBody>
      </p:sp>
      <p:pic>
        <p:nvPicPr>
          <p:cNvPr id="27" name="Picture 26" descr="A picture containing logo&#10;&#10;Description automatically generated">
            <a:extLst>
              <a:ext uri="{FF2B5EF4-FFF2-40B4-BE49-F238E27FC236}">
                <a16:creationId xmlns:a16="http://schemas.microsoft.com/office/drawing/2014/main" id="{AF881A20-A2F2-6F34-011B-D5116B0519C2}"/>
              </a:ext>
            </a:extLst>
          </p:cNvPr>
          <p:cNvPicPr>
            <a:picLocks noChangeAspect="1"/>
          </p:cNvPicPr>
          <p:nvPr/>
        </p:nvPicPr>
        <p:blipFill>
          <a:blip r:embed="rId15"/>
          <a:stretch>
            <a:fillRect/>
          </a:stretch>
        </p:blipFill>
        <p:spPr>
          <a:xfrm>
            <a:off x="11151924" y="102924"/>
            <a:ext cx="1040076" cy="1040076"/>
          </a:xfrm>
          <a:prstGeom prst="rect">
            <a:avLst/>
          </a:prstGeom>
        </p:spPr>
      </p:pic>
      <p:sp>
        <p:nvSpPr>
          <p:cNvPr id="8" name="Title 7">
            <a:extLst>
              <a:ext uri="{FF2B5EF4-FFF2-40B4-BE49-F238E27FC236}">
                <a16:creationId xmlns:a16="http://schemas.microsoft.com/office/drawing/2014/main" id="{06F9739C-E53A-8F20-4B1B-0FFD4017F268}"/>
              </a:ext>
            </a:extLst>
          </p:cNvPr>
          <p:cNvSpPr>
            <a:spLocks noGrp="1"/>
          </p:cNvSpPr>
          <p:nvPr>
            <p:ph type="title"/>
          </p:nvPr>
        </p:nvSpPr>
        <p:spPr>
          <a:xfrm>
            <a:off x="629999" y="468000"/>
            <a:ext cx="10066353" cy="486000"/>
          </a:xfrm>
        </p:spPr>
        <p:txBody>
          <a:bodyPr/>
          <a:lstStyle/>
          <a:p>
            <a:r>
              <a:rPr lang="en-GB" dirty="0"/>
              <a:t>Aims and objectives for County Durham Pound project</a:t>
            </a:r>
          </a:p>
        </p:txBody>
      </p:sp>
      <p:sp>
        <p:nvSpPr>
          <p:cNvPr id="3" name="Oval 2">
            <a:extLst>
              <a:ext uri="{FF2B5EF4-FFF2-40B4-BE49-F238E27FC236}">
                <a16:creationId xmlns:a16="http://schemas.microsoft.com/office/drawing/2014/main" id="{3DD01CBA-14A2-1E9E-5142-A04BB954D04C}"/>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348184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Text Placeholder 13"/>
          <p:cNvSpPr txBox="1">
            <a:spLocks noGrp="1"/>
          </p:cNvSpPr>
          <p:nvPr>
            <p:ph type="body" sz="half" idx="1"/>
          </p:nvPr>
        </p:nvSpPr>
        <p:spPr>
          <a:xfrm>
            <a:off x="645193" y="1734324"/>
            <a:ext cx="6661278" cy="3584040"/>
          </a:xfrm>
          <a:prstGeom prst="rect">
            <a:avLst/>
          </a:prstGeom>
        </p:spPr>
        <p:txBody>
          <a:bodyPr/>
          <a:lstStyle/>
          <a:p>
            <a:pPr>
              <a:lnSpc>
                <a:spcPct val="100000"/>
              </a:lnSpc>
            </a:pPr>
            <a:r>
              <a:rPr dirty="0"/>
              <a:t>One social value measurement &amp; reporting standard</a:t>
            </a:r>
            <a:endParaRPr lang="en-US" dirty="0"/>
          </a:p>
          <a:p>
            <a:pPr marL="231775" lvl="3" indent="-231775">
              <a:lnSpc>
                <a:spcPct val="100000"/>
              </a:lnSpc>
              <a:spcBef>
                <a:spcPts val="300"/>
              </a:spcBef>
              <a:buClr>
                <a:schemeClr val="accent3"/>
              </a:buClr>
              <a:defRPr sz="1500" b="0"/>
            </a:pPr>
            <a:r>
              <a:rPr lang="en-US" dirty="0"/>
              <a:t>A consistent measurement solution that </a:t>
            </a:r>
            <a:br>
              <a:rPr lang="en-US" dirty="0"/>
            </a:br>
            <a:r>
              <a:rPr lang="en-US" b="1" dirty="0"/>
              <a:t>creates a level playing field for businesses</a:t>
            </a:r>
          </a:p>
          <a:p>
            <a:pPr marL="231775" lvl="3" indent="-231775">
              <a:lnSpc>
                <a:spcPct val="100000"/>
              </a:lnSpc>
              <a:spcBef>
                <a:spcPts val="300"/>
              </a:spcBef>
              <a:buClr>
                <a:schemeClr val="accent3"/>
              </a:buClr>
              <a:defRPr sz="1500" b="0"/>
            </a:pPr>
            <a:r>
              <a:rPr dirty="0"/>
              <a:t>Designed to </a:t>
            </a:r>
            <a:r>
              <a:rPr b="1" dirty="0"/>
              <a:t>embed social value into procurement </a:t>
            </a:r>
            <a:br>
              <a:rPr b="1" dirty="0"/>
            </a:br>
            <a:r>
              <a:rPr dirty="0"/>
              <a:t>or measurement activities </a:t>
            </a:r>
          </a:p>
          <a:p>
            <a:pPr marL="231775" lvl="3" indent="-231775">
              <a:lnSpc>
                <a:spcPct val="100000"/>
              </a:lnSpc>
              <a:spcBef>
                <a:spcPts val="300"/>
              </a:spcBef>
              <a:buClr>
                <a:schemeClr val="accent3"/>
              </a:buClr>
              <a:defRPr sz="1500" b="0"/>
            </a:pPr>
            <a:r>
              <a:rPr dirty="0"/>
              <a:t>Allows </a:t>
            </a:r>
            <a:r>
              <a:rPr b="1" dirty="0"/>
              <a:t>benchmarking</a:t>
            </a:r>
            <a:r>
              <a:rPr dirty="0"/>
              <a:t> and </a:t>
            </a:r>
            <a:r>
              <a:rPr b="1" dirty="0"/>
              <a:t>comparability</a:t>
            </a:r>
          </a:p>
          <a:p>
            <a:pPr marL="231775" lvl="3" indent="-231775">
              <a:lnSpc>
                <a:spcPct val="100000"/>
              </a:lnSpc>
              <a:spcBef>
                <a:spcPts val="300"/>
              </a:spcBef>
              <a:buClr>
                <a:schemeClr val="accent3"/>
              </a:buClr>
              <a:defRPr sz="1500" b="0"/>
            </a:pPr>
            <a:r>
              <a:rPr dirty="0"/>
              <a:t>Gives practical ways of </a:t>
            </a:r>
            <a:r>
              <a:rPr b="1" dirty="0"/>
              <a:t>creating more social value</a:t>
            </a:r>
            <a:br>
              <a:rPr b="1" dirty="0"/>
            </a:br>
            <a:r>
              <a:rPr dirty="0"/>
              <a:t>for communities</a:t>
            </a:r>
          </a:p>
          <a:p>
            <a:pPr marL="231775" lvl="3" indent="-231775">
              <a:lnSpc>
                <a:spcPct val="100000"/>
              </a:lnSpc>
              <a:spcBef>
                <a:spcPts val="300"/>
              </a:spcBef>
              <a:buClr>
                <a:schemeClr val="accent3"/>
              </a:buClr>
              <a:defRPr sz="1500" b="0"/>
            </a:pPr>
            <a:r>
              <a:rPr dirty="0"/>
              <a:t>Themes of </a:t>
            </a:r>
            <a:r>
              <a:rPr b="1" dirty="0"/>
              <a:t>visionary </a:t>
            </a:r>
            <a:r>
              <a:rPr dirty="0"/>
              <a:t>social</a:t>
            </a:r>
            <a:r>
              <a:rPr b="1" dirty="0"/>
              <a:t> </a:t>
            </a:r>
            <a:r>
              <a:rPr dirty="0"/>
              <a:t>value</a:t>
            </a:r>
            <a:r>
              <a:rPr b="1" dirty="0"/>
              <a:t> </a:t>
            </a:r>
            <a:r>
              <a:rPr dirty="0"/>
              <a:t>creation</a:t>
            </a:r>
          </a:p>
        </p:txBody>
      </p:sp>
      <p:grpSp>
        <p:nvGrpSpPr>
          <p:cNvPr id="1588" name="TextBox 11"/>
          <p:cNvGrpSpPr/>
          <p:nvPr/>
        </p:nvGrpSpPr>
        <p:grpSpPr>
          <a:xfrm>
            <a:off x="7356954" y="1691231"/>
            <a:ext cx="1323474" cy="908966"/>
            <a:chOff x="0" y="0"/>
            <a:chExt cx="1323473" cy="908965"/>
          </a:xfrm>
        </p:grpSpPr>
        <p:sp>
          <p:nvSpPr>
            <p:cNvPr id="1586" name="Rectangle"/>
            <p:cNvSpPr/>
            <p:nvPr/>
          </p:nvSpPr>
          <p:spPr>
            <a:xfrm>
              <a:off x="0" y="130482"/>
              <a:ext cx="1323473" cy="648001"/>
            </a:xfrm>
            <a:prstGeom prst="rect">
              <a:avLst/>
            </a:prstGeom>
            <a:noFill/>
            <a:ln w="9525" cap="flat">
              <a:solidFill>
                <a:schemeClr val="accent1"/>
              </a:solidFill>
              <a:prstDash val="solid"/>
              <a:round/>
            </a:ln>
            <a:effectLst/>
          </p:spPr>
          <p:txBody>
            <a:bodyPr wrap="square" lIns="45719" tIns="45719" rIns="45719" bIns="45719" numCol="1" anchor="ctr">
              <a:noAutofit/>
            </a:bodyPr>
            <a:lstStyle/>
            <a:p>
              <a:pPr algn="ctr"/>
              <a:endParaRPr/>
            </a:p>
          </p:txBody>
        </p:sp>
        <p:sp>
          <p:nvSpPr>
            <p:cNvPr id="1587" name="5"/>
            <p:cNvSpPr txBox="1"/>
            <p:nvPr/>
          </p:nvSpPr>
          <p:spPr>
            <a:xfrm>
              <a:off x="4762" y="0"/>
              <a:ext cx="1313948" cy="9089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ctr">
              <a:spAutoFit/>
            </a:bodyPr>
            <a:lstStyle>
              <a:lvl1pPr algn="ctr">
                <a:defRPr sz="5400" b="1">
                  <a:effectLst>
                    <a:outerShdw blurRad="38100" dist="38100" dir="2700000" rotWithShape="0">
                      <a:srgbClr val="000000">
                        <a:alpha val="43137"/>
                      </a:srgbClr>
                    </a:outerShdw>
                  </a:effectLst>
                </a:defRPr>
              </a:lvl1pPr>
            </a:lstStyle>
            <a:p>
              <a:r>
                <a:t>5</a:t>
              </a:r>
            </a:p>
          </p:txBody>
        </p:sp>
      </p:grpSp>
      <p:grpSp>
        <p:nvGrpSpPr>
          <p:cNvPr id="1591" name="TextBox 16"/>
          <p:cNvGrpSpPr/>
          <p:nvPr/>
        </p:nvGrpSpPr>
        <p:grpSpPr>
          <a:xfrm>
            <a:off x="8680425" y="1819660"/>
            <a:ext cx="3511575" cy="648004"/>
            <a:chOff x="-1" y="-1"/>
            <a:chExt cx="3511574" cy="648002"/>
          </a:xfrm>
        </p:grpSpPr>
        <p:sp>
          <p:nvSpPr>
            <p:cNvPr id="1589" name="Rectangle"/>
            <p:cNvSpPr/>
            <p:nvPr/>
          </p:nvSpPr>
          <p:spPr>
            <a:xfrm>
              <a:off x="-1" y="-1"/>
              <a:ext cx="3511574" cy="648002"/>
            </a:xfrm>
            <a:prstGeom prst="rect">
              <a:avLst/>
            </a:prstGeom>
            <a:solidFill>
              <a:schemeClr val="accent1"/>
            </a:solidFill>
            <a:ln w="9525" cap="flat">
              <a:solidFill>
                <a:schemeClr val="accent1"/>
              </a:solidFill>
              <a:prstDash val="solid"/>
              <a:round/>
            </a:ln>
            <a:effectLst/>
          </p:spPr>
          <p:txBody>
            <a:bodyPr wrap="square" lIns="45719" tIns="45719" rIns="45719" bIns="45719" numCol="1" anchor="ctr">
              <a:noAutofit/>
            </a:bodyPr>
            <a:lstStyle/>
            <a:p>
              <a:endParaRPr/>
            </a:p>
          </p:txBody>
        </p:sp>
        <p:sp>
          <p:nvSpPr>
            <p:cNvPr id="1590" name="themes"/>
            <p:cNvSpPr txBox="1"/>
            <p:nvPr/>
          </p:nvSpPr>
          <p:spPr>
            <a:xfrm>
              <a:off x="50482" y="31615"/>
              <a:ext cx="3410608" cy="584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3200" b="1" u="sng">
                  <a:solidFill>
                    <a:srgbClr val="FFFFFF"/>
                  </a:solidFill>
                </a:defRPr>
              </a:pPr>
              <a:r>
                <a:rPr lang="en-GB"/>
                <a:t>T</a:t>
              </a:r>
              <a:r>
                <a:rPr sz="2000" u="none"/>
                <a:t>hemes</a:t>
              </a:r>
            </a:p>
          </p:txBody>
        </p:sp>
      </p:grpSp>
      <p:sp>
        <p:nvSpPr>
          <p:cNvPr id="1592" name="Oval 21"/>
          <p:cNvSpPr/>
          <p:nvPr/>
        </p:nvSpPr>
        <p:spPr>
          <a:xfrm>
            <a:off x="630000" y="4728346"/>
            <a:ext cx="1172663" cy="1172664"/>
          </a:xfrm>
          <a:prstGeom prst="ellipse">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1593" name="Oval 22"/>
          <p:cNvSpPr/>
          <p:nvPr/>
        </p:nvSpPr>
        <p:spPr>
          <a:xfrm>
            <a:off x="2121916" y="4728346"/>
            <a:ext cx="1172663" cy="1172664"/>
          </a:xfrm>
          <a:prstGeom prst="ellipse">
            <a:avLst/>
          </a:prstGeom>
          <a:solidFill>
            <a:schemeClr val="accent5"/>
          </a:solidFill>
          <a:ln w="12700">
            <a:miter lim="400000"/>
          </a:ln>
        </p:spPr>
        <p:txBody>
          <a:bodyPr lIns="45719" rIns="45719" anchor="ctr"/>
          <a:lstStyle/>
          <a:p>
            <a:pPr algn="ctr">
              <a:defRPr>
                <a:solidFill>
                  <a:srgbClr val="FFFFFF"/>
                </a:solidFill>
              </a:defRPr>
            </a:pPr>
            <a:endParaRPr/>
          </a:p>
        </p:txBody>
      </p:sp>
      <p:sp>
        <p:nvSpPr>
          <p:cNvPr id="1594" name="Oval 23"/>
          <p:cNvSpPr/>
          <p:nvPr/>
        </p:nvSpPr>
        <p:spPr>
          <a:xfrm>
            <a:off x="3607849" y="4728346"/>
            <a:ext cx="1172663" cy="1172664"/>
          </a:xfrm>
          <a:prstGeom prst="ellipse">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595" name="Oval 24"/>
          <p:cNvSpPr/>
          <p:nvPr/>
        </p:nvSpPr>
        <p:spPr>
          <a:xfrm>
            <a:off x="5117246" y="4728346"/>
            <a:ext cx="1172663" cy="1172664"/>
          </a:xfrm>
          <a:prstGeom prst="ellipse">
            <a:avLst/>
          </a:prstGeom>
          <a:solidFill>
            <a:schemeClr val="accent6"/>
          </a:solidFill>
          <a:ln w="12700">
            <a:miter lim="400000"/>
          </a:ln>
        </p:spPr>
        <p:txBody>
          <a:bodyPr lIns="45719" rIns="45719" anchor="ctr"/>
          <a:lstStyle/>
          <a:p>
            <a:pPr algn="ctr">
              <a:defRPr>
                <a:solidFill>
                  <a:srgbClr val="FFFFFF"/>
                </a:solidFill>
              </a:defRPr>
            </a:pPr>
            <a:endParaRPr/>
          </a:p>
        </p:txBody>
      </p:sp>
      <p:sp>
        <p:nvSpPr>
          <p:cNvPr id="1596" name="Oval 25"/>
          <p:cNvSpPr/>
          <p:nvPr/>
        </p:nvSpPr>
        <p:spPr>
          <a:xfrm>
            <a:off x="6597663" y="4728346"/>
            <a:ext cx="1172663" cy="1172664"/>
          </a:xfrm>
          <a:prstGeom prst="ellipse">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597" name="Rectangle 29"/>
          <p:cNvSpPr txBox="1"/>
          <p:nvPr/>
        </p:nvSpPr>
        <p:spPr>
          <a:xfrm>
            <a:off x="843139" y="5926258"/>
            <a:ext cx="736423" cy="3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nchor="ctr">
            <a:spAutoFit/>
          </a:bodyPr>
          <a:lstStyle>
            <a:lvl1pPr algn="ctr">
              <a:lnSpc>
                <a:spcPts val="2200"/>
              </a:lnSpc>
              <a:defRPr sz="1600" b="1">
                <a:solidFill>
                  <a:schemeClr val="accent2"/>
                </a:solidFill>
              </a:defRPr>
            </a:lvl1pPr>
          </a:lstStyle>
          <a:p>
            <a:r>
              <a:t>Jobs</a:t>
            </a:r>
          </a:p>
        </p:txBody>
      </p:sp>
      <p:sp>
        <p:nvSpPr>
          <p:cNvPr id="1598" name="Rectangle 30"/>
          <p:cNvSpPr txBox="1"/>
          <p:nvPr/>
        </p:nvSpPr>
        <p:spPr>
          <a:xfrm>
            <a:off x="2193388" y="5926258"/>
            <a:ext cx="1029718" cy="3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nchor="ctr">
            <a:spAutoFit/>
          </a:bodyPr>
          <a:lstStyle>
            <a:lvl1pPr algn="ctr">
              <a:lnSpc>
                <a:spcPts val="2200"/>
              </a:lnSpc>
              <a:defRPr sz="1600" b="1">
                <a:solidFill>
                  <a:schemeClr val="accent5"/>
                </a:solidFill>
              </a:defRPr>
            </a:lvl1pPr>
          </a:lstStyle>
          <a:p>
            <a:r>
              <a:t>Growth</a:t>
            </a:r>
          </a:p>
        </p:txBody>
      </p:sp>
      <p:sp>
        <p:nvSpPr>
          <p:cNvPr id="1599" name="Rectangle 31"/>
          <p:cNvSpPr txBox="1"/>
          <p:nvPr/>
        </p:nvSpPr>
        <p:spPr>
          <a:xfrm>
            <a:off x="3749111" y="5926258"/>
            <a:ext cx="890142" cy="3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nchor="ctr">
            <a:spAutoFit/>
          </a:bodyPr>
          <a:lstStyle>
            <a:lvl1pPr algn="ctr">
              <a:lnSpc>
                <a:spcPts val="2200"/>
              </a:lnSpc>
              <a:defRPr sz="1600" b="1">
                <a:solidFill>
                  <a:schemeClr val="accent1"/>
                </a:solidFill>
              </a:defRPr>
            </a:lvl1pPr>
          </a:lstStyle>
          <a:p>
            <a:r>
              <a:t>Social</a:t>
            </a:r>
          </a:p>
        </p:txBody>
      </p:sp>
      <p:sp>
        <p:nvSpPr>
          <p:cNvPr id="1600" name="Rectangle 32"/>
          <p:cNvSpPr txBox="1"/>
          <p:nvPr/>
        </p:nvSpPr>
        <p:spPr>
          <a:xfrm>
            <a:off x="4894147" y="5926258"/>
            <a:ext cx="1618863" cy="3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nchor="ctr">
            <a:spAutoFit/>
          </a:bodyPr>
          <a:lstStyle>
            <a:lvl1pPr algn="ctr">
              <a:lnSpc>
                <a:spcPts val="2200"/>
              </a:lnSpc>
              <a:defRPr sz="1600" b="1">
                <a:solidFill>
                  <a:schemeClr val="accent6"/>
                </a:solidFill>
              </a:defRPr>
            </a:lvl1pPr>
          </a:lstStyle>
          <a:p>
            <a:r>
              <a:t>Environment</a:t>
            </a:r>
          </a:p>
        </p:txBody>
      </p:sp>
      <p:sp>
        <p:nvSpPr>
          <p:cNvPr id="1601" name="Rectangle 33"/>
          <p:cNvSpPr txBox="1"/>
          <p:nvPr/>
        </p:nvSpPr>
        <p:spPr>
          <a:xfrm>
            <a:off x="6519167" y="5926258"/>
            <a:ext cx="1383178" cy="33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000" tIns="36000" rIns="36000" bIns="36000" anchor="ctr">
            <a:spAutoFit/>
          </a:bodyPr>
          <a:lstStyle>
            <a:lvl1pPr algn="ctr">
              <a:lnSpc>
                <a:spcPts val="2200"/>
              </a:lnSpc>
              <a:defRPr sz="1600" b="1">
                <a:solidFill>
                  <a:schemeClr val="accent4"/>
                </a:solidFill>
              </a:defRPr>
            </a:lvl1pPr>
          </a:lstStyle>
          <a:p>
            <a:r>
              <a:t>Innovation</a:t>
            </a:r>
          </a:p>
        </p:txBody>
      </p:sp>
      <p:pic>
        <p:nvPicPr>
          <p:cNvPr id="1602" name="Picture 35" descr="Picture 35"/>
          <p:cNvPicPr>
            <a:picLocks noChangeAspect="1"/>
          </p:cNvPicPr>
          <p:nvPr/>
        </p:nvPicPr>
        <p:blipFill>
          <a:blip r:embed="rId3"/>
          <a:stretch>
            <a:fillRect/>
          </a:stretch>
        </p:blipFill>
        <p:spPr>
          <a:xfrm>
            <a:off x="10837850" y="286609"/>
            <a:ext cx="946219" cy="848783"/>
          </a:xfrm>
          <a:prstGeom prst="rect">
            <a:avLst/>
          </a:prstGeom>
          <a:ln w="12700">
            <a:miter lim="400000"/>
          </a:ln>
        </p:spPr>
      </p:pic>
      <p:pic>
        <p:nvPicPr>
          <p:cNvPr id="1604" name="Picture 34" descr="Picture 34"/>
          <p:cNvPicPr>
            <a:picLocks noChangeAspect="1"/>
          </p:cNvPicPr>
          <p:nvPr/>
        </p:nvPicPr>
        <p:blipFill>
          <a:blip r:embed="rId4"/>
          <a:stretch>
            <a:fillRect/>
          </a:stretch>
        </p:blipFill>
        <p:spPr>
          <a:xfrm>
            <a:off x="867239" y="5009255"/>
            <a:ext cx="747643" cy="630001"/>
          </a:xfrm>
          <a:prstGeom prst="rect">
            <a:avLst/>
          </a:prstGeom>
          <a:ln w="12700">
            <a:miter lim="400000"/>
          </a:ln>
        </p:spPr>
      </p:pic>
      <p:pic>
        <p:nvPicPr>
          <p:cNvPr id="1605" name="Picture 41" descr="Picture 41"/>
          <p:cNvPicPr>
            <a:picLocks noChangeAspect="1"/>
          </p:cNvPicPr>
          <p:nvPr/>
        </p:nvPicPr>
        <p:blipFill>
          <a:blip r:embed="rId5"/>
          <a:stretch>
            <a:fillRect/>
          </a:stretch>
        </p:blipFill>
        <p:spPr>
          <a:xfrm>
            <a:off x="2306410" y="5035889"/>
            <a:ext cx="755382" cy="630001"/>
          </a:xfrm>
          <a:prstGeom prst="rect">
            <a:avLst/>
          </a:prstGeom>
          <a:ln w="12700">
            <a:miter lim="400000"/>
          </a:ln>
        </p:spPr>
      </p:pic>
      <p:pic>
        <p:nvPicPr>
          <p:cNvPr id="1606" name="Picture 42" descr="Picture 42"/>
          <p:cNvPicPr>
            <a:picLocks noChangeAspect="1"/>
          </p:cNvPicPr>
          <p:nvPr/>
        </p:nvPicPr>
        <p:blipFill>
          <a:blip r:embed="rId6"/>
          <a:stretch>
            <a:fillRect/>
          </a:stretch>
        </p:blipFill>
        <p:spPr>
          <a:xfrm>
            <a:off x="5388578" y="4975771"/>
            <a:ext cx="630001" cy="630001"/>
          </a:xfrm>
          <a:prstGeom prst="rect">
            <a:avLst/>
          </a:prstGeom>
          <a:ln w="12700">
            <a:miter lim="400000"/>
          </a:ln>
        </p:spPr>
      </p:pic>
      <p:pic>
        <p:nvPicPr>
          <p:cNvPr id="1607" name="Picture 43" descr="Picture 43"/>
          <p:cNvPicPr>
            <a:picLocks noChangeAspect="1"/>
          </p:cNvPicPr>
          <p:nvPr/>
        </p:nvPicPr>
        <p:blipFill>
          <a:blip r:embed="rId7"/>
          <a:stretch>
            <a:fillRect/>
          </a:stretch>
        </p:blipFill>
        <p:spPr>
          <a:xfrm>
            <a:off x="6883737" y="4975771"/>
            <a:ext cx="630001" cy="630001"/>
          </a:xfrm>
          <a:prstGeom prst="rect">
            <a:avLst/>
          </a:prstGeom>
          <a:ln w="12700">
            <a:miter lim="400000"/>
          </a:ln>
        </p:spPr>
      </p:pic>
      <p:pic>
        <p:nvPicPr>
          <p:cNvPr id="1608" name="Picture 44" descr="Picture 44"/>
          <p:cNvPicPr>
            <a:picLocks noChangeAspect="1"/>
          </p:cNvPicPr>
          <p:nvPr/>
        </p:nvPicPr>
        <p:blipFill>
          <a:blip r:embed="rId8"/>
          <a:stretch>
            <a:fillRect/>
          </a:stretch>
        </p:blipFill>
        <p:spPr>
          <a:xfrm>
            <a:off x="3809177" y="5009255"/>
            <a:ext cx="771640" cy="630001"/>
          </a:xfrm>
          <a:prstGeom prst="rect">
            <a:avLst/>
          </a:prstGeom>
          <a:ln w="12700">
            <a:miter lim="400000"/>
          </a:ln>
        </p:spPr>
      </p:pic>
      <p:grpSp>
        <p:nvGrpSpPr>
          <p:cNvPr id="1612" name="TextBox 37"/>
          <p:cNvGrpSpPr/>
          <p:nvPr/>
        </p:nvGrpSpPr>
        <p:grpSpPr>
          <a:xfrm>
            <a:off x="7356954" y="2588352"/>
            <a:ext cx="1323474" cy="908966"/>
            <a:chOff x="0" y="0"/>
            <a:chExt cx="1323473" cy="908965"/>
          </a:xfrm>
        </p:grpSpPr>
        <p:sp>
          <p:nvSpPr>
            <p:cNvPr id="1610" name="Rectangle"/>
            <p:cNvSpPr/>
            <p:nvPr/>
          </p:nvSpPr>
          <p:spPr>
            <a:xfrm>
              <a:off x="0" y="130482"/>
              <a:ext cx="1323473" cy="648001"/>
            </a:xfrm>
            <a:prstGeom prst="rect">
              <a:avLst/>
            </a:prstGeom>
            <a:noFill/>
            <a:ln w="9525" cap="flat">
              <a:solidFill>
                <a:schemeClr val="accent2"/>
              </a:solidFill>
              <a:prstDash val="solid"/>
              <a:round/>
            </a:ln>
            <a:effectLst/>
          </p:spPr>
          <p:txBody>
            <a:bodyPr wrap="square" lIns="45719" tIns="45719" rIns="45719" bIns="45719" numCol="1" anchor="ctr">
              <a:noAutofit/>
            </a:bodyPr>
            <a:lstStyle/>
            <a:p>
              <a:pPr algn="ctr"/>
              <a:endParaRPr/>
            </a:p>
          </p:txBody>
        </p:sp>
        <p:sp>
          <p:nvSpPr>
            <p:cNvPr id="1611" name="20"/>
            <p:cNvSpPr txBox="1"/>
            <p:nvPr/>
          </p:nvSpPr>
          <p:spPr>
            <a:xfrm>
              <a:off x="4762" y="0"/>
              <a:ext cx="1313948" cy="9089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ctr">
              <a:spAutoFit/>
            </a:bodyPr>
            <a:lstStyle>
              <a:lvl1pPr algn="ctr">
                <a:defRPr sz="5400" b="1">
                  <a:effectLst>
                    <a:outerShdw blurRad="38100" dist="38100" dir="2700000" rotWithShape="0">
                      <a:srgbClr val="000000">
                        <a:alpha val="43137"/>
                      </a:srgbClr>
                    </a:outerShdw>
                  </a:effectLst>
                </a:defRPr>
              </a:lvl1pPr>
            </a:lstStyle>
            <a:p>
              <a:r>
                <a:t>20</a:t>
              </a:r>
            </a:p>
          </p:txBody>
        </p:sp>
      </p:grpSp>
      <p:grpSp>
        <p:nvGrpSpPr>
          <p:cNvPr id="1615" name="TextBox 38"/>
          <p:cNvGrpSpPr/>
          <p:nvPr/>
        </p:nvGrpSpPr>
        <p:grpSpPr>
          <a:xfrm>
            <a:off x="8680425" y="2716781"/>
            <a:ext cx="3511575" cy="648004"/>
            <a:chOff x="-1" y="-1"/>
            <a:chExt cx="3511574" cy="648002"/>
          </a:xfrm>
        </p:grpSpPr>
        <p:sp>
          <p:nvSpPr>
            <p:cNvPr id="1613" name="Rectangle"/>
            <p:cNvSpPr/>
            <p:nvPr/>
          </p:nvSpPr>
          <p:spPr>
            <a:xfrm>
              <a:off x="-1" y="-1"/>
              <a:ext cx="3511574" cy="648002"/>
            </a:xfrm>
            <a:prstGeom prst="rect">
              <a:avLst/>
            </a:prstGeom>
            <a:solidFill>
              <a:schemeClr val="accent2"/>
            </a:solidFill>
            <a:ln w="9525" cap="flat">
              <a:solidFill>
                <a:schemeClr val="accent2"/>
              </a:solidFill>
              <a:prstDash val="solid"/>
              <a:round/>
            </a:ln>
            <a:effectLst/>
          </p:spPr>
          <p:txBody>
            <a:bodyPr wrap="square" lIns="45719" tIns="45719" rIns="45719" bIns="45719" numCol="1" anchor="ctr">
              <a:noAutofit/>
            </a:bodyPr>
            <a:lstStyle/>
            <a:p>
              <a:endParaRPr/>
            </a:p>
          </p:txBody>
        </p:sp>
        <p:sp>
          <p:nvSpPr>
            <p:cNvPr id="1614" name="outcomes"/>
            <p:cNvSpPr txBox="1"/>
            <p:nvPr/>
          </p:nvSpPr>
          <p:spPr>
            <a:xfrm>
              <a:off x="50482" y="31615"/>
              <a:ext cx="3410608" cy="584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3200" b="1" u="sng">
                  <a:solidFill>
                    <a:srgbClr val="FFFFFF"/>
                  </a:solidFill>
                </a:defRPr>
              </a:pPr>
              <a:r>
                <a:rPr lang="en-GB"/>
                <a:t>O</a:t>
              </a:r>
              <a:r>
                <a:rPr sz="2000" u="none" err="1"/>
                <a:t>utcomes</a:t>
              </a:r>
              <a:endParaRPr sz="2000" u="none"/>
            </a:p>
          </p:txBody>
        </p:sp>
      </p:grpSp>
      <p:grpSp>
        <p:nvGrpSpPr>
          <p:cNvPr id="1618" name="TextBox 39"/>
          <p:cNvGrpSpPr/>
          <p:nvPr/>
        </p:nvGrpSpPr>
        <p:grpSpPr>
          <a:xfrm>
            <a:off x="7356954" y="3449703"/>
            <a:ext cx="1323474" cy="976404"/>
            <a:chOff x="0" y="-33718"/>
            <a:chExt cx="1323473" cy="976402"/>
          </a:xfrm>
        </p:grpSpPr>
        <p:sp>
          <p:nvSpPr>
            <p:cNvPr id="1616" name="Rectangle"/>
            <p:cNvSpPr/>
            <p:nvPr/>
          </p:nvSpPr>
          <p:spPr>
            <a:xfrm>
              <a:off x="0" y="130482"/>
              <a:ext cx="1323473" cy="648001"/>
            </a:xfrm>
            <a:prstGeom prst="rect">
              <a:avLst/>
            </a:prstGeom>
            <a:noFill/>
            <a:ln w="9525" cap="flat">
              <a:solidFill>
                <a:schemeClr val="accent5"/>
              </a:solidFill>
              <a:prstDash val="solid"/>
              <a:round/>
            </a:ln>
            <a:effectLst/>
          </p:spPr>
          <p:txBody>
            <a:bodyPr wrap="square" lIns="45719" tIns="45719" rIns="45719" bIns="45719" numCol="1" anchor="ctr">
              <a:noAutofit/>
            </a:bodyPr>
            <a:lstStyle/>
            <a:p>
              <a:pPr algn="ctr"/>
              <a:endParaRPr/>
            </a:p>
          </p:txBody>
        </p:sp>
        <p:sp>
          <p:nvSpPr>
            <p:cNvPr id="1617" name="48"/>
            <p:cNvSpPr txBox="1"/>
            <p:nvPr/>
          </p:nvSpPr>
          <p:spPr>
            <a:xfrm>
              <a:off x="4762" y="-33718"/>
              <a:ext cx="1313948" cy="9764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ctr">
              <a:spAutoFit/>
            </a:bodyPr>
            <a:lstStyle>
              <a:lvl1pPr algn="ctr">
                <a:defRPr sz="5400" b="1">
                  <a:effectLst>
                    <a:outerShdw blurRad="38100" dist="38100" dir="2700000" rotWithShape="0">
                      <a:srgbClr val="000000">
                        <a:alpha val="43137"/>
                      </a:srgbClr>
                    </a:outerShdw>
                  </a:effectLst>
                </a:defRPr>
              </a:lvl1pPr>
            </a:lstStyle>
            <a:p>
              <a:r>
                <a:rPr dirty="0"/>
                <a:t>4</a:t>
              </a:r>
              <a:r>
                <a:rPr lang="en-GB" dirty="0"/>
                <a:t>0</a:t>
              </a:r>
              <a:endParaRPr dirty="0"/>
            </a:p>
          </p:txBody>
        </p:sp>
      </p:grpSp>
      <p:grpSp>
        <p:nvGrpSpPr>
          <p:cNvPr id="1621" name="TextBox 40"/>
          <p:cNvGrpSpPr/>
          <p:nvPr/>
        </p:nvGrpSpPr>
        <p:grpSpPr>
          <a:xfrm>
            <a:off x="8680425" y="3605501"/>
            <a:ext cx="3511575" cy="648003"/>
            <a:chOff x="-1" y="-1"/>
            <a:chExt cx="3511574" cy="648002"/>
          </a:xfrm>
        </p:grpSpPr>
        <p:sp>
          <p:nvSpPr>
            <p:cNvPr id="1619" name="Rectangle"/>
            <p:cNvSpPr/>
            <p:nvPr/>
          </p:nvSpPr>
          <p:spPr>
            <a:xfrm>
              <a:off x="-1" y="-1"/>
              <a:ext cx="3511574" cy="648002"/>
            </a:xfrm>
            <a:prstGeom prst="rect">
              <a:avLst/>
            </a:prstGeom>
            <a:solidFill>
              <a:schemeClr val="accent5"/>
            </a:solidFill>
            <a:ln w="9525" cap="flat">
              <a:solidFill>
                <a:schemeClr val="accent5"/>
              </a:solidFill>
              <a:prstDash val="solid"/>
              <a:round/>
            </a:ln>
            <a:effectLst/>
          </p:spPr>
          <p:txBody>
            <a:bodyPr wrap="square" lIns="45719" tIns="45719" rIns="45719" bIns="45719" numCol="1" anchor="ctr">
              <a:noAutofit/>
            </a:bodyPr>
            <a:lstStyle/>
            <a:p>
              <a:endParaRPr/>
            </a:p>
          </p:txBody>
        </p:sp>
        <p:sp>
          <p:nvSpPr>
            <p:cNvPr id="1620" name="measures"/>
            <p:cNvSpPr txBox="1"/>
            <p:nvPr/>
          </p:nvSpPr>
          <p:spPr>
            <a:xfrm>
              <a:off x="50482" y="31614"/>
              <a:ext cx="3410608" cy="5847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3200" b="1" u="sng">
                  <a:solidFill>
                    <a:srgbClr val="FFFFFF"/>
                  </a:solidFill>
                </a:defRPr>
              </a:pPr>
              <a:r>
                <a:rPr lang="en-GB"/>
                <a:t>M</a:t>
              </a:r>
              <a:r>
                <a:rPr sz="2000" u="none" err="1"/>
                <a:t>easures</a:t>
              </a:r>
              <a:endParaRPr sz="2000" u="none"/>
            </a:p>
          </p:txBody>
        </p:sp>
      </p:grpSp>
      <p:pic>
        <p:nvPicPr>
          <p:cNvPr id="1622" name="Picture 28" descr="Picture 28"/>
          <p:cNvPicPr>
            <a:picLocks noChangeAspect="1"/>
          </p:cNvPicPr>
          <p:nvPr/>
        </p:nvPicPr>
        <p:blipFill>
          <a:blip r:embed="rId9"/>
          <a:stretch>
            <a:fillRect/>
          </a:stretch>
        </p:blipFill>
        <p:spPr>
          <a:xfrm>
            <a:off x="8648796" y="4997715"/>
            <a:ext cx="1242407" cy="731829"/>
          </a:xfrm>
          <a:prstGeom prst="rect">
            <a:avLst/>
          </a:prstGeom>
          <a:ln w="12700">
            <a:miter lim="400000"/>
          </a:ln>
        </p:spPr>
      </p:pic>
      <p:sp>
        <p:nvSpPr>
          <p:cNvPr id="1623" name="TextBox 1"/>
          <p:cNvSpPr txBox="1"/>
          <p:nvPr/>
        </p:nvSpPr>
        <p:spPr>
          <a:xfrm>
            <a:off x="8560405" y="4619588"/>
            <a:ext cx="1568189"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Endorsed by </a:t>
            </a:r>
          </a:p>
        </p:txBody>
      </p:sp>
      <p:sp>
        <p:nvSpPr>
          <p:cNvPr id="1624" name="TextBox 46"/>
          <p:cNvSpPr txBox="1"/>
          <p:nvPr/>
        </p:nvSpPr>
        <p:spPr>
          <a:xfrm>
            <a:off x="10372195" y="4619588"/>
            <a:ext cx="1568189"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Mapped to</a:t>
            </a:r>
          </a:p>
        </p:txBody>
      </p:sp>
      <p:pic>
        <p:nvPicPr>
          <p:cNvPr id="1625" name="Picture 6" descr="Picture 6"/>
          <p:cNvPicPr>
            <a:picLocks noChangeAspect="1"/>
          </p:cNvPicPr>
          <p:nvPr/>
        </p:nvPicPr>
        <p:blipFill>
          <a:blip r:embed="rId10"/>
          <a:srcRect l="16512" t="12308" r="17123" b="14507"/>
          <a:stretch>
            <a:fillRect/>
          </a:stretch>
        </p:blipFill>
        <p:spPr>
          <a:xfrm>
            <a:off x="10414964" y="4859963"/>
            <a:ext cx="1137817" cy="1254737"/>
          </a:xfrm>
          <a:prstGeom prst="rect">
            <a:avLst/>
          </a:prstGeom>
          <a:ln w="12700">
            <a:miter lim="400000"/>
          </a:ln>
        </p:spPr>
      </p:pic>
      <p:sp>
        <p:nvSpPr>
          <p:cNvPr id="47" name="TextBox 46">
            <a:extLst>
              <a:ext uri="{FF2B5EF4-FFF2-40B4-BE49-F238E27FC236}">
                <a16:creationId xmlns:a16="http://schemas.microsoft.com/office/drawing/2014/main" id="{7BAEC78C-1B0D-4FA0-AF10-5C37B6559799}"/>
              </a:ext>
            </a:extLst>
          </p:cNvPr>
          <p:cNvSpPr txBox="1"/>
          <p:nvPr/>
        </p:nvSpPr>
        <p:spPr>
          <a:xfrm>
            <a:off x="-342736" y="1000771"/>
            <a:ext cx="11180586" cy="646331"/>
          </a:xfrm>
          <a:prstGeom prst="rect">
            <a:avLst/>
          </a:prstGeom>
          <a:noFill/>
        </p:spPr>
        <p:txBody>
          <a:bodyPr wrap="square">
            <a:spAutoFit/>
          </a:bodyPr>
          <a:lstStyle/>
          <a:p>
            <a:pPr lvl="2"/>
            <a:r>
              <a:rPr lang="en-GB"/>
              <a:t>Developed by Social Value Portal </a:t>
            </a:r>
            <a:r>
              <a:rPr lang="en-GB" b="1"/>
              <a:t>in collaboration with 40 public, private and third sector 	organisations</a:t>
            </a:r>
            <a:r>
              <a:rPr lang="en-GB"/>
              <a:t>, and endorsed by the Local Government Association.</a:t>
            </a:r>
          </a:p>
        </p:txBody>
      </p:sp>
      <p:sp>
        <p:nvSpPr>
          <p:cNvPr id="48" name="Footer Placeholder 1">
            <a:extLst>
              <a:ext uri="{FF2B5EF4-FFF2-40B4-BE49-F238E27FC236}">
                <a16:creationId xmlns:a16="http://schemas.microsoft.com/office/drawing/2014/main" id="{F5FB7170-5894-48DE-8BD8-CB84C4C241D1}"/>
              </a:ext>
            </a:extLst>
          </p:cNvPr>
          <p:cNvSpPr txBox="1"/>
          <p:nvPr/>
        </p:nvSpPr>
        <p:spPr>
          <a:xfrm>
            <a:off x="5449384" y="6490438"/>
            <a:ext cx="6285923"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100"/>
            </a:lvl1pPr>
          </a:lstStyle>
          <a:p>
            <a:endParaRPr lang="en-US">
              <a:cs typeface="Arial"/>
            </a:endParaRPr>
          </a:p>
        </p:txBody>
      </p:sp>
      <p:sp>
        <p:nvSpPr>
          <p:cNvPr id="49" name="Slide Number Placeholder 4">
            <a:extLst>
              <a:ext uri="{FF2B5EF4-FFF2-40B4-BE49-F238E27FC236}">
                <a16:creationId xmlns:a16="http://schemas.microsoft.com/office/drawing/2014/main" id="{56FBF66B-3AC3-4B77-8587-A2C3B1D18C6D}"/>
              </a:ext>
            </a:extLst>
          </p:cNvPr>
          <p:cNvSpPr txBox="1">
            <a:spLocks noGrp="1"/>
          </p:cNvSpPr>
          <p:nvPr>
            <p:ph type="sldNum" sz="quarter" idx="2"/>
          </p:nvPr>
        </p:nvSpPr>
        <p:spPr>
          <a:xfrm>
            <a:off x="11814692" y="6501161"/>
            <a:ext cx="127001"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52" name="Title 12">
            <a:extLst>
              <a:ext uri="{FF2B5EF4-FFF2-40B4-BE49-F238E27FC236}">
                <a16:creationId xmlns:a16="http://schemas.microsoft.com/office/drawing/2014/main" id="{EBE2A780-5346-4B5D-B439-21985B14E27B}"/>
              </a:ext>
            </a:extLst>
          </p:cNvPr>
          <p:cNvSpPr txBox="1">
            <a:spLocks/>
          </p:cNvSpPr>
          <p:nvPr/>
        </p:nvSpPr>
        <p:spPr>
          <a:xfrm>
            <a:off x="576178" y="383396"/>
            <a:ext cx="8640001" cy="48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18241F"/>
                </a:solidFill>
                <a:uFillTx/>
                <a:latin typeface="Arial"/>
                <a:ea typeface="Arial"/>
                <a:cs typeface="Arial"/>
                <a:sym typeface="Arial"/>
              </a:defRPr>
            </a:lvl9pPr>
          </a:lstStyle>
          <a:p>
            <a:pPr hangingPunct="1"/>
            <a:r>
              <a:rPr lang="en-US" dirty="0"/>
              <a:t>The National TOM System</a:t>
            </a:r>
          </a:p>
        </p:txBody>
      </p:sp>
      <p:sp>
        <p:nvSpPr>
          <p:cNvPr id="53" name="Rectangle 58">
            <a:extLst>
              <a:ext uri="{FF2B5EF4-FFF2-40B4-BE49-F238E27FC236}">
                <a16:creationId xmlns:a16="http://schemas.microsoft.com/office/drawing/2014/main" id="{3DC8908F-07F8-49A0-95A5-FE9EBD8B55BE}"/>
              </a:ext>
            </a:extLst>
          </p:cNvPr>
          <p:cNvSpPr/>
          <p:nvPr/>
        </p:nvSpPr>
        <p:spPr>
          <a:xfrm>
            <a:off x="1198447" y="881097"/>
            <a:ext cx="1409012" cy="64801"/>
          </a:xfrm>
          <a:prstGeom prst="rect">
            <a:avLst/>
          </a:prstGeom>
          <a:solidFill>
            <a:srgbClr val="18241F"/>
          </a:solidFill>
          <a:ln w="12700">
            <a:miter lim="400000"/>
          </a:ln>
        </p:spPr>
        <p:txBody>
          <a:bodyPr lIns="45719" rIns="45719" anchor="ctr"/>
          <a:lstStyle/>
          <a:p>
            <a:pPr algn="ctr">
              <a:defRPr>
                <a:solidFill>
                  <a:srgbClr val="FFFFFF"/>
                </a:solidFill>
              </a:defRPr>
            </a:pPr>
            <a:endParaRPr/>
          </a:p>
        </p:txBody>
      </p:sp>
      <p:sp>
        <p:nvSpPr>
          <p:cNvPr id="3" name="Footer Placeholder 1">
            <a:extLst>
              <a:ext uri="{FF2B5EF4-FFF2-40B4-BE49-F238E27FC236}">
                <a16:creationId xmlns:a16="http://schemas.microsoft.com/office/drawing/2014/main" id="{A371EB2E-AF2E-D945-7AD3-86E9A32890DF}"/>
              </a:ext>
            </a:extLst>
          </p:cNvPr>
          <p:cNvSpPr txBox="1">
            <a:spLocks/>
          </p:cNvSpPr>
          <p:nvPr/>
        </p:nvSpPr>
        <p:spPr>
          <a:xfrm>
            <a:off x="8247012" y="6471276"/>
            <a:ext cx="3488294" cy="1422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100">
                <a:solidFill>
                  <a:srgbClr val="A5A5A5"/>
                </a:solidFill>
                <a:latin typeface="Arial"/>
                <a:cs typeface="Arial"/>
              </a:rPr>
              <a:t>Confidential © October 2023 socialvalueportal.com  </a:t>
            </a:r>
          </a:p>
          <a:p>
            <a:pPr algn="r">
              <a:defRPr/>
            </a:pPr>
            <a:endParaRPr lang="en-GB" sz="1150">
              <a:solidFill>
                <a:srgbClr val="18241F"/>
              </a:solidFill>
              <a:latin typeface="Arial"/>
              <a:cs typeface="Arial"/>
            </a:endParaRPr>
          </a:p>
        </p:txBody>
      </p:sp>
      <p:sp>
        <p:nvSpPr>
          <p:cNvPr id="2" name="Oval 1">
            <a:extLst>
              <a:ext uri="{FF2B5EF4-FFF2-40B4-BE49-F238E27FC236}">
                <a16:creationId xmlns:a16="http://schemas.microsoft.com/office/drawing/2014/main" id="{7ECA19C7-0001-445B-7D89-375CA0E0DB66}"/>
              </a:ext>
            </a:extLst>
          </p:cNvPr>
          <p:cNvSpPr/>
          <p:nvPr/>
        </p:nvSpPr>
        <p:spPr>
          <a:xfrm>
            <a:off x="151002" y="6182686"/>
            <a:ext cx="1367405" cy="6373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slow">
    <p:push dir="u"/>
  </p:transition>
</p:sld>
</file>

<file path=ppt/theme/theme1.xml><?xml version="1.0" encoding="utf-8"?>
<a:theme xmlns:a="http://schemas.openxmlformats.org/drawingml/2006/main" name="Onscreen Template__Light 2022">
  <a:themeElements>
    <a:clrScheme name="Social Value Portal">
      <a:dk1>
        <a:srgbClr val="18241F"/>
      </a:dk1>
      <a:lt1>
        <a:srgbClr val="FFFFFF"/>
      </a:lt1>
      <a:dk2>
        <a:srgbClr val="18241F"/>
      </a:dk2>
      <a:lt2>
        <a:srgbClr val="FFFFFF"/>
      </a:lt2>
      <a:accent1>
        <a:srgbClr val="EB612E"/>
      </a:accent1>
      <a:accent2>
        <a:srgbClr val="308FCC"/>
      </a:accent2>
      <a:accent3>
        <a:srgbClr val="E387A1"/>
      </a:accent3>
      <a:accent4>
        <a:srgbClr val="FCC742"/>
      </a:accent4>
      <a:accent5>
        <a:srgbClr val="BD78B8"/>
      </a:accent5>
      <a:accent6>
        <a:srgbClr val="4DB04F"/>
      </a:accent6>
      <a:hlink>
        <a:srgbClr val="18241F"/>
      </a:hlink>
      <a:folHlink>
        <a:srgbClr val="18241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P template-MAIN-LIGHT-POTX-2022-02" id="{51E5D4E9-B461-4324-9360-4CC8CA4E318E}" vid="{B18FB881-250E-48DE-A752-1EBF644E95C0}"/>
    </a:ext>
  </a:extLst>
</a:theme>
</file>

<file path=ppt/theme/theme2.xml><?xml version="1.0" encoding="utf-8"?>
<a:theme xmlns:a="http://schemas.openxmlformats.org/drawingml/2006/main" name="1_Theme1">
  <a:themeElements>
    <a:clrScheme name="Social Value Portal">
      <a:dk1>
        <a:srgbClr val="18241F"/>
      </a:dk1>
      <a:lt1>
        <a:srgbClr val="FFFFFF"/>
      </a:lt1>
      <a:dk2>
        <a:srgbClr val="18241F"/>
      </a:dk2>
      <a:lt2>
        <a:srgbClr val="FFFFFF"/>
      </a:lt2>
      <a:accent1>
        <a:srgbClr val="EB612E"/>
      </a:accent1>
      <a:accent2>
        <a:srgbClr val="308FCC"/>
      </a:accent2>
      <a:accent3>
        <a:srgbClr val="E387A1"/>
      </a:accent3>
      <a:accent4>
        <a:srgbClr val="FCC742"/>
      </a:accent4>
      <a:accent5>
        <a:srgbClr val="BD78B8"/>
      </a:accent5>
      <a:accent6>
        <a:srgbClr val="4DB04F"/>
      </a:accent6>
      <a:hlink>
        <a:srgbClr val="18241F"/>
      </a:hlink>
      <a:folHlink>
        <a:srgbClr val="18241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25E7929-3D89-48B5-8864-A4A34E9FE094}" vid="{337754F5-4A7A-4A01-887B-A07441A6BAC4}"/>
    </a:ext>
  </a:extLst>
</a:theme>
</file>

<file path=ppt/theme/theme3.xml><?xml version="1.0" encoding="utf-8"?>
<a:theme xmlns:a="http://schemas.openxmlformats.org/drawingml/2006/main" name="2_Theme1">
  <a:themeElements>
    <a:clrScheme name="Social Value Portal">
      <a:dk1>
        <a:srgbClr val="18241F"/>
      </a:dk1>
      <a:lt1>
        <a:srgbClr val="FFFFFF"/>
      </a:lt1>
      <a:dk2>
        <a:srgbClr val="18241F"/>
      </a:dk2>
      <a:lt2>
        <a:srgbClr val="FFFFFF"/>
      </a:lt2>
      <a:accent1>
        <a:srgbClr val="EB612E"/>
      </a:accent1>
      <a:accent2>
        <a:srgbClr val="308FCC"/>
      </a:accent2>
      <a:accent3>
        <a:srgbClr val="E387A1"/>
      </a:accent3>
      <a:accent4>
        <a:srgbClr val="FCC742"/>
      </a:accent4>
      <a:accent5>
        <a:srgbClr val="BD78B8"/>
      </a:accent5>
      <a:accent6>
        <a:srgbClr val="4DB04F"/>
      </a:accent6>
      <a:hlink>
        <a:srgbClr val="18241F"/>
      </a:hlink>
      <a:folHlink>
        <a:srgbClr val="18241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25E7929-3D89-48B5-8864-A4A34E9FE094}" vid="{337754F5-4A7A-4A01-887B-A07441A6BAC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083CD49954B646BAF31E971B60D3F2" ma:contentTypeVersion="15" ma:contentTypeDescription="Create a new document." ma:contentTypeScope="" ma:versionID="ff28415932031662f97ac91d4cdcaf0b">
  <xsd:schema xmlns:xsd="http://www.w3.org/2001/XMLSchema" xmlns:xs="http://www.w3.org/2001/XMLSchema" xmlns:p="http://schemas.microsoft.com/office/2006/metadata/properties" xmlns:ns2="6ac6a127-b972-4013-b0eb-d56ede002cde" xmlns:ns3="c02294a7-1592-4dda-9645-1287fc96a931" targetNamespace="http://schemas.microsoft.com/office/2006/metadata/properties" ma:root="true" ma:fieldsID="c4fbdad5032fb9ea57885d1bb754ffc0" ns2:_="" ns3:_="">
    <xsd:import namespace="6ac6a127-b972-4013-b0eb-d56ede002cde"/>
    <xsd:import namespace="c02294a7-1592-4dda-9645-1287fc96a9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6a127-b972-4013-b0eb-d56ede002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23efd7-400d-45ca-9678-9a4a242481a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2294a7-1592-4dda-9645-1287fc96a93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cdc2a2-f832-465b-b953-e78ec3e9e533}" ma:internalName="TaxCatchAll" ma:showField="CatchAllData" ma:web="c02294a7-1592-4dda-9645-1287fc96a93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51FA1C-61F0-417A-8B19-6400D1E18D82}"/>
</file>

<file path=customXml/itemProps2.xml><?xml version="1.0" encoding="utf-8"?>
<ds:datastoreItem xmlns:ds="http://schemas.openxmlformats.org/officeDocument/2006/customXml" ds:itemID="{B02AF1E3-2DCF-4000-8604-6DBFB3B29B05}"/>
</file>

<file path=docProps/app.xml><?xml version="1.0" encoding="utf-8"?>
<Properties xmlns="http://schemas.openxmlformats.org/officeDocument/2006/extended-properties" xmlns:vt="http://schemas.openxmlformats.org/officeDocument/2006/docPropsVTypes">
  <TotalTime>3613</TotalTime>
  <Words>2174</Words>
  <Application>Microsoft Office PowerPoint</Application>
  <PresentationFormat>Widescreen</PresentationFormat>
  <Paragraphs>290</Paragraphs>
  <Slides>22</Slides>
  <Notes>17</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Aptos</vt:lpstr>
      <vt:lpstr>Arial</vt:lpstr>
      <vt:lpstr>Arial Black</vt:lpstr>
      <vt:lpstr>Calibri</vt:lpstr>
      <vt:lpstr>Calibri Light</vt:lpstr>
      <vt:lpstr>Courier New</vt:lpstr>
      <vt:lpstr>Heebo</vt:lpstr>
      <vt:lpstr>Heebo Black</vt:lpstr>
      <vt:lpstr>Segoe UI</vt:lpstr>
      <vt:lpstr>Symbol</vt:lpstr>
      <vt:lpstr>Times New Roman</vt:lpstr>
      <vt:lpstr>Wingdings</vt:lpstr>
      <vt:lpstr>Wingdings 2</vt:lpstr>
      <vt:lpstr>Onscreen Template__Light 2022</vt:lpstr>
      <vt:lpstr>1_Theme1</vt:lpstr>
      <vt:lpstr>2_Theme1</vt:lpstr>
      <vt:lpstr>Office Theme</vt:lpstr>
      <vt:lpstr>1_Office Theme</vt:lpstr>
      <vt:lpstr>PowerPoint Presentation</vt:lpstr>
      <vt:lpstr>PowerPoint Presentation</vt:lpstr>
      <vt:lpstr>What is Social Value?</vt:lpstr>
      <vt:lpstr>A Social Value timeline</vt:lpstr>
      <vt:lpstr>PowerPoint Presentation</vt:lpstr>
      <vt:lpstr>County Durham Pound Project A place based approach to Social Value  </vt:lpstr>
      <vt:lpstr>The County Durham Pound partners</vt:lpstr>
      <vt:lpstr>Aims and objectives for County Durham Pound project</vt:lpstr>
      <vt:lpstr>PowerPoint Presentation</vt:lpstr>
      <vt:lpstr>The County Durham TOMs</vt:lpstr>
      <vt:lpstr>Priorities from County Durham Pound partners</vt:lpstr>
      <vt:lpstr>County Durham Family Social Value (TOMs) Framework</vt:lpstr>
      <vt:lpstr>PowerPoint Presentation</vt:lpstr>
      <vt:lpstr>PowerPoint Presentation</vt:lpstr>
      <vt:lpstr>Plan for 2024</vt:lpstr>
      <vt:lpstr>The County Durham Pound Charter  </vt:lpstr>
      <vt:lpstr>PowerPoint Presentation</vt:lpstr>
      <vt:lpstr>PowerPoint Presentation</vt:lpstr>
      <vt:lpstr>Outcomes – 2023/24 £314m Social Value …</vt:lpstr>
      <vt:lpstr>PowerPoint Presentation</vt:lpstr>
      <vt:lpstr>The Welcome Centre and Community Garden, Easington Colliery </vt:lpstr>
      <vt:lpstr>Thank you  Any questions?</vt:lpstr>
    </vt:vector>
  </TitlesOfParts>
  <Company>Durham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Howe</dc:creator>
  <cp:lastModifiedBy>Debbie Howe2</cp:lastModifiedBy>
  <cp:revision>44</cp:revision>
  <dcterms:created xsi:type="dcterms:W3CDTF">2023-02-07T11:51:51Z</dcterms:created>
  <dcterms:modified xsi:type="dcterms:W3CDTF">2024-10-09T14:12:36Z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b06320-2e3b-47e2-807f-5cf648b4f975_Enabled">
    <vt:lpwstr>true</vt:lpwstr>
  </property>
  <property fmtid="{D5CDD505-2E9C-101B-9397-08002B2CF9AE}" pid="3" name="MSIP_Label_ebb06320-2e3b-47e2-807f-5cf648b4f975_SetDate">
    <vt:lpwstr>2023-02-07T11:51:51Z</vt:lpwstr>
  </property>
  <property fmtid="{D5CDD505-2E9C-101B-9397-08002B2CF9AE}" pid="4" name="MSIP_Label_ebb06320-2e3b-47e2-807f-5cf648b4f975_Method">
    <vt:lpwstr>Standard</vt:lpwstr>
  </property>
  <property fmtid="{D5CDD505-2E9C-101B-9397-08002B2CF9AE}" pid="5" name="MSIP_Label_ebb06320-2e3b-47e2-807f-5cf648b4f975_Name">
    <vt:lpwstr>Commercial</vt:lpwstr>
  </property>
  <property fmtid="{D5CDD505-2E9C-101B-9397-08002B2CF9AE}" pid="6" name="MSIP_Label_ebb06320-2e3b-47e2-807f-5cf648b4f975_SiteId">
    <vt:lpwstr>2d23e5c8-12bc-4fd7-8d93-571978cef11b</vt:lpwstr>
  </property>
  <property fmtid="{D5CDD505-2E9C-101B-9397-08002B2CF9AE}" pid="7" name="MSIP_Label_ebb06320-2e3b-47e2-807f-5cf648b4f975_ActionId">
    <vt:lpwstr>0edb6326-9987-4a1f-8d42-82d34eda4849</vt:lpwstr>
  </property>
  <property fmtid="{D5CDD505-2E9C-101B-9397-08002B2CF9AE}" pid="8" name="MSIP_Label_ebb06320-2e3b-47e2-807f-5cf648b4f975_ContentBits">
    <vt:lpwstr>0</vt:lpwstr>
  </property>
</Properties>
</file>