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45C95-F8BF-4CC0-B9AC-C75D2E6D73DD}" type="datetimeFigureOut">
              <a:rPr lang="en-GB" smtClean="0"/>
              <a:t>03/02/2022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977CC-661F-46B8-8079-CB13A4D83F19}" type="slidenum">
              <a:rPr lang="en-GB" smtClean="0"/>
              <a:t>‹#›</a:t>
            </a:fld>
            <a:endParaRPr lang="en-GB"/>
          </a:p>
        </p:txBody>
      </p:sp>
    </p:spTree>
    <p:extLst>
      <p:ext uri="{BB962C8B-B14F-4D97-AF65-F5344CB8AC3E}">
        <p14:creationId xmlns:p14="http://schemas.microsoft.com/office/powerpoint/2010/main" val="343051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8977CC-661F-46B8-8079-CB13A4D83F19}" type="slidenum">
              <a:rPr lang="en-GB" smtClean="0"/>
              <a:t>2</a:t>
            </a:fld>
            <a:endParaRPr lang="en-GB"/>
          </a:p>
        </p:txBody>
      </p:sp>
    </p:spTree>
    <p:extLst>
      <p:ext uri="{BB962C8B-B14F-4D97-AF65-F5344CB8AC3E}">
        <p14:creationId xmlns:p14="http://schemas.microsoft.com/office/powerpoint/2010/main" val="252038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3941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71551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1946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209235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0241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1921417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4196077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99038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304141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3E53F-92B3-46CC-9FA7-DEBD48F4493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282459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3E53F-92B3-46CC-9FA7-DEBD48F4493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233839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3E53F-92B3-46CC-9FA7-DEBD48F44936}" type="datetimeFigureOut">
              <a:rPr lang="en-GB" smtClean="0"/>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864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3E53F-92B3-46CC-9FA7-DEBD48F44936}" type="datetimeFigureOut">
              <a:rPr lang="en-GB" smtClean="0"/>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3918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3E53F-92B3-46CC-9FA7-DEBD48F44936}" type="datetimeFigureOut">
              <a:rPr lang="en-GB" smtClean="0"/>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279631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D3E53F-92B3-46CC-9FA7-DEBD48F4493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7110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D3E53F-92B3-46CC-9FA7-DEBD48F4493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4DCEB-9A0A-45E2-8091-D7E94DE482D3}" type="slidenum">
              <a:rPr lang="en-GB" smtClean="0"/>
              <a:t>‹#›</a:t>
            </a:fld>
            <a:endParaRPr lang="en-GB"/>
          </a:p>
        </p:txBody>
      </p:sp>
    </p:spTree>
    <p:extLst>
      <p:ext uri="{BB962C8B-B14F-4D97-AF65-F5344CB8AC3E}">
        <p14:creationId xmlns:p14="http://schemas.microsoft.com/office/powerpoint/2010/main" val="343756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D3E53F-92B3-46CC-9FA7-DEBD48F44936}" type="datetimeFigureOut">
              <a:rPr lang="en-GB" smtClean="0"/>
              <a:t>03/02/2022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734DCEB-9A0A-45E2-8091-D7E94DE482D3}" type="slidenum">
              <a:rPr lang="en-GB" smtClean="0"/>
              <a:t>‹#›</a:t>
            </a:fld>
            <a:endParaRPr lang="en-GB"/>
          </a:p>
        </p:txBody>
      </p:sp>
    </p:spTree>
    <p:extLst>
      <p:ext uri="{BB962C8B-B14F-4D97-AF65-F5344CB8AC3E}">
        <p14:creationId xmlns:p14="http://schemas.microsoft.com/office/powerpoint/2010/main" val="152736164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ony@cornforthpartnership.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5099" y="1086678"/>
            <a:ext cx="5492764" cy="4603829"/>
          </a:xfrm>
          <a:prstGeom prst="rect">
            <a:avLst/>
          </a:prstGeom>
        </p:spPr>
      </p:pic>
    </p:spTree>
    <p:extLst>
      <p:ext uri="{BB962C8B-B14F-4D97-AF65-F5344CB8AC3E}">
        <p14:creationId xmlns:p14="http://schemas.microsoft.com/office/powerpoint/2010/main" val="101847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29" y="238538"/>
            <a:ext cx="8968267" cy="1087023"/>
          </a:xfrm>
        </p:spPr>
        <p:txBody>
          <a:bodyPr>
            <a:normAutofit fontScale="90000"/>
          </a:bodyPr>
          <a:lstStyle/>
          <a:p>
            <a:br>
              <a:rPr lang="en-GB" dirty="0"/>
            </a:br>
            <a:r>
              <a:rPr lang="en-GB" dirty="0"/>
              <a:t>Who are we? </a:t>
            </a:r>
          </a:p>
        </p:txBody>
      </p:sp>
      <p:sp>
        <p:nvSpPr>
          <p:cNvPr id="3" name="Content Placeholder 2"/>
          <p:cNvSpPr>
            <a:spLocks noGrp="1"/>
          </p:cNvSpPr>
          <p:nvPr>
            <p:ph idx="1"/>
          </p:nvPr>
        </p:nvSpPr>
        <p:spPr>
          <a:xfrm>
            <a:off x="702365" y="1709529"/>
            <a:ext cx="9298885" cy="4470835"/>
          </a:xfrm>
        </p:spPr>
        <p:txBody>
          <a:bodyPr>
            <a:normAutofit/>
          </a:bodyPr>
          <a:lstStyle/>
          <a:p>
            <a:pPr marL="0" indent="0" algn="just">
              <a:buNone/>
            </a:pPr>
            <a:r>
              <a:rPr lang="en-GB" dirty="0"/>
              <a:t>The Cornforth Partnership is a registered charity based in West Cornforth, Co Durham. </a:t>
            </a:r>
          </a:p>
          <a:p>
            <a:pPr marL="0" indent="0" algn="just">
              <a:buNone/>
            </a:pPr>
            <a:r>
              <a:rPr lang="en-GB" dirty="0"/>
              <a:t>Originally we were created as a two year project to carry out capital high street improvements and to manage that financial investment.</a:t>
            </a:r>
          </a:p>
          <a:p>
            <a:pPr marL="0" indent="0" algn="just">
              <a:buNone/>
            </a:pPr>
            <a:r>
              <a:rPr lang="en-GB" dirty="0"/>
              <a:t>We soon found a need for additional services in that community, and developed a robust package of support to meet community needs.</a:t>
            </a:r>
          </a:p>
          <a:p>
            <a:pPr marL="0" indent="0" algn="just">
              <a:buNone/>
            </a:pPr>
            <a:r>
              <a:rPr lang="en-GB" dirty="0"/>
              <a:t>We are now into our 25th year of service, delivering projects across County Durham. </a:t>
            </a:r>
          </a:p>
          <a:p>
            <a:pPr marL="0" indent="0">
              <a:buNone/>
            </a:pPr>
            <a:endParaRPr lang="en-GB" dirty="0"/>
          </a:p>
          <a:p>
            <a:pPr marL="0" indent="0">
              <a:buNone/>
            </a:pPr>
            <a:r>
              <a:rPr lang="en-GB" dirty="0"/>
              <a:t>With an aim to:</a:t>
            </a:r>
          </a:p>
          <a:p>
            <a:pPr marL="0" indent="0">
              <a:buNone/>
            </a:pPr>
            <a:endParaRPr lang="en-GB" dirty="0"/>
          </a:p>
          <a:p>
            <a:pPr marL="0" indent="0" algn="ctr">
              <a:buNone/>
            </a:pPr>
            <a:r>
              <a:rPr lang="en-GB" dirty="0"/>
              <a:t>“Provide the right support in the right place at the right time to enable the development of healthy vibrant and aspirational communities” </a:t>
            </a:r>
          </a:p>
        </p:txBody>
      </p:sp>
      <p:pic>
        <p:nvPicPr>
          <p:cNvPr id="4" name="Picture 3"/>
          <p:cNvPicPr>
            <a:picLocks noChangeAspect="1"/>
          </p:cNvPicPr>
          <p:nvPr/>
        </p:nvPicPr>
        <p:blipFill>
          <a:blip r:embed="rId3"/>
          <a:stretch>
            <a:fillRect/>
          </a:stretch>
        </p:blipFill>
        <p:spPr>
          <a:xfrm>
            <a:off x="10271716" y="5272751"/>
            <a:ext cx="1803263" cy="1511771"/>
          </a:xfrm>
          <a:prstGeom prst="rect">
            <a:avLst/>
          </a:prstGeom>
        </p:spPr>
      </p:pic>
    </p:spTree>
    <p:extLst>
      <p:ext uri="{BB962C8B-B14F-4D97-AF65-F5344CB8AC3E}">
        <p14:creationId xmlns:p14="http://schemas.microsoft.com/office/powerpoint/2010/main" val="155486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Themes </a:t>
            </a:r>
          </a:p>
        </p:txBody>
      </p:sp>
      <p:sp>
        <p:nvSpPr>
          <p:cNvPr id="3" name="Content Placeholder 2"/>
          <p:cNvSpPr>
            <a:spLocks noGrp="1"/>
          </p:cNvSpPr>
          <p:nvPr>
            <p:ph idx="1"/>
          </p:nvPr>
        </p:nvSpPr>
        <p:spPr>
          <a:xfrm>
            <a:off x="838200" y="1690688"/>
            <a:ext cx="9628414" cy="4351338"/>
          </a:xfrm>
        </p:spPr>
        <p:txBody>
          <a:bodyPr/>
          <a:lstStyle/>
          <a:p>
            <a:pPr marL="0" indent="0">
              <a:buNone/>
            </a:pPr>
            <a:r>
              <a:rPr lang="en-GB" dirty="0"/>
              <a:t>We are a community led organisation which is responsive to the needs of our communities and residents. </a:t>
            </a:r>
          </a:p>
          <a:p>
            <a:pPr marL="0" indent="0">
              <a:buNone/>
            </a:pPr>
            <a:endParaRPr lang="en-GB" dirty="0"/>
          </a:p>
          <a:p>
            <a:pPr marL="0" indent="0">
              <a:buNone/>
            </a:pPr>
            <a:r>
              <a:rPr lang="en-GB" dirty="0"/>
              <a:t>We currently deliver services around 4 broad themes. </a:t>
            </a:r>
          </a:p>
          <a:p>
            <a:endParaRPr lang="en-GB" dirty="0"/>
          </a:p>
          <a:p>
            <a:r>
              <a:rPr lang="en-GB" dirty="0"/>
              <a:t>Children, Young People and Families </a:t>
            </a:r>
          </a:p>
          <a:p>
            <a:r>
              <a:rPr lang="en-GB" dirty="0"/>
              <a:t>Domestic Abuse </a:t>
            </a:r>
          </a:p>
          <a:p>
            <a:r>
              <a:rPr lang="en-GB" dirty="0"/>
              <a:t>Older Person – Social Isolation </a:t>
            </a:r>
          </a:p>
          <a:p>
            <a:r>
              <a:rPr lang="en-GB" dirty="0"/>
              <a:t>Employment and Training </a:t>
            </a:r>
          </a:p>
        </p:txBody>
      </p:sp>
      <p:pic>
        <p:nvPicPr>
          <p:cNvPr id="4" name="Picture 3"/>
          <p:cNvPicPr>
            <a:picLocks noChangeAspect="1"/>
          </p:cNvPicPr>
          <p:nvPr/>
        </p:nvPicPr>
        <p:blipFill>
          <a:blip r:embed="rId2"/>
          <a:stretch>
            <a:fillRect/>
          </a:stretch>
        </p:blipFill>
        <p:spPr>
          <a:xfrm>
            <a:off x="10280064" y="5220287"/>
            <a:ext cx="1804572" cy="1511939"/>
          </a:xfrm>
          <a:prstGeom prst="rect">
            <a:avLst/>
          </a:prstGeom>
        </p:spPr>
      </p:pic>
    </p:spTree>
    <p:extLst>
      <p:ext uri="{BB962C8B-B14F-4D97-AF65-F5344CB8AC3E}">
        <p14:creationId xmlns:p14="http://schemas.microsoft.com/office/powerpoint/2010/main" val="232751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 The Big Issue </a:t>
            </a:r>
          </a:p>
        </p:txBody>
      </p:sp>
      <p:sp>
        <p:nvSpPr>
          <p:cNvPr id="3" name="Content Placeholder 2"/>
          <p:cNvSpPr>
            <a:spLocks noGrp="1"/>
          </p:cNvSpPr>
          <p:nvPr>
            <p:ph idx="1"/>
          </p:nvPr>
        </p:nvSpPr>
        <p:spPr>
          <a:xfrm>
            <a:off x="144236" y="1690688"/>
            <a:ext cx="10265228" cy="4693783"/>
          </a:xfrm>
        </p:spPr>
        <p:txBody>
          <a:bodyPr>
            <a:normAutofit/>
          </a:bodyPr>
          <a:lstStyle/>
          <a:p>
            <a:pPr lvl="0"/>
            <a:r>
              <a:rPr lang="en-GB" dirty="0"/>
              <a:t>It Will affect 1 in 4 women and 1 in 6 men in their lifetime</a:t>
            </a:r>
          </a:p>
          <a:p>
            <a:pPr lvl="0"/>
            <a:r>
              <a:rPr lang="en-GB" dirty="0"/>
              <a:t>Leads to, on average, two women being murdered each week and 30 men per year</a:t>
            </a:r>
          </a:p>
          <a:p>
            <a:pPr lvl="0"/>
            <a:r>
              <a:rPr lang="en-GB" dirty="0"/>
              <a:t>Accounts for 16% of all violent crime (Source: Crime in England and Wales 04/05 report), however it is still the violent crime least likely to be reported to the police</a:t>
            </a:r>
          </a:p>
          <a:p>
            <a:pPr lvl="0"/>
            <a:r>
              <a:rPr lang="en-GB" dirty="0"/>
              <a:t>Has more repeat victims than any other crime (on average there will have been 35 assaults before a victim calls the police)</a:t>
            </a:r>
          </a:p>
          <a:p>
            <a:pPr lvl="0"/>
            <a:r>
              <a:rPr lang="en-GB" dirty="0"/>
              <a:t>Is the single most quoted reason for becoming homeless (Shelter, 2002)</a:t>
            </a:r>
          </a:p>
          <a:p>
            <a:pPr lvl="0"/>
            <a:r>
              <a:rPr lang="en-GB" dirty="0"/>
              <a:t>It has been estimated that domestic abuse costs the public £23 billion per annum.  This includes the cost to the criminal justice system, to the health service, to social care and to housing.  It is widely accepted however that this figure is an under-estimate as there are so many costs that can not be measured.</a:t>
            </a:r>
          </a:p>
          <a:p>
            <a:pPr lvl="0"/>
            <a:r>
              <a:rPr lang="en-GB" dirty="0"/>
              <a:t>The Home Office estimates that each domestic abuse murder costs the country just over £1 million and totals £112 million per annum.</a:t>
            </a:r>
          </a:p>
          <a:p>
            <a:pPr marL="0" indent="0">
              <a:buNone/>
            </a:pPr>
            <a:endParaRPr lang="en-GB" b="1" baseline="30000"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10206585" y="5171301"/>
            <a:ext cx="1804572" cy="1511939"/>
          </a:xfrm>
          <a:prstGeom prst="rect">
            <a:avLst/>
          </a:prstGeom>
        </p:spPr>
      </p:pic>
    </p:spTree>
    <p:extLst>
      <p:ext uri="{BB962C8B-B14F-4D97-AF65-F5344CB8AC3E}">
        <p14:creationId xmlns:p14="http://schemas.microsoft.com/office/powerpoint/2010/main" val="79705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We Offer – Hearts and Minds </a:t>
            </a:r>
          </a:p>
        </p:txBody>
      </p:sp>
      <p:sp>
        <p:nvSpPr>
          <p:cNvPr id="3" name="Content Placeholder 2"/>
          <p:cNvSpPr>
            <a:spLocks noGrp="1"/>
          </p:cNvSpPr>
          <p:nvPr>
            <p:ph idx="1"/>
          </p:nvPr>
        </p:nvSpPr>
        <p:spPr>
          <a:xfrm>
            <a:off x="677334" y="1624693"/>
            <a:ext cx="8596668" cy="4416669"/>
          </a:xfrm>
        </p:spPr>
        <p:txBody>
          <a:bodyPr>
            <a:normAutofit fontScale="92500" lnSpcReduction="10000"/>
          </a:bodyPr>
          <a:lstStyle/>
          <a:p>
            <a:r>
              <a:rPr lang="en-GB" sz="1900" dirty="0"/>
              <a:t>Person centred emotional support to female survivors and victims of Domestic Abuse. </a:t>
            </a:r>
          </a:p>
          <a:p>
            <a:endParaRPr lang="en-GB" sz="1900" dirty="0"/>
          </a:p>
          <a:p>
            <a:r>
              <a:rPr lang="en-GB" sz="1900" dirty="0"/>
              <a:t>Award winning Accredited training, aimed at supporting women to identify domestic abuse in all it’s forms, as well as opportunities to develop self coping strategies to overcome their traumatic experiences. </a:t>
            </a:r>
          </a:p>
          <a:p>
            <a:endParaRPr lang="en-GB" sz="1900" dirty="0"/>
          </a:p>
          <a:p>
            <a:r>
              <a:rPr lang="en-GB" sz="1900" dirty="0"/>
              <a:t>Tailored Information Advice and Guidance around benefits, training and progression. </a:t>
            </a:r>
          </a:p>
          <a:p>
            <a:endParaRPr lang="en-GB" sz="1900" dirty="0"/>
          </a:p>
          <a:p>
            <a:r>
              <a:rPr lang="en-GB" sz="1900" dirty="0"/>
              <a:t>Peer mentoring, training and support. </a:t>
            </a:r>
          </a:p>
          <a:p>
            <a:endParaRPr lang="en-GB" sz="1900" dirty="0"/>
          </a:p>
          <a:p>
            <a:r>
              <a:rPr lang="en-GB" sz="1900" dirty="0"/>
              <a:t>Family activities to help re-build broken relationships. </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0149436" y="5163137"/>
            <a:ext cx="1804572" cy="1511939"/>
          </a:xfrm>
          <a:prstGeom prst="rect">
            <a:avLst/>
          </a:prstGeom>
        </p:spPr>
      </p:pic>
    </p:spTree>
    <p:extLst>
      <p:ext uri="{BB962C8B-B14F-4D97-AF65-F5344CB8AC3E}">
        <p14:creationId xmlns:p14="http://schemas.microsoft.com/office/powerpoint/2010/main" val="230026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Outcome Star – Measuring success. </a:t>
            </a:r>
          </a:p>
        </p:txBody>
      </p:sp>
      <p:sp>
        <p:nvSpPr>
          <p:cNvPr id="5" name="Content Placeholder 4"/>
          <p:cNvSpPr>
            <a:spLocks noGrp="1"/>
          </p:cNvSpPr>
          <p:nvPr>
            <p:ph idx="1"/>
          </p:nvPr>
        </p:nvSpPr>
        <p:spPr>
          <a:xfrm>
            <a:off x="677334" y="1608365"/>
            <a:ext cx="8596668" cy="4432998"/>
          </a:xfrm>
        </p:spPr>
        <p:txBody>
          <a:bodyPr>
            <a:normAutofit fontScale="92500" lnSpcReduction="20000"/>
          </a:bodyPr>
          <a:lstStyle/>
          <a:p>
            <a:pPr marL="0" indent="0">
              <a:buNone/>
            </a:pPr>
            <a:r>
              <a:rPr lang="en-GB" dirty="0"/>
              <a:t>We utilise the Empowerment Outcome Star to measure our client success. </a:t>
            </a:r>
          </a:p>
          <a:p>
            <a:pPr marL="0" indent="0">
              <a:buNone/>
            </a:pPr>
            <a:r>
              <a:rPr lang="en-GB" dirty="0"/>
              <a:t>The Empowerment Star covers outcome areas that have been found to be critical in empowering women with experience of domestic abuse to build a new life:</a:t>
            </a:r>
          </a:p>
          <a:p>
            <a:endParaRPr lang="en-GB" dirty="0"/>
          </a:p>
          <a:p>
            <a:r>
              <a:rPr lang="en-GB" dirty="0"/>
              <a:t>Safety</a:t>
            </a:r>
          </a:p>
          <a:p>
            <a:r>
              <a:rPr lang="en-GB" dirty="0"/>
              <a:t>Accommodation</a:t>
            </a:r>
          </a:p>
          <a:p>
            <a:r>
              <a:rPr lang="en-GB" dirty="0"/>
              <a:t>Support networks</a:t>
            </a:r>
          </a:p>
          <a:p>
            <a:r>
              <a:rPr lang="en-GB" dirty="0"/>
              <a:t>Legal issues</a:t>
            </a:r>
          </a:p>
          <a:p>
            <a:r>
              <a:rPr lang="en-GB" dirty="0"/>
              <a:t>Health and well-being</a:t>
            </a:r>
          </a:p>
          <a:p>
            <a:r>
              <a:rPr lang="en-GB" dirty="0"/>
              <a:t>Money</a:t>
            </a:r>
          </a:p>
          <a:p>
            <a:r>
              <a:rPr lang="en-GB" dirty="0"/>
              <a:t>Children</a:t>
            </a:r>
          </a:p>
          <a:p>
            <a:r>
              <a:rPr lang="en-GB" dirty="0"/>
              <a:t>Work and learning</a:t>
            </a:r>
          </a:p>
          <a:p>
            <a:r>
              <a:rPr lang="en-GB" dirty="0"/>
              <a:t>Empowerment and self-esteem</a:t>
            </a:r>
          </a:p>
          <a:p>
            <a:endParaRPr lang="en-GB" dirty="0"/>
          </a:p>
        </p:txBody>
      </p:sp>
      <p:pic>
        <p:nvPicPr>
          <p:cNvPr id="6" name="Picture 5"/>
          <p:cNvPicPr>
            <a:picLocks noChangeAspect="1"/>
          </p:cNvPicPr>
          <p:nvPr/>
        </p:nvPicPr>
        <p:blipFill>
          <a:blip r:embed="rId2"/>
          <a:stretch>
            <a:fillRect/>
          </a:stretch>
        </p:blipFill>
        <p:spPr>
          <a:xfrm>
            <a:off x="10149435" y="5195794"/>
            <a:ext cx="1804572" cy="1511939"/>
          </a:xfrm>
          <a:prstGeom prst="rect">
            <a:avLst/>
          </a:prstGeom>
        </p:spPr>
      </p:pic>
    </p:spTree>
    <p:extLst>
      <p:ext uri="{BB962C8B-B14F-4D97-AF65-F5344CB8AC3E}">
        <p14:creationId xmlns:p14="http://schemas.microsoft.com/office/powerpoint/2010/main" val="311333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609600"/>
            <a:ext cx="9020909" cy="1320800"/>
          </a:xfrm>
        </p:spPr>
        <p:txBody>
          <a:bodyPr>
            <a:normAutofit/>
          </a:bodyPr>
          <a:lstStyle/>
          <a:p>
            <a:r>
              <a:rPr lang="en-GB" dirty="0"/>
              <a:t>Program Success 2021 (Lockdown figures) </a:t>
            </a:r>
          </a:p>
        </p:txBody>
      </p:sp>
      <p:pic>
        <p:nvPicPr>
          <p:cNvPr id="4" name="Content Placeholder 3"/>
          <p:cNvPicPr>
            <a:picLocks noGrp="1" noChangeAspect="1"/>
          </p:cNvPicPr>
          <p:nvPr>
            <p:ph idx="1"/>
          </p:nvPr>
        </p:nvPicPr>
        <p:blipFill>
          <a:blip r:embed="rId2"/>
          <a:stretch>
            <a:fillRect/>
          </a:stretch>
        </p:blipFill>
        <p:spPr>
          <a:xfrm>
            <a:off x="377030" y="1450352"/>
            <a:ext cx="4852761" cy="4852761"/>
          </a:xfrm>
          <a:prstGeom prst="rect">
            <a:avLst/>
          </a:prstGeom>
        </p:spPr>
      </p:pic>
      <p:pic>
        <p:nvPicPr>
          <p:cNvPr id="5" name="Picture 4"/>
          <p:cNvPicPr>
            <a:picLocks noChangeAspect="1"/>
          </p:cNvPicPr>
          <p:nvPr/>
        </p:nvPicPr>
        <p:blipFill>
          <a:blip r:embed="rId3"/>
          <a:stretch>
            <a:fillRect/>
          </a:stretch>
        </p:blipFill>
        <p:spPr>
          <a:xfrm>
            <a:off x="5636231" y="1389119"/>
            <a:ext cx="4975226" cy="4975226"/>
          </a:xfrm>
          <a:prstGeom prst="rect">
            <a:avLst/>
          </a:prstGeom>
        </p:spPr>
      </p:pic>
    </p:spTree>
    <p:extLst>
      <p:ext uri="{BB962C8B-B14F-4D97-AF65-F5344CB8AC3E}">
        <p14:creationId xmlns:p14="http://schemas.microsoft.com/office/powerpoint/2010/main" val="54105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Way forward </a:t>
            </a:r>
          </a:p>
        </p:txBody>
      </p:sp>
      <p:sp>
        <p:nvSpPr>
          <p:cNvPr id="3" name="Content Placeholder 2"/>
          <p:cNvSpPr>
            <a:spLocks noGrp="1"/>
          </p:cNvSpPr>
          <p:nvPr>
            <p:ph idx="1"/>
          </p:nvPr>
        </p:nvSpPr>
        <p:spPr>
          <a:xfrm>
            <a:off x="677334" y="1706337"/>
            <a:ext cx="8596668" cy="4335026"/>
          </a:xfrm>
        </p:spPr>
        <p:txBody>
          <a:bodyPr>
            <a:normAutofit/>
          </a:bodyPr>
          <a:lstStyle/>
          <a:p>
            <a:r>
              <a:rPr lang="en-GB" dirty="0"/>
              <a:t>Working towards Leading Lights Quality Standard. </a:t>
            </a:r>
          </a:p>
          <a:p>
            <a:r>
              <a:rPr lang="en-GB" dirty="0"/>
              <a:t>Working with women to improve our services. </a:t>
            </a:r>
          </a:p>
          <a:p>
            <a:r>
              <a:rPr lang="en-GB" dirty="0"/>
              <a:t>Working with national research projects to link women into those arenas.</a:t>
            </a:r>
          </a:p>
          <a:p>
            <a:r>
              <a:rPr lang="en-GB" dirty="0"/>
              <a:t>Developing a housing project to accommodate women leaving abusive homes.</a:t>
            </a:r>
          </a:p>
          <a:p>
            <a:r>
              <a:rPr lang="en-GB" dirty="0"/>
              <a:t>Further developing our staff to become an IDVA service. </a:t>
            </a:r>
          </a:p>
          <a:p>
            <a:r>
              <a:rPr lang="en-GB" dirty="0"/>
              <a:t>Looking to further develop collaborative approaches.</a:t>
            </a:r>
          </a:p>
          <a:p>
            <a:endParaRPr lang="en-GB" dirty="0"/>
          </a:p>
          <a:p>
            <a:pPr marL="0" indent="0" algn="ctr">
              <a:buNone/>
            </a:pPr>
            <a:r>
              <a:rPr lang="en-GB" dirty="0"/>
              <a:t>Contact: Tony Cutmore CEO</a:t>
            </a:r>
          </a:p>
          <a:p>
            <a:pPr marL="0" indent="0" algn="ctr">
              <a:buNone/>
            </a:pPr>
            <a:r>
              <a:rPr lang="en-GB" dirty="0">
                <a:solidFill>
                  <a:schemeClr val="tx1"/>
                </a:solidFill>
                <a:hlinkClick r:id="rId2"/>
              </a:rPr>
              <a:t>tony@cornforthpartnership.org</a:t>
            </a:r>
            <a:endParaRPr lang="en-GB" dirty="0">
              <a:solidFill>
                <a:schemeClr val="tx1"/>
              </a:solidFill>
            </a:endParaRPr>
          </a:p>
          <a:p>
            <a:pPr marL="0" indent="0" algn="ctr">
              <a:buNone/>
            </a:pPr>
            <a:r>
              <a:rPr lang="en-GB" dirty="0"/>
              <a:t>01740 652000 </a:t>
            </a:r>
          </a:p>
        </p:txBody>
      </p:sp>
      <p:pic>
        <p:nvPicPr>
          <p:cNvPr id="5" name="Picture 4"/>
          <p:cNvPicPr>
            <a:picLocks noChangeAspect="1"/>
          </p:cNvPicPr>
          <p:nvPr/>
        </p:nvPicPr>
        <p:blipFill>
          <a:blip r:embed="rId3"/>
          <a:stretch>
            <a:fillRect/>
          </a:stretch>
        </p:blipFill>
        <p:spPr>
          <a:xfrm>
            <a:off x="10271716" y="5272751"/>
            <a:ext cx="1803263" cy="1511771"/>
          </a:xfrm>
          <a:prstGeom prst="rect">
            <a:avLst/>
          </a:prstGeom>
        </p:spPr>
      </p:pic>
    </p:spTree>
    <p:extLst>
      <p:ext uri="{BB962C8B-B14F-4D97-AF65-F5344CB8AC3E}">
        <p14:creationId xmlns:p14="http://schemas.microsoft.com/office/powerpoint/2010/main" val="20268378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TotalTime>
  <Words>573</Words>
  <Application>Microsoft Office PowerPoint</Application>
  <PresentationFormat>Widescreen</PresentationFormat>
  <Paragraphs>66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PowerPoint Presentation</vt:lpstr>
      <vt:lpstr> Who are we? </vt:lpstr>
      <vt:lpstr>Core Themes </vt:lpstr>
      <vt:lpstr>Domestic Abuse – The Big Issue </vt:lpstr>
      <vt:lpstr>What We Offer – Hearts and Minds </vt:lpstr>
      <vt:lpstr>Outcome Star – Measuring success. </vt:lpstr>
      <vt:lpstr>Program Success 2021 (Lockdown figures) </vt:lpstr>
      <vt:lpstr>A Way forward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Cutmore</dc:creator>
  <cp:lastModifiedBy>Ian Hunter Smart</cp:lastModifiedBy>
  <cp:revision>10</cp:revision>
  <dcterms:created xsi:type="dcterms:W3CDTF">2022-02-03T13:11:17Z</dcterms:created>
  <dcterms:modified xsi:type="dcterms:W3CDTF">2022-02-03T14:32:04Z</dcterms:modified>
</cp:coreProperties>
</file>