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05" r:id="rId4"/>
  </p:sldMasterIdLst>
  <p:notesMasterIdLst>
    <p:notesMasterId r:id="rId19"/>
  </p:notesMasterIdLst>
  <p:handoutMasterIdLst>
    <p:handoutMasterId r:id="rId20"/>
  </p:handoutMasterIdLst>
  <p:sldIdLst>
    <p:sldId id="451" r:id="rId5"/>
    <p:sldId id="437" r:id="rId6"/>
    <p:sldId id="257" r:id="rId7"/>
    <p:sldId id="457" r:id="rId8"/>
    <p:sldId id="458" r:id="rId9"/>
    <p:sldId id="288" r:id="rId10"/>
    <p:sldId id="428" r:id="rId11"/>
    <p:sldId id="456" r:id="rId12"/>
    <p:sldId id="325" r:id="rId13"/>
    <p:sldId id="454" r:id="rId14"/>
    <p:sldId id="453" r:id="rId15"/>
    <p:sldId id="448" r:id="rId16"/>
    <p:sldId id="440" r:id="rId17"/>
    <p:sldId id="452" r:id="rId18"/>
  </p:sldIdLst>
  <p:sldSz cx="12192000" cy="6858000"/>
  <p:notesSz cx="6858000" cy="9144000"/>
  <p:embeddedFontLst>
    <p:embeddedFont>
      <p:font typeface="Merriweather" panose="00000500000000000000" pitchFamily="2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Poppins Medium" panose="00000600000000000000" pitchFamily="2" charset="0"/>
      <p:regular r:id="rId33"/>
      <p:italic r:id="rId34"/>
    </p:embeddedFont>
    <p:embeddedFont>
      <p:font typeface="Raleway SemiBold" pitchFamily="2" charset="0"/>
      <p:bold r:id="rId35"/>
      <p:boldItalic r:id="rId36"/>
    </p:embeddedFont>
  </p:embeddedFontLst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lance" id="{705054ED-DB56-FA4C-BB16-D35BDEFFF4C1}">
          <p14:sldIdLst>
            <p14:sldId id="451"/>
            <p14:sldId id="437"/>
            <p14:sldId id="257"/>
            <p14:sldId id="457"/>
            <p14:sldId id="458"/>
            <p14:sldId id="288"/>
            <p14:sldId id="428"/>
            <p14:sldId id="456"/>
            <p14:sldId id="325"/>
            <p14:sldId id="454"/>
            <p14:sldId id="453"/>
            <p14:sldId id="448"/>
            <p14:sldId id="440"/>
            <p14:sldId id="45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4197CD-E2BA-E28E-FD39-390062A71A5D}" name="Sarah-Beth Wilding" initials="SBW" userId="S::swilding@educationdevelopmenttrust.com::5c3c6e8d-f58a-4574-96c8-107667e0fd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884"/>
    <a:srgbClr val="FEC507"/>
    <a:srgbClr val="E3F3FC"/>
    <a:srgbClr val="003D62"/>
    <a:srgbClr val="006A84"/>
    <a:srgbClr val="F14236"/>
    <a:srgbClr val="7EB5D5"/>
    <a:srgbClr val="ED8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4D683-9ADC-4FB9-AB2B-6F9E84393929}" v="27" dt="2024-08-09T12:53:15.054"/>
    <p1510:client id="{3C894EED-3D40-AAD7-D417-4C7020A30AA9}" v="934" dt="2024-08-09T08:41:09.569"/>
    <p1510:client id="{A82951F0-DBDF-4A95-A610-BF479E835220}" v="69" dt="2024-08-09T11:53:56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830"/>
  </p:normalViewPr>
  <p:slideViewPr>
    <p:cSldViewPr snapToGrid="0">
      <p:cViewPr varScale="1">
        <p:scale>
          <a:sx n="60" d="100"/>
          <a:sy n="60" d="100"/>
        </p:scale>
        <p:origin x="8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>
                <a:latin typeface="Poppins" pitchFamily="2" charset="77"/>
              </a:rPr>
              <a:t>8/9/2024</a:t>
            </a:fld>
            <a:endParaRPr lang="en-US">
              <a:latin typeface="Poppins" pitchFamily="2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>
                <a:latin typeface="Poppins" pitchFamily="2" charset="77"/>
              </a:rPr>
              <a:t>‹#›</a:t>
            </a:fld>
            <a:endParaRPr lang="en-US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247A641A-FC50-3840-A830-42D90553FE8C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8C896355-3DDC-9949-861F-AD0908BFC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C5913-596A-7481-485E-A14FBE8E9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A02E69-36F6-2113-20E9-8AE444126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33EED1-5393-77CE-0C0B-4A0C57F75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32010-5865-B491-A93B-C74F38152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9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D7C632-69F1-9E4A-3ACC-A93316C04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139" y="-78828"/>
            <a:ext cx="12472277" cy="7015655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3EE6C97-3BC9-2D25-BEAE-09ECC6DDB8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678620"/>
            <a:ext cx="5675585" cy="268013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CD3F2D4-7CB5-5F80-83AE-F45705143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72" y="1563683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93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D7C632-69F1-9E4A-3ACC-A93316C04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939130" cy="6858001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3EE6C97-3BC9-2D25-BEAE-09ECC6DDB8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55096" y="-151259"/>
            <a:ext cx="7106819" cy="7132871"/>
          </a:xfrm>
          <a:custGeom>
            <a:avLst/>
            <a:gdLst>
              <a:gd name="connsiteX0" fmla="*/ 0 w 5675585"/>
              <a:gd name="connsiteY0" fmla="*/ 0 h 2680139"/>
              <a:gd name="connsiteX1" fmla="*/ 5675585 w 5675585"/>
              <a:gd name="connsiteY1" fmla="*/ 0 h 2680139"/>
              <a:gd name="connsiteX2" fmla="*/ 5675585 w 5675585"/>
              <a:gd name="connsiteY2" fmla="*/ 2680139 h 2680139"/>
              <a:gd name="connsiteX3" fmla="*/ 0 w 5675585"/>
              <a:gd name="connsiteY3" fmla="*/ 2680139 h 2680139"/>
              <a:gd name="connsiteX4" fmla="*/ 0 w 5675585"/>
              <a:gd name="connsiteY4" fmla="*/ 0 h 2680139"/>
              <a:gd name="connsiteX0" fmla="*/ 3339548 w 5675585"/>
              <a:gd name="connsiteY0" fmla="*/ 0 h 6510017"/>
              <a:gd name="connsiteX1" fmla="*/ 5675585 w 5675585"/>
              <a:gd name="connsiteY1" fmla="*/ 3829878 h 6510017"/>
              <a:gd name="connsiteX2" fmla="*/ 5675585 w 5675585"/>
              <a:gd name="connsiteY2" fmla="*/ 6510017 h 6510017"/>
              <a:gd name="connsiteX3" fmla="*/ 0 w 5675585"/>
              <a:gd name="connsiteY3" fmla="*/ 6510017 h 6510017"/>
              <a:gd name="connsiteX4" fmla="*/ 3339548 w 5675585"/>
              <a:gd name="connsiteY4" fmla="*/ 0 h 6510017"/>
              <a:gd name="connsiteX0" fmla="*/ 3339548 w 6165915"/>
              <a:gd name="connsiteY0" fmla="*/ 1 h 6510018"/>
              <a:gd name="connsiteX1" fmla="*/ 6165915 w 6165915"/>
              <a:gd name="connsiteY1" fmla="*/ 0 h 6510018"/>
              <a:gd name="connsiteX2" fmla="*/ 5675585 w 6165915"/>
              <a:gd name="connsiteY2" fmla="*/ 6510018 h 6510018"/>
              <a:gd name="connsiteX3" fmla="*/ 0 w 6165915"/>
              <a:gd name="connsiteY3" fmla="*/ 6510018 h 6510018"/>
              <a:gd name="connsiteX4" fmla="*/ 3339548 w 6165915"/>
              <a:gd name="connsiteY4" fmla="*/ 1 h 6510018"/>
              <a:gd name="connsiteX0" fmla="*/ 3339548 w 6165915"/>
              <a:gd name="connsiteY0" fmla="*/ 1 h 7132870"/>
              <a:gd name="connsiteX1" fmla="*/ 6165915 w 6165915"/>
              <a:gd name="connsiteY1" fmla="*/ 0 h 7132870"/>
              <a:gd name="connsiteX2" fmla="*/ 6152663 w 6165915"/>
              <a:gd name="connsiteY2" fmla="*/ 7132870 h 7132870"/>
              <a:gd name="connsiteX3" fmla="*/ 0 w 6165915"/>
              <a:gd name="connsiteY3" fmla="*/ 6510018 h 7132870"/>
              <a:gd name="connsiteX4" fmla="*/ 3339548 w 6165915"/>
              <a:gd name="connsiteY4" fmla="*/ 1 h 7132870"/>
              <a:gd name="connsiteX0" fmla="*/ 4280452 w 7106819"/>
              <a:gd name="connsiteY0" fmla="*/ 1 h 7132871"/>
              <a:gd name="connsiteX1" fmla="*/ 7106819 w 7106819"/>
              <a:gd name="connsiteY1" fmla="*/ 0 h 7132871"/>
              <a:gd name="connsiteX2" fmla="*/ 7093567 w 7106819"/>
              <a:gd name="connsiteY2" fmla="*/ 7132870 h 7132871"/>
              <a:gd name="connsiteX3" fmla="*/ 0 w 7106819"/>
              <a:gd name="connsiteY3" fmla="*/ 7132871 h 7132871"/>
              <a:gd name="connsiteX4" fmla="*/ 4280452 w 7106819"/>
              <a:gd name="connsiteY4" fmla="*/ 1 h 7132871"/>
              <a:gd name="connsiteX0" fmla="*/ 4399722 w 7106819"/>
              <a:gd name="connsiteY0" fmla="*/ 26505 h 7132871"/>
              <a:gd name="connsiteX1" fmla="*/ 7106819 w 7106819"/>
              <a:gd name="connsiteY1" fmla="*/ 0 h 7132871"/>
              <a:gd name="connsiteX2" fmla="*/ 7093567 w 7106819"/>
              <a:gd name="connsiteY2" fmla="*/ 7132870 h 7132871"/>
              <a:gd name="connsiteX3" fmla="*/ 0 w 7106819"/>
              <a:gd name="connsiteY3" fmla="*/ 7132871 h 7132871"/>
              <a:gd name="connsiteX4" fmla="*/ 4399722 w 7106819"/>
              <a:gd name="connsiteY4" fmla="*/ 26505 h 7132871"/>
              <a:gd name="connsiteX0" fmla="*/ 4505739 w 7106819"/>
              <a:gd name="connsiteY0" fmla="*/ 26505 h 7132871"/>
              <a:gd name="connsiteX1" fmla="*/ 7106819 w 7106819"/>
              <a:gd name="connsiteY1" fmla="*/ 0 h 7132871"/>
              <a:gd name="connsiteX2" fmla="*/ 7093567 w 7106819"/>
              <a:gd name="connsiteY2" fmla="*/ 7132870 h 7132871"/>
              <a:gd name="connsiteX3" fmla="*/ 0 w 7106819"/>
              <a:gd name="connsiteY3" fmla="*/ 7132871 h 7132871"/>
              <a:gd name="connsiteX4" fmla="*/ 4505739 w 7106819"/>
              <a:gd name="connsiteY4" fmla="*/ 26505 h 7132871"/>
              <a:gd name="connsiteX0" fmla="*/ 4625009 w 7106819"/>
              <a:gd name="connsiteY0" fmla="*/ 39757 h 7132871"/>
              <a:gd name="connsiteX1" fmla="*/ 7106819 w 7106819"/>
              <a:gd name="connsiteY1" fmla="*/ 0 h 7132871"/>
              <a:gd name="connsiteX2" fmla="*/ 7093567 w 7106819"/>
              <a:gd name="connsiteY2" fmla="*/ 7132870 h 7132871"/>
              <a:gd name="connsiteX3" fmla="*/ 0 w 7106819"/>
              <a:gd name="connsiteY3" fmla="*/ 7132871 h 7132871"/>
              <a:gd name="connsiteX4" fmla="*/ 4625009 w 7106819"/>
              <a:gd name="connsiteY4" fmla="*/ 39757 h 7132871"/>
              <a:gd name="connsiteX0" fmla="*/ 4731026 w 7106819"/>
              <a:gd name="connsiteY0" fmla="*/ 53009 h 7132871"/>
              <a:gd name="connsiteX1" fmla="*/ 7106819 w 7106819"/>
              <a:gd name="connsiteY1" fmla="*/ 0 h 7132871"/>
              <a:gd name="connsiteX2" fmla="*/ 7093567 w 7106819"/>
              <a:gd name="connsiteY2" fmla="*/ 7132870 h 7132871"/>
              <a:gd name="connsiteX3" fmla="*/ 0 w 7106819"/>
              <a:gd name="connsiteY3" fmla="*/ 7132871 h 7132871"/>
              <a:gd name="connsiteX4" fmla="*/ 4731026 w 7106819"/>
              <a:gd name="connsiteY4" fmla="*/ 53009 h 7132871"/>
              <a:gd name="connsiteX0" fmla="*/ 4956313 w 7106819"/>
              <a:gd name="connsiteY0" fmla="*/ 39757 h 7132871"/>
              <a:gd name="connsiteX1" fmla="*/ 7106819 w 7106819"/>
              <a:gd name="connsiteY1" fmla="*/ 0 h 7132871"/>
              <a:gd name="connsiteX2" fmla="*/ 7093567 w 7106819"/>
              <a:gd name="connsiteY2" fmla="*/ 7132870 h 7132871"/>
              <a:gd name="connsiteX3" fmla="*/ 0 w 7106819"/>
              <a:gd name="connsiteY3" fmla="*/ 7132871 h 7132871"/>
              <a:gd name="connsiteX4" fmla="*/ 4956313 w 7106819"/>
              <a:gd name="connsiteY4" fmla="*/ 39757 h 7132871"/>
              <a:gd name="connsiteX0" fmla="*/ 4545495 w 7106819"/>
              <a:gd name="connsiteY0" fmla="*/ 39757 h 7132871"/>
              <a:gd name="connsiteX1" fmla="*/ 7106819 w 7106819"/>
              <a:gd name="connsiteY1" fmla="*/ 0 h 7132871"/>
              <a:gd name="connsiteX2" fmla="*/ 7093567 w 7106819"/>
              <a:gd name="connsiteY2" fmla="*/ 7132870 h 7132871"/>
              <a:gd name="connsiteX3" fmla="*/ 0 w 7106819"/>
              <a:gd name="connsiteY3" fmla="*/ 7132871 h 7132871"/>
              <a:gd name="connsiteX4" fmla="*/ 4545495 w 7106819"/>
              <a:gd name="connsiteY4" fmla="*/ 39757 h 713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819" h="7132871">
                <a:moveTo>
                  <a:pt x="4545495" y="39757"/>
                </a:moveTo>
                <a:lnTo>
                  <a:pt x="7106819" y="0"/>
                </a:lnTo>
                <a:cubicBezTo>
                  <a:pt x="7102402" y="2377623"/>
                  <a:pt x="7097984" y="4755247"/>
                  <a:pt x="7093567" y="7132870"/>
                </a:cubicBezTo>
                <a:lnTo>
                  <a:pt x="0" y="7132871"/>
                </a:lnTo>
                <a:lnTo>
                  <a:pt x="4545495" y="39757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CD3F2D4-7CB5-5F80-83AE-F45705143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72" y="1563683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rgbClr val="003D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745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0" i="0" smtClean="0">
                <a:solidFill>
                  <a:schemeClr val="bg1">
                    <a:alpha val="70000"/>
                  </a:schemeClr>
                </a:solidFill>
                <a:latin typeface="Poppins Medium" pitchFamily="2" charset="77"/>
                <a:cs typeface="Poppins Medium" pitchFamily="2" charset="77"/>
              </a:rPr>
              <a:pPr/>
              <a:t>‹#›</a:t>
            </a:fld>
            <a:endParaRPr lang="en-US" b="0" i="0">
              <a:solidFill>
                <a:schemeClr val="bg1">
                  <a:alpha val="70000"/>
                </a:schemeClr>
              </a:solidFill>
              <a:latin typeface="Poppins Medium" pitchFamily="2" charset="77"/>
              <a:cs typeface="Poppins Medium" pitchFamily="2" charset="77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6ADD50D-F188-756D-017C-C3BEE37B3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79" y="3216689"/>
            <a:ext cx="306122" cy="4246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290219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23510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65523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7FEA6-E10C-A785-8E3D-AAD5B5262D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6E8234-3FD6-7A0E-C745-4CD0A87A6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495" y="-307541"/>
            <a:ext cx="5293718" cy="7488594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8A71996A-6A8A-1D7E-B292-482FCEA7B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410" y="2015455"/>
            <a:ext cx="6509085" cy="2438731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00755-8DB9-E685-FA84-BC726202572E}"/>
              </a:ext>
            </a:extLst>
          </p:cNvPr>
          <p:cNvSpPr/>
          <p:nvPr userDrawn="1"/>
        </p:nvSpPr>
        <p:spPr>
          <a:xfrm>
            <a:off x="0" y="5540186"/>
            <a:ext cx="12192000" cy="13285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CF91D8-38E7-6512-03E6-751F159908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28" y="455543"/>
            <a:ext cx="2438743" cy="532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29C7C2-CCA3-7E0E-CB63-98DAB50F5F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236"/>
          <a:stretch/>
        </p:blipFill>
        <p:spPr>
          <a:xfrm>
            <a:off x="221706" y="5540186"/>
            <a:ext cx="4841908" cy="13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22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5"/>
            <a:ext cx="8477747" cy="745212"/>
          </a:xfrm>
        </p:spPr>
        <p:txBody>
          <a:bodyPr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59448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2313828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772007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669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837707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837707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837707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3363778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645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885413" y="1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473601" y="2289977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885413" y="4573989"/>
            <a:ext cx="3113599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3464517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003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Poppins" pitchFamily="2" charset="77"/>
            </a:endParaRPr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0" i="0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  <a:latin typeface="Poppins Medium" pitchFamily="2" charset="77"/>
                <a:cs typeface="Poppins Medium" pitchFamily="2" charset="77"/>
              </a:rPr>
              <a:pPr/>
              <a:t>‹#›</a:t>
            </a:fld>
            <a:endParaRPr lang="en-US" b="0" i="0">
              <a:solidFill>
                <a:schemeClr val="tx1">
                  <a:lumMod val="50000"/>
                  <a:lumOff val="50000"/>
                  <a:alpha val="70000"/>
                </a:schemeClr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B3C2331-F850-B16E-5981-B3C14CCA9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9" y="3216689"/>
            <a:ext cx="306122" cy="4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33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00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Poppins" pitchFamily="2" charset="77"/>
            </a:endParaRPr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0" i="0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  <a:latin typeface="Poppins Medium" pitchFamily="2" charset="77"/>
                <a:cs typeface="Poppins Medium" pitchFamily="2" charset="77"/>
              </a:rPr>
              <a:pPr/>
              <a:t>‹#›</a:t>
            </a:fld>
            <a:endParaRPr lang="en-US" b="0" i="0">
              <a:solidFill>
                <a:schemeClr val="tx1">
                  <a:lumMod val="50000"/>
                  <a:lumOff val="50000"/>
                  <a:alpha val="70000"/>
                </a:schemeClr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B3C2331-F850-B16E-5981-B3C14CCA9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9" y="3216689"/>
            <a:ext cx="306122" cy="4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7EB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Poppins" pitchFamily="2" charset="77"/>
            </a:endParaRPr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0" i="0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  <a:latin typeface="Poppins Medium" pitchFamily="2" charset="77"/>
                <a:cs typeface="Poppins Medium" pitchFamily="2" charset="77"/>
              </a:rPr>
              <a:pPr/>
              <a:t>‹#›</a:t>
            </a:fld>
            <a:endParaRPr lang="en-US" b="0" i="0">
              <a:solidFill>
                <a:schemeClr val="tx1">
                  <a:lumMod val="50000"/>
                  <a:lumOff val="50000"/>
                  <a:alpha val="70000"/>
                </a:schemeClr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B3C2331-F850-B16E-5981-B3C14CCA9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9" y="3216689"/>
            <a:ext cx="306122" cy="4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24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F1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Poppins" pitchFamily="2" charset="77"/>
            </a:endParaRPr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0" i="0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  <a:latin typeface="Poppins Medium" pitchFamily="2" charset="77"/>
                <a:cs typeface="Poppins Medium" pitchFamily="2" charset="77"/>
              </a:rPr>
              <a:pPr/>
              <a:t>‹#›</a:t>
            </a:fld>
            <a:endParaRPr lang="en-US" b="0" i="0">
              <a:solidFill>
                <a:schemeClr val="tx1">
                  <a:lumMod val="50000"/>
                  <a:lumOff val="50000"/>
                  <a:alpha val="70000"/>
                </a:schemeClr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B3C2331-F850-B16E-5981-B3C14CCA9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9" y="3216689"/>
            <a:ext cx="306122" cy="4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71337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002364" y="996124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135464" y="0"/>
            <a:ext cx="990600" cy="6858000"/>
          </a:xfrm>
          <a:prstGeom prst="rect">
            <a:avLst/>
          </a:prstGeom>
          <a:solidFill>
            <a:srgbClr val="003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Poppins" pitchFamily="2" charset="77"/>
            </a:endParaRPr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3371337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0" i="0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  <a:latin typeface="Poppins Medium" pitchFamily="2" charset="77"/>
                <a:cs typeface="Poppins Medium" pitchFamily="2" charset="77"/>
              </a:rPr>
              <a:pPr/>
              <a:t>‹#›</a:t>
            </a:fld>
            <a:endParaRPr lang="en-US" b="0" i="0">
              <a:solidFill>
                <a:schemeClr val="tx1">
                  <a:lumMod val="50000"/>
                  <a:lumOff val="50000"/>
                  <a:alpha val="70000"/>
                </a:schemeClr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FFDE7C9-BDEA-FF9F-29B1-CD0A514D1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143" y="3216689"/>
            <a:ext cx="306122" cy="4246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7FEA6-E10C-A785-8E3D-AAD5B5262D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6E8234-3FD6-7A0E-C745-4CD0A87A6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495" y="-307541"/>
            <a:ext cx="5293718" cy="7488594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8A71996A-6A8A-1D7E-B292-482FCEA7B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410" y="2015455"/>
            <a:ext cx="6509085" cy="2438731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00755-8DB9-E685-FA84-BC726202572E}"/>
              </a:ext>
            </a:extLst>
          </p:cNvPr>
          <p:cNvSpPr/>
          <p:nvPr userDrawn="1"/>
        </p:nvSpPr>
        <p:spPr>
          <a:xfrm>
            <a:off x="0" y="5540186"/>
            <a:ext cx="12192000" cy="13285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CF91D8-38E7-6512-03E6-751F159908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28" y="455543"/>
            <a:ext cx="2438743" cy="532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C3A8D-D3C7-D877-02E1-0FF091236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655"/>
          <a:stretch/>
        </p:blipFill>
        <p:spPr>
          <a:xfrm>
            <a:off x="221705" y="5540186"/>
            <a:ext cx="4812411" cy="13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01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71337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002364" y="996124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135464" y="0"/>
            <a:ext cx="990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Poppins" pitchFamily="2" charset="77"/>
            </a:endParaRPr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3371337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0" i="0" smtClean="0">
                <a:solidFill>
                  <a:schemeClr val="bg1">
                    <a:lumMod val="85000"/>
                    <a:alpha val="70000"/>
                  </a:schemeClr>
                </a:solidFill>
                <a:latin typeface="Poppins Medium" pitchFamily="2" charset="77"/>
                <a:cs typeface="Poppins Medium" pitchFamily="2" charset="77"/>
              </a:rPr>
              <a:pPr/>
              <a:t>‹#›</a:t>
            </a:fld>
            <a:endParaRPr lang="en-US" b="0" i="0">
              <a:solidFill>
                <a:schemeClr val="bg1">
                  <a:lumMod val="85000"/>
                  <a:alpha val="70000"/>
                </a:schemeClr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FFDE7C9-BDEA-FF9F-29B1-CD0A514D1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143" y="3216689"/>
            <a:ext cx="306122" cy="4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31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71337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002364" y="996124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135464" y="0"/>
            <a:ext cx="990600" cy="6858000"/>
          </a:xfrm>
          <a:prstGeom prst="rect">
            <a:avLst/>
          </a:prstGeom>
          <a:solidFill>
            <a:srgbClr val="F1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Poppins" pitchFamily="2" charset="77"/>
            </a:endParaRPr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3371337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0" i="0" smtClean="0">
                <a:solidFill>
                  <a:schemeClr val="bg1">
                    <a:lumMod val="85000"/>
                    <a:alpha val="70000"/>
                  </a:schemeClr>
                </a:solidFill>
                <a:latin typeface="Poppins Medium" pitchFamily="2" charset="77"/>
                <a:cs typeface="Poppins Medium" pitchFamily="2" charset="77"/>
              </a:rPr>
              <a:pPr/>
              <a:t>‹#›</a:t>
            </a:fld>
            <a:endParaRPr lang="en-US" b="0" i="0">
              <a:solidFill>
                <a:schemeClr val="bg1">
                  <a:lumMod val="85000"/>
                  <a:alpha val="70000"/>
                </a:schemeClr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FFDE7C9-BDEA-FF9F-29B1-CD0A514D1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143" y="3216689"/>
            <a:ext cx="306122" cy="4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95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003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Poppins" pitchFamily="2" charset="77"/>
            </a:endParaRPr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0" i="0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  <a:latin typeface="Poppins Medium" pitchFamily="2" charset="77"/>
                <a:cs typeface="Poppins Medium" pitchFamily="2" charset="77"/>
              </a:rPr>
              <a:pPr/>
              <a:t>‹#›</a:t>
            </a:fld>
            <a:endParaRPr lang="en-US" b="0" i="0">
              <a:solidFill>
                <a:schemeClr val="tx1">
                  <a:lumMod val="50000"/>
                  <a:lumOff val="50000"/>
                  <a:alpha val="70000"/>
                </a:schemeClr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B3C2331-F850-B16E-5981-B3C14CCA9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9" y="3216689"/>
            <a:ext cx="306122" cy="42462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4C9F60-35C5-1199-1A12-3B945FDEC75F}"/>
              </a:ext>
            </a:extLst>
          </p:cNvPr>
          <p:cNvCxnSpPr/>
          <p:nvPr userDrawn="1"/>
        </p:nvCxnSpPr>
        <p:spPr>
          <a:xfrm>
            <a:off x="1138510" y="157987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529424D-A9EE-DD10-9088-426A3E3B0C90}"/>
              </a:ext>
            </a:extLst>
          </p:cNvPr>
          <p:cNvSpPr/>
          <p:nvPr userDrawn="1"/>
        </p:nvSpPr>
        <p:spPr>
          <a:xfrm>
            <a:off x="2019300" y="946043"/>
            <a:ext cx="790832" cy="790832"/>
          </a:xfrm>
          <a:prstGeom prst="ellipse">
            <a:avLst/>
          </a:prstGeom>
          <a:solidFill>
            <a:srgbClr val="7EB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</a:endParaRPr>
          </a:p>
        </p:txBody>
      </p:sp>
      <p:sp>
        <p:nvSpPr>
          <p:cNvPr id="13" name="Shape 3626">
            <a:extLst>
              <a:ext uri="{FF2B5EF4-FFF2-40B4-BE49-F238E27FC236}">
                <a16:creationId xmlns:a16="http://schemas.microsoft.com/office/drawing/2014/main" id="{A9E1A31E-BAE0-FA49-6A89-A3DF0B1C922F}"/>
              </a:ext>
            </a:extLst>
          </p:cNvPr>
          <p:cNvSpPr/>
          <p:nvPr userDrawn="1"/>
        </p:nvSpPr>
        <p:spPr>
          <a:xfrm>
            <a:off x="2274426" y="1213922"/>
            <a:ext cx="280580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rgbClr val="01588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Poppins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20A090-FE08-1031-69D1-F77CA40E6A0C}"/>
              </a:ext>
            </a:extLst>
          </p:cNvPr>
          <p:cNvSpPr/>
          <p:nvPr userDrawn="1"/>
        </p:nvSpPr>
        <p:spPr>
          <a:xfrm>
            <a:off x="1694936" y="621678"/>
            <a:ext cx="1439560" cy="1439560"/>
          </a:xfrm>
          <a:prstGeom prst="ellipse">
            <a:avLst/>
          </a:prstGeom>
          <a:noFill/>
          <a:ln w="6350">
            <a:solidFill>
              <a:srgbClr val="015884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F49403E7-2A50-B759-1E06-C012BD2FB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899" y="2889410"/>
            <a:ext cx="7959023" cy="1621619"/>
          </a:xfrm>
        </p:spPr>
        <p:txBody>
          <a:bodyPr/>
          <a:lstStyle>
            <a:lvl1pPr>
              <a:defRPr lang="en-US" sz="3200" kern="1200" spc="0" baseline="0" dirty="0">
                <a:solidFill>
                  <a:srgbClr val="015884"/>
                </a:solidFill>
                <a:latin typeface="Merriweather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2766A7E-BF31-30FC-A97E-A79DAF8259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66899" y="5189041"/>
            <a:ext cx="7959022" cy="10472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2"/>
            <a:r>
              <a:rPr lang="en-GB"/>
              <a:t>- Click to edit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823731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7EB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Poppins" pitchFamily="2" charset="77"/>
            </a:endParaRPr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0" i="0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  <a:latin typeface="Poppins Medium" pitchFamily="2" charset="77"/>
                <a:cs typeface="Poppins Medium" pitchFamily="2" charset="77"/>
              </a:rPr>
              <a:pPr/>
              <a:t>‹#›</a:t>
            </a:fld>
            <a:endParaRPr lang="en-US" b="0" i="0">
              <a:solidFill>
                <a:schemeClr val="tx1">
                  <a:lumMod val="50000"/>
                  <a:lumOff val="50000"/>
                  <a:alpha val="70000"/>
                </a:schemeClr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B3C2331-F850-B16E-5981-B3C14CCA9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9" y="3216689"/>
            <a:ext cx="306122" cy="42462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4C9F60-35C5-1199-1A12-3B945FDEC75F}"/>
              </a:ext>
            </a:extLst>
          </p:cNvPr>
          <p:cNvCxnSpPr/>
          <p:nvPr userDrawn="1"/>
        </p:nvCxnSpPr>
        <p:spPr>
          <a:xfrm>
            <a:off x="1138510" y="157987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529424D-A9EE-DD10-9088-426A3E3B0C90}"/>
              </a:ext>
            </a:extLst>
          </p:cNvPr>
          <p:cNvSpPr/>
          <p:nvPr userDrawn="1"/>
        </p:nvSpPr>
        <p:spPr>
          <a:xfrm>
            <a:off x="2019300" y="946043"/>
            <a:ext cx="790832" cy="790832"/>
          </a:xfrm>
          <a:prstGeom prst="ellipse">
            <a:avLst/>
          </a:prstGeom>
          <a:solidFill>
            <a:srgbClr val="7EB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</a:endParaRPr>
          </a:p>
        </p:txBody>
      </p:sp>
      <p:sp>
        <p:nvSpPr>
          <p:cNvPr id="13" name="Shape 3626">
            <a:extLst>
              <a:ext uri="{FF2B5EF4-FFF2-40B4-BE49-F238E27FC236}">
                <a16:creationId xmlns:a16="http://schemas.microsoft.com/office/drawing/2014/main" id="{A9E1A31E-BAE0-FA49-6A89-A3DF0B1C922F}"/>
              </a:ext>
            </a:extLst>
          </p:cNvPr>
          <p:cNvSpPr/>
          <p:nvPr userDrawn="1"/>
        </p:nvSpPr>
        <p:spPr>
          <a:xfrm>
            <a:off x="2274426" y="1213922"/>
            <a:ext cx="280580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Poppins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20A090-FE08-1031-69D1-F77CA40E6A0C}"/>
              </a:ext>
            </a:extLst>
          </p:cNvPr>
          <p:cNvSpPr/>
          <p:nvPr userDrawn="1"/>
        </p:nvSpPr>
        <p:spPr>
          <a:xfrm>
            <a:off x="1694936" y="621678"/>
            <a:ext cx="1439560" cy="1439560"/>
          </a:xfrm>
          <a:prstGeom prst="ellipse">
            <a:avLst/>
          </a:prstGeom>
          <a:noFill/>
          <a:ln w="6350">
            <a:solidFill>
              <a:srgbClr val="015884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F49403E7-2A50-B759-1E06-C012BD2FB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899" y="2889410"/>
            <a:ext cx="7959023" cy="1621619"/>
          </a:xfrm>
        </p:spPr>
        <p:txBody>
          <a:bodyPr/>
          <a:lstStyle>
            <a:lvl1pPr>
              <a:defRPr lang="en-US" sz="3200" kern="1200" spc="0" baseline="0" dirty="0">
                <a:solidFill>
                  <a:srgbClr val="015884"/>
                </a:solidFill>
                <a:latin typeface="Merriweather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2766A7E-BF31-30FC-A97E-A79DAF8259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66899" y="5189041"/>
            <a:ext cx="7959022" cy="10472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2"/>
            <a:r>
              <a:rPr lang="en-GB"/>
              <a:t>- Click to edit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4116669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F1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Poppins" pitchFamily="2" charset="77"/>
            </a:endParaRPr>
          </a:p>
        </p:txBody>
      </p:sp>
      <p:sp>
        <p:nvSpPr>
          <p:cNvPr id="8" name="Номер слайда 21"/>
          <p:cNvSpPr txBox="1">
            <a:spLocks/>
          </p:cNvSpPr>
          <p:nvPr userDrawn="1"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0" i="0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  <a:latin typeface="Poppins Medium" pitchFamily="2" charset="77"/>
                <a:cs typeface="Poppins Medium" pitchFamily="2" charset="77"/>
              </a:rPr>
              <a:pPr/>
              <a:t>‹#›</a:t>
            </a:fld>
            <a:endParaRPr lang="en-US" b="0" i="0">
              <a:solidFill>
                <a:schemeClr val="tx1">
                  <a:lumMod val="50000"/>
                  <a:lumOff val="50000"/>
                  <a:alpha val="70000"/>
                </a:schemeClr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B3C2331-F850-B16E-5981-B3C14CCA9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9" y="3216689"/>
            <a:ext cx="306122" cy="42462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4C9F60-35C5-1199-1A12-3B945FDEC75F}"/>
              </a:ext>
            </a:extLst>
          </p:cNvPr>
          <p:cNvCxnSpPr/>
          <p:nvPr userDrawn="1"/>
        </p:nvCxnSpPr>
        <p:spPr>
          <a:xfrm>
            <a:off x="1138510" y="157987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529424D-A9EE-DD10-9088-426A3E3B0C90}"/>
              </a:ext>
            </a:extLst>
          </p:cNvPr>
          <p:cNvSpPr/>
          <p:nvPr userDrawn="1"/>
        </p:nvSpPr>
        <p:spPr>
          <a:xfrm>
            <a:off x="2019300" y="946043"/>
            <a:ext cx="790832" cy="790832"/>
          </a:xfrm>
          <a:prstGeom prst="ellipse">
            <a:avLst/>
          </a:prstGeom>
          <a:solidFill>
            <a:srgbClr val="F1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</a:endParaRPr>
          </a:p>
        </p:txBody>
      </p:sp>
      <p:sp>
        <p:nvSpPr>
          <p:cNvPr id="13" name="Shape 3626">
            <a:extLst>
              <a:ext uri="{FF2B5EF4-FFF2-40B4-BE49-F238E27FC236}">
                <a16:creationId xmlns:a16="http://schemas.microsoft.com/office/drawing/2014/main" id="{A9E1A31E-BAE0-FA49-6A89-A3DF0B1C922F}"/>
              </a:ext>
            </a:extLst>
          </p:cNvPr>
          <p:cNvSpPr/>
          <p:nvPr userDrawn="1"/>
        </p:nvSpPr>
        <p:spPr>
          <a:xfrm>
            <a:off x="2274426" y="1213922"/>
            <a:ext cx="280580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Poppins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20A090-FE08-1031-69D1-F77CA40E6A0C}"/>
              </a:ext>
            </a:extLst>
          </p:cNvPr>
          <p:cNvSpPr/>
          <p:nvPr userDrawn="1"/>
        </p:nvSpPr>
        <p:spPr>
          <a:xfrm>
            <a:off x="1694936" y="621678"/>
            <a:ext cx="1439560" cy="1439560"/>
          </a:xfrm>
          <a:prstGeom prst="ellipse">
            <a:avLst/>
          </a:prstGeom>
          <a:noFill/>
          <a:ln w="6350">
            <a:solidFill>
              <a:srgbClr val="015884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F49403E7-2A50-B759-1E06-C012BD2FB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899" y="2889410"/>
            <a:ext cx="7959023" cy="1621619"/>
          </a:xfrm>
        </p:spPr>
        <p:txBody>
          <a:bodyPr/>
          <a:lstStyle>
            <a:lvl1pPr>
              <a:defRPr lang="en-US" sz="3200" kern="1200" spc="0" baseline="0" dirty="0">
                <a:solidFill>
                  <a:srgbClr val="015884"/>
                </a:solidFill>
                <a:latin typeface="Merriweather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2766A7E-BF31-30FC-A97E-A79DAF8259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66899" y="5189041"/>
            <a:ext cx="7959022" cy="10472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2"/>
            <a:r>
              <a:rPr lang="en-GB"/>
              <a:t>- Click to edit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625544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3720239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1181099"/>
            <a:ext cx="5524500" cy="28393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28571" y="4020456"/>
            <a:ext cx="3093359" cy="19594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62482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0167256" y="0"/>
            <a:ext cx="2024743" cy="31060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142512" y="0"/>
            <a:ext cx="2024743" cy="5696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17769" y="0"/>
            <a:ext cx="2024743" cy="496388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83258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0600" y="1952170"/>
            <a:ext cx="2024743" cy="49058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15343" y="1181101"/>
            <a:ext cx="2024743" cy="56768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040086" y="2728687"/>
            <a:ext cx="2024743" cy="412931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6096000" y="996124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39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6775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493790" y="990269"/>
            <a:ext cx="5126710" cy="2438731"/>
          </a:xfr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860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7FEA6-E10C-A785-8E3D-AAD5B5262D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F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6E8234-3FD6-7A0E-C745-4CD0A87A6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495" y="-307541"/>
            <a:ext cx="5293718" cy="7488594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8A71996A-6A8A-1D7E-B292-482FCEA7B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410" y="2015455"/>
            <a:ext cx="6509085" cy="2438731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00755-8DB9-E685-FA84-BC726202572E}"/>
              </a:ext>
            </a:extLst>
          </p:cNvPr>
          <p:cNvSpPr/>
          <p:nvPr userDrawn="1"/>
        </p:nvSpPr>
        <p:spPr>
          <a:xfrm>
            <a:off x="0" y="5540186"/>
            <a:ext cx="12192000" cy="13285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CF91D8-38E7-6512-03E6-751F159908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29" y="455543"/>
            <a:ext cx="2438740" cy="532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2151F-28AE-9F08-7E11-4E407B70B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096"/>
          <a:stretch/>
        </p:blipFill>
        <p:spPr>
          <a:xfrm>
            <a:off x="221706" y="5540186"/>
            <a:ext cx="4851740" cy="13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37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79951" y="0"/>
            <a:ext cx="7612049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472339" y="990269"/>
            <a:ext cx="2975675" cy="2438731"/>
          </a:xfrm>
        </p:spPr>
        <p:txBody>
          <a:bodyPr/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235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660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897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17671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768443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5192578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3263039" cy="18571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649028" y="2318656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71315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9971315" y="0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71314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649028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326741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032923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4890408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7913915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43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181100"/>
            <a:ext cx="7326086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167074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003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oppins" pitchFamily="2" charset="77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176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00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oppins" pitchFamily="2" charset="77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703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7EB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oppins" pitchFamily="2" charset="77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478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A71996A-6A8A-1D7E-B292-482FCEA7B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411" y="2080408"/>
            <a:ext cx="5986914" cy="2438731"/>
          </a:xfrm>
        </p:spPr>
        <p:txBody>
          <a:bodyPr/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7B7002-9E66-DC96-70F3-977D821F3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9322" y="-869721"/>
            <a:ext cx="6220150" cy="87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83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F1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oppins" pitchFamily="2" charset="77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1786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1000025"/>
            <a:ext cx="5089071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987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3080468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8185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99328" y="1181100"/>
            <a:ext cx="4793343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387098" y="1767466"/>
            <a:ext cx="2456482" cy="3075754"/>
          </a:xfrm>
        </p:spPr>
        <p:txBody>
          <a:bodyPr/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27771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531100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432812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0"/>
            <a:ext cx="1406070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448707" y="762906"/>
            <a:ext cx="2242457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5471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1000025"/>
            <a:ext cx="5215825" cy="1358545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358570"/>
            <a:ext cx="12192000" cy="44994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603505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8669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458898" y="2289679"/>
            <a:ext cx="5126710" cy="2438731"/>
          </a:xfrm>
        </p:spPr>
        <p:txBody>
          <a:bodyPr/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6DFF7E-261B-A55E-2D4C-0E4A0FADB0D0}"/>
              </a:ext>
            </a:extLst>
          </p:cNvPr>
          <p:cNvSpPr/>
          <p:nvPr userDrawn="1"/>
        </p:nvSpPr>
        <p:spPr>
          <a:xfrm>
            <a:off x="606392" y="664143"/>
            <a:ext cx="10982425" cy="5533150"/>
          </a:xfrm>
          <a:prstGeom prst="rect">
            <a:avLst/>
          </a:prstGeom>
          <a:noFill/>
          <a:ln w="38100">
            <a:solidFill>
              <a:srgbClr val="FEC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91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EAD970-4717-19F2-5BE8-2AFF135F6A9D}"/>
              </a:ext>
            </a:extLst>
          </p:cNvPr>
          <p:cNvGrpSpPr/>
          <p:nvPr userDrawn="1"/>
        </p:nvGrpSpPr>
        <p:grpSpPr>
          <a:xfrm>
            <a:off x="4285309" y="974306"/>
            <a:ext cx="8361519" cy="4909388"/>
            <a:chOff x="5343536" y="1831343"/>
            <a:chExt cx="6641556" cy="3899528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3536" y="1831343"/>
              <a:ext cx="6641556" cy="3899528"/>
            </a:xfrm>
            <a:prstGeom prst="rect">
              <a:avLst/>
            </a:prstGeom>
            <a:effectLst/>
          </p:spPr>
        </p:pic>
        <p:sp>
          <p:nvSpPr>
            <p:cNvPr id="28" name="Rectangle 27"/>
            <p:cNvSpPr/>
            <p:nvPr userDrawn="1"/>
          </p:nvSpPr>
          <p:spPr>
            <a:xfrm>
              <a:off x="8294358" y="5373428"/>
              <a:ext cx="660400" cy="138910"/>
            </a:xfrm>
            <a:prstGeom prst="rect">
              <a:avLst/>
            </a:prstGeom>
            <a:solidFill>
              <a:srgbClr val="1F1C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oppins" pitchFamily="2" charset="77"/>
              </a:endParaRPr>
            </a:p>
          </p:txBody>
        </p:sp>
      </p:grpSp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5928" y="1284239"/>
            <a:ext cx="6302034" cy="396663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Poppins" pitchFamily="2" charset="77"/>
                <a:ea typeface="Source Sans Pro" charset="0"/>
                <a:cs typeface="Poppins" pitchFamily="2" charset="77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2618190"/>
            <a:ext cx="2897605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9668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14700"/>
            <a:ext cx="4064000" cy="35433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Drag &amp; Drop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314700"/>
            <a:ext cx="4064000" cy="35433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Drag &amp; Drop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8128000" y="3314700"/>
            <a:ext cx="4064000" cy="3543300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Drag &amp; Drop Picture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53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BA6E5B7-1E6A-043B-CCD7-708893827E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lnSpc>
                <a:spcPct val="10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fld id="{56B9AAFC-97D1-6949-89D4-C53FF4717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0609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B98C48-F9E7-3E49-BA87-606088E8D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6FC93-F7DB-AA4F-AFF5-219AF53B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075" y="546652"/>
            <a:ext cx="10155660" cy="604561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897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7FEA6-E10C-A785-8E3D-AAD5B5262D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A71996A-6A8A-1D7E-B292-482FCEA7B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410" y="2015455"/>
            <a:ext cx="6509085" cy="2438731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00755-8DB9-E685-FA84-BC726202572E}"/>
              </a:ext>
            </a:extLst>
          </p:cNvPr>
          <p:cNvSpPr/>
          <p:nvPr userDrawn="1"/>
        </p:nvSpPr>
        <p:spPr>
          <a:xfrm>
            <a:off x="0" y="5540186"/>
            <a:ext cx="12192000" cy="13285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CF91D8-38E7-6512-03E6-751F15990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28" y="455543"/>
            <a:ext cx="2438743" cy="532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CBC64D-3A14-7B7E-E04F-0C16255B2E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839"/>
          <a:stretch/>
        </p:blipFill>
        <p:spPr>
          <a:xfrm>
            <a:off x="221706" y="5540186"/>
            <a:ext cx="4940230" cy="13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86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7FEA6-E10C-A785-8E3D-AAD5B5262D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F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A71996A-6A8A-1D7E-B292-482FCEA7B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410" y="2015455"/>
            <a:ext cx="6509085" cy="2438731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00755-8DB9-E685-FA84-BC726202572E}"/>
              </a:ext>
            </a:extLst>
          </p:cNvPr>
          <p:cNvSpPr/>
          <p:nvPr userDrawn="1"/>
        </p:nvSpPr>
        <p:spPr>
          <a:xfrm>
            <a:off x="0" y="5540186"/>
            <a:ext cx="12192000" cy="13285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CF91D8-38E7-6512-03E6-751F15990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29" y="455543"/>
            <a:ext cx="2438740" cy="532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285D57-CFBF-938E-CF33-F94B6A9B3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375"/>
          <a:stretch/>
        </p:blipFill>
        <p:spPr>
          <a:xfrm>
            <a:off x="221706" y="5540186"/>
            <a:ext cx="4832076" cy="13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997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7FEA6-E10C-A785-8E3D-AAD5B5262D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A71996A-6A8A-1D7E-B292-482FCEA7B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410" y="2015455"/>
            <a:ext cx="6509085" cy="2438731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00755-8DB9-E685-FA84-BC726202572E}"/>
              </a:ext>
            </a:extLst>
          </p:cNvPr>
          <p:cNvSpPr/>
          <p:nvPr userDrawn="1"/>
        </p:nvSpPr>
        <p:spPr>
          <a:xfrm>
            <a:off x="0" y="5540186"/>
            <a:ext cx="12192000" cy="13285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CF91D8-38E7-6512-03E6-751F15990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28" y="455543"/>
            <a:ext cx="2438743" cy="532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4E684F-F910-B05B-0C26-3ABD979C0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677"/>
          <a:stretch/>
        </p:blipFill>
        <p:spPr>
          <a:xfrm>
            <a:off x="221705" y="5540186"/>
            <a:ext cx="4881237" cy="13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8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7FEA6-E10C-A785-8E3D-AAD5B5262D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F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E8234-3FD6-7A0E-C745-4CD0A87A6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495" y="-234694"/>
            <a:ext cx="5293718" cy="7342899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8A71996A-6A8A-1D7E-B292-482FCEA7B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214" y="2061882"/>
            <a:ext cx="6898282" cy="1479176"/>
          </a:xfrm>
        </p:spPr>
        <p:txBody>
          <a:bodyPr/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07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0" i="0" smtClean="0">
                <a:latin typeface="Poppins Medium" pitchFamily="2" charset="77"/>
                <a:cs typeface="Poppins Medium" pitchFamily="2" charset="77"/>
              </a:rPr>
              <a:pPr/>
              <a:t>‹#›</a:t>
            </a:fld>
            <a:endParaRPr lang="en-US" b="0" i="0">
              <a:latin typeface="Poppins Medium" pitchFamily="2" charset="77"/>
              <a:cs typeface="Poppins Medium" pitchFamily="2" charset="7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CD7C632-69F1-9E4A-3ACC-A93316C04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139" y="-78828"/>
            <a:ext cx="12472278" cy="701565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3EE6C97-3BC9-2D25-BEAE-09ECC6DDB8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678620"/>
            <a:ext cx="5675585" cy="268013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CD3F2D4-7CB5-5F80-83AE-F45705143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72" y="1563683"/>
            <a:ext cx="4229100" cy="1621619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032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DE6075-E7AE-888F-8C94-11C9354E96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>
                    <a:alpha val="70000"/>
                  </a:schemeClr>
                </a:solidFill>
                <a:latin typeface="Poppins Medium" pitchFamily="2" charset="77"/>
                <a:ea typeface="Poppins Medium" pitchFamily="2" charset="77"/>
                <a:cs typeface="Poppins Medium" pitchFamily="2" charset="77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010ECE6-3C1E-844E-FC64-DA3BA507271A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79" y="3216689"/>
            <a:ext cx="306122" cy="4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133" r:id="rId2"/>
    <p:sldLayoutId id="2147484132" r:id="rId3"/>
    <p:sldLayoutId id="2147484134" r:id="rId4"/>
    <p:sldLayoutId id="2147484127" r:id="rId5"/>
    <p:sldLayoutId id="2147484129" r:id="rId6"/>
    <p:sldLayoutId id="2147484018" r:id="rId7"/>
    <p:sldLayoutId id="2147484023" r:id="rId8"/>
    <p:sldLayoutId id="2147484096" r:id="rId9"/>
    <p:sldLayoutId id="2147484103" r:id="rId10"/>
    <p:sldLayoutId id="2147484097" r:id="rId11"/>
    <p:sldLayoutId id="2147484043" r:id="rId12"/>
    <p:sldLayoutId id="2147484010" r:id="rId13"/>
    <p:sldLayoutId id="2147484011" r:id="rId14"/>
    <p:sldLayoutId id="2147484012" r:id="rId15"/>
    <p:sldLayoutId id="2147484052" r:id="rId16"/>
    <p:sldLayoutId id="2147484053" r:id="rId17"/>
    <p:sldLayoutId id="2147484054" r:id="rId18"/>
    <p:sldLayoutId id="2147484019" r:id="rId19"/>
    <p:sldLayoutId id="2147484013" r:id="rId20"/>
    <p:sldLayoutId id="2147484014" r:id="rId21"/>
    <p:sldLayoutId id="2147484015" r:id="rId22"/>
    <p:sldLayoutId id="2147484016" r:id="rId23"/>
    <p:sldLayoutId id="2147484017" r:id="rId24"/>
    <p:sldLayoutId id="2147484020" r:id="rId25"/>
    <p:sldLayoutId id="2147484110" r:id="rId26"/>
    <p:sldLayoutId id="2147484113" r:id="rId27"/>
    <p:sldLayoutId id="2147484119" r:id="rId28"/>
    <p:sldLayoutId id="2147484021" r:id="rId29"/>
    <p:sldLayoutId id="2147484116" r:id="rId30"/>
    <p:sldLayoutId id="2147484120" r:id="rId31"/>
    <p:sldLayoutId id="2147484095" r:id="rId32"/>
    <p:sldLayoutId id="2147484117" r:id="rId33"/>
    <p:sldLayoutId id="2147484121" r:id="rId34"/>
    <p:sldLayoutId id="2147484024" r:id="rId35"/>
    <p:sldLayoutId id="2147484025" r:id="rId36"/>
    <p:sldLayoutId id="2147484026" r:id="rId37"/>
    <p:sldLayoutId id="2147484027" r:id="rId38"/>
    <p:sldLayoutId id="2147484028" r:id="rId39"/>
    <p:sldLayoutId id="2147484029" r:id="rId40"/>
    <p:sldLayoutId id="2147484031" r:id="rId41"/>
    <p:sldLayoutId id="2147484047" r:id="rId42"/>
    <p:sldLayoutId id="2147484032" r:id="rId43"/>
    <p:sldLayoutId id="2147484033" r:id="rId44"/>
    <p:sldLayoutId id="2147484036" r:id="rId45"/>
    <p:sldLayoutId id="2147484038" r:id="rId46"/>
    <p:sldLayoutId id="2147484039" r:id="rId47"/>
    <p:sldLayoutId id="2147484122" r:id="rId48"/>
    <p:sldLayoutId id="2147484123" r:id="rId49"/>
    <p:sldLayoutId id="2147484124" r:id="rId50"/>
    <p:sldLayoutId id="2147484040" r:id="rId51"/>
    <p:sldLayoutId id="2147484051" r:id="rId52"/>
    <p:sldLayoutId id="2147484041" r:id="rId53"/>
    <p:sldLayoutId id="2147484044" r:id="rId54"/>
    <p:sldLayoutId id="2147484042" r:id="rId55"/>
    <p:sldLayoutId id="2147484045" r:id="rId56"/>
    <p:sldLayoutId id="2147484046" r:id="rId57"/>
    <p:sldLayoutId id="2147484049" r:id="rId58"/>
    <p:sldLayoutId id="2147484050" r:id="rId59"/>
    <p:sldLayoutId id="2147484073" r:id="rId60"/>
    <p:sldLayoutId id="2147484080" r:id="rId61"/>
    <p:sldLayoutId id="2147484085" r:id="rId62"/>
    <p:sldLayoutId id="2147484086" r:id="rId63"/>
    <p:sldLayoutId id="2147484135" r:id="rId64"/>
    <p:sldLayoutId id="2147484137" r:id="rId65"/>
    <p:sldLayoutId id="2147484136" r:id="rId66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>
          <a:solidFill>
            <a:schemeClr val="tx1">
              <a:alpha val="70000"/>
            </a:schemeClr>
          </a:solidFill>
          <a:latin typeface="Poppins" pitchFamily="2" charset="77"/>
          <a:ea typeface="+mn-ea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 baseline="0">
          <a:solidFill>
            <a:schemeClr val="tx1">
              <a:alpha val="50000"/>
            </a:schemeClr>
          </a:solidFill>
          <a:latin typeface="Poppins" pitchFamily="2" charset="77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skills@edt.org" TargetMode="Externa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jaroszkiewicz@edt.org" TargetMode="Externa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8E52-17D0-D66E-F291-A134D6B1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Durham Skills Boost</a:t>
            </a:r>
          </a:p>
        </p:txBody>
      </p:sp>
    </p:spTree>
    <p:extLst>
      <p:ext uri="{BB962C8B-B14F-4D97-AF65-F5344CB8AC3E}">
        <p14:creationId xmlns:p14="http://schemas.microsoft.com/office/powerpoint/2010/main" val="4193769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631565" y="901904"/>
            <a:ext cx="4331980" cy="1403251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spc="0" dirty="0">
                <a:latin typeface="Merriweather" pitchFamily="2" charset="77"/>
              </a:rPr>
              <a:t>“I loved how Margaret connected with us on a personal level and made the atmosphere really friendly.”</a:t>
            </a:r>
          </a:p>
        </p:txBody>
      </p:sp>
      <p:pic>
        <p:nvPicPr>
          <p:cNvPr id="11" name="Picture 10" descr="A close-up of a paper&#10;&#10;Description automatically generated">
            <a:extLst>
              <a:ext uri="{FF2B5EF4-FFF2-40B4-BE49-F238E27FC236}">
                <a16:creationId xmlns:a16="http://schemas.microsoft.com/office/drawing/2014/main" id="{39FEADCB-C0A4-7184-7B4E-5D3C433BD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6" y="535200"/>
            <a:ext cx="5684618" cy="5787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ABE08E-EE0E-F0CC-C424-D5A0FA9570B7}"/>
              </a:ext>
            </a:extLst>
          </p:cNvPr>
          <p:cNvSpPr txBox="1">
            <a:spLocks/>
          </p:cNvSpPr>
          <p:nvPr/>
        </p:nvSpPr>
        <p:spPr>
          <a:xfrm>
            <a:off x="7274585" y="3659710"/>
            <a:ext cx="4603612" cy="1403251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spc="0" dirty="0">
                <a:latin typeface="Merriweather" pitchFamily="2" charset="77"/>
              </a:rPr>
              <a:t>“I enjoyed the session today, as usual Margaret was really friendly and easy to understand..”</a:t>
            </a:r>
          </a:p>
        </p:txBody>
      </p:sp>
    </p:spTree>
    <p:extLst>
      <p:ext uri="{BB962C8B-B14F-4D97-AF65-F5344CB8AC3E}">
        <p14:creationId xmlns:p14="http://schemas.microsoft.com/office/powerpoint/2010/main" val="303391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information and referrals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6900" y="3332978"/>
            <a:ext cx="6297386" cy="28520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Information about Durham Skills Boost can be found at </a:t>
            </a:r>
            <a:r>
              <a:rPr lang="en-US" sz="1400" b="1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edt.org/</a:t>
            </a:r>
            <a:r>
              <a:rPr lang="en-US" sz="1400" b="1" dirty="0" err="1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dsb</a:t>
            </a:r>
            <a:endParaRPr lang="en-US" sz="1400" b="1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A ‘Register your interest’ form can also be found on the website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Referrals can either be through the ‘Register your interest’ form, or emailed to </a:t>
            </a:r>
            <a:r>
              <a:rPr lang="en-US" sz="1400" b="1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skills@edt.org</a:t>
            </a:r>
            <a:endParaRPr lang="en-US" sz="1400" b="1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Individuals then contacted to ensure the course is right for them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>
              <a:lnSpc>
                <a:spcPct val="120000"/>
              </a:lnSpc>
            </a:pPr>
            <a:endParaRPr lang="en-US" sz="1400" b="1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B1AAFC-330A-8446-C145-9DD23B3AD5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Placeholder 7" descr="A person holding a baby while using a computer&#10;&#10;Description automatically generated">
            <a:extLst>
              <a:ext uri="{FF2B5EF4-FFF2-40B4-BE49-F238E27FC236}">
                <a16:creationId xmlns:a16="http://schemas.microsoft.com/office/drawing/2014/main" id="{0FC758CC-7ED0-990C-4E22-FC066AA67E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61" r="17174"/>
          <a:stretch/>
        </p:blipFill>
        <p:spPr>
          <a:xfrm>
            <a:off x="8878185" y="0"/>
            <a:ext cx="3324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2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BA51A8-EC4B-E9CE-8357-F6DD857D51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976FC2-6C4B-7A7D-D485-35AEA07F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support.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E99DA-8964-87D1-6C3A-E83AAB62D1BF}"/>
              </a:ext>
            </a:extLst>
          </p:cNvPr>
          <p:cNvSpPr txBox="1"/>
          <p:nvPr/>
        </p:nvSpPr>
        <p:spPr>
          <a:xfrm>
            <a:off x="7434592" y="2166320"/>
            <a:ext cx="4142715" cy="36974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The people we are aiming to support often </a:t>
            </a:r>
            <a:r>
              <a:rPr lang="en-US" sz="140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face significant 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barriers to learning and therefore, understandably, may need extra encouragement and reassurance to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enrol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You can support us to support them by: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Sharing details about our courses with the relevant people in your network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Encouraging signposting/referring to those the course may benefit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Supporting us to link up with </a:t>
            </a:r>
            <a:r>
              <a:rPr lang="en-US" sz="1400" dirty="0" err="1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organisations</a:t>
            </a:r>
            <a:r>
              <a:rPr lang="en-US" sz="14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 who also support people to improve their lives</a:t>
            </a:r>
          </a:p>
        </p:txBody>
      </p:sp>
      <p:pic>
        <p:nvPicPr>
          <p:cNvPr id="8" name="Picture Placeholder 7" descr="A group of people talking in a classroom&#10;&#10;Description automatically generated">
            <a:extLst>
              <a:ext uri="{FF2B5EF4-FFF2-40B4-BE49-F238E27FC236}">
                <a16:creationId xmlns:a16="http://schemas.microsoft.com/office/drawing/2014/main" id="{06A3DEE6-C6B1-9E8C-AD7A-D2B0ADCB37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61543" cy="6858000"/>
          </a:xfrm>
        </p:spPr>
      </p:pic>
    </p:spTree>
    <p:extLst>
      <p:ext uri="{BB962C8B-B14F-4D97-AF65-F5344CB8AC3E}">
        <p14:creationId xmlns:p14="http://schemas.microsoft.com/office/powerpoint/2010/main" val="260217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E0271-921C-317E-6507-2674625EA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B62316-8ED4-2FDE-8CC1-7A1CD515B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D07D6A-FEBD-C971-C1D7-779CB957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54C140-D8BC-05B8-C075-FFE5765FB3BA}"/>
              </a:ext>
            </a:extLst>
          </p:cNvPr>
          <p:cNvGrpSpPr/>
          <p:nvPr/>
        </p:nvGrpSpPr>
        <p:grpSpPr>
          <a:xfrm>
            <a:off x="812308" y="860694"/>
            <a:ext cx="1037620" cy="1037620"/>
            <a:chOff x="812308" y="860694"/>
            <a:chExt cx="1037620" cy="10376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B2E5121-B6F5-692A-BC7F-FA91409C325B}"/>
                </a:ext>
              </a:extLst>
            </p:cNvPr>
            <p:cNvSpPr/>
            <p:nvPr/>
          </p:nvSpPr>
          <p:spPr>
            <a:xfrm>
              <a:off x="812308" y="860694"/>
              <a:ext cx="1037620" cy="1037620"/>
            </a:xfrm>
            <a:prstGeom prst="ellipse">
              <a:avLst/>
            </a:prstGeom>
            <a:solidFill>
              <a:srgbClr val="0158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F34A1E01-9D87-E798-0618-38338B99B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2308" y="860694"/>
              <a:ext cx="1037620" cy="1037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934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217562-B7F8-D790-0540-82C1B87B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F8497-354D-8A4C-B491-D9E0866BDD0C}"/>
              </a:ext>
            </a:extLst>
          </p:cNvPr>
          <p:cNvSpPr txBox="1"/>
          <p:nvPr/>
        </p:nvSpPr>
        <p:spPr>
          <a:xfrm>
            <a:off x="1299410" y="3234820"/>
            <a:ext cx="5253790" cy="18535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EC507"/>
                </a:solidFill>
                <a:latin typeface="Poppins" pitchFamily="2" charset="77"/>
                <a:cs typeface="Poppins" pitchFamily="2" charset="77"/>
              </a:rPr>
              <a:t>Contact us: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Email: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hlinkClick r:id="rId2"/>
              </a:rPr>
              <a:t>ajaroszkiewicz@edt.org</a:t>
            </a:r>
            <a:endPara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96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70D6D4-41D3-638C-DA30-7D2D3526F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5CAC98-7934-2698-F95F-7DAA8B19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D5CDBE-7333-C3E7-8304-0FB847C06D07}"/>
              </a:ext>
            </a:extLst>
          </p:cNvPr>
          <p:cNvSpPr txBox="1"/>
          <p:nvPr/>
        </p:nvSpPr>
        <p:spPr>
          <a:xfrm>
            <a:off x="1299410" y="3299773"/>
            <a:ext cx="4796589" cy="2733056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alpha val="80000"/>
                </a:schemeClr>
              </a:solidFill>
              <a:latin typeface="Poppins"/>
              <a:cs typeface="Poppins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Poppins"/>
                <a:cs typeface="Poppins"/>
              </a:rPr>
              <a:t>EDT – Who we are</a:t>
            </a:r>
            <a:endParaRPr lang="en-US" dirty="0">
              <a:solidFill>
                <a:schemeClr val="tx1">
                  <a:alpha val="80000"/>
                </a:schemeClr>
              </a:solidFill>
              <a:latin typeface="Poppins"/>
              <a:ea typeface="Open Sans"/>
              <a:cs typeface="Poppins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Poppins"/>
                <a:cs typeface="Poppins"/>
              </a:rPr>
              <a:t>Overview of course</a:t>
            </a:r>
            <a:endParaRPr lang="en-US" dirty="0">
              <a:solidFill>
                <a:schemeClr val="tx1">
                  <a:alpha val="80000"/>
                </a:schemeClr>
              </a:solidFill>
              <a:latin typeface="Poppins"/>
              <a:ea typeface="Open Sans"/>
              <a:cs typeface="Poppins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Benefits and incentives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Course feedback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Further information and referrals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Your support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2002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315DA40-9249-DB08-FDE0-E2693948CC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2" r="11228"/>
          <a:stretch/>
        </p:blipFill>
        <p:spPr>
          <a:xfrm>
            <a:off x="6838950" y="857250"/>
            <a:ext cx="3829050" cy="5143500"/>
          </a:xfrm>
        </p:spPr>
      </p:pic>
      <p:sp>
        <p:nvSpPr>
          <p:cNvPr id="24" name="Title 2">
            <a:extLst>
              <a:ext uri="{FF2B5EF4-FFF2-40B4-BE49-F238E27FC236}">
                <a16:creationId xmlns:a16="http://schemas.microsoft.com/office/drawing/2014/main" id="{B8C9EA61-BD6C-3B49-743A-3FB6987D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9217"/>
            <a:ext cx="3002859" cy="1216214"/>
          </a:xfrm>
        </p:spPr>
        <p:txBody>
          <a:bodyPr/>
          <a:lstStyle/>
          <a:p>
            <a:r>
              <a:rPr lang="en-GB" sz="3600" dirty="0"/>
              <a:t>Who we are</a:t>
            </a:r>
            <a:r>
              <a:rPr lang="en-US" sz="3600" dirty="0">
                <a:solidFill>
                  <a:schemeClr val="accent1"/>
                </a:solidFill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7ED3AF-9014-5FBB-0D39-72894AD36C79}"/>
              </a:ext>
            </a:extLst>
          </p:cNvPr>
          <p:cNvGrpSpPr/>
          <p:nvPr/>
        </p:nvGrpSpPr>
        <p:grpSpPr>
          <a:xfrm>
            <a:off x="1536487" y="584541"/>
            <a:ext cx="1104486" cy="545417"/>
            <a:chOff x="1400175" y="1748719"/>
            <a:chExt cx="680278" cy="335935"/>
          </a:xfrm>
        </p:grpSpPr>
        <p:sp>
          <p:nvSpPr>
            <p:cNvPr id="5" name="Rectangle 4"/>
            <p:cNvSpPr/>
            <p:nvPr/>
          </p:nvSpPr>
          <p:spPr>
            <a:xfrm>
              <a:off x="1400175" y="1748719"/>
              <a:ext cx="680278" cy="220676"/>
            </a:xfrm>
            <a:prstGeom prst="rect">
              <a:avLst/>
            </a:prstGeom>
            <a:solidFill>
              <a:srgbClr val="006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006" rIns="0" rtlCol="0" anchor="ctr"/>
            <a:lstStyle/>
            <a:p>
              <a:pPr algn="ctr"/>
              <a:r>
                <a:rPr lang="en-US" sz="1000" dirty="0">
                  <a:latin typeface="Poppins" pitchFamily="2" charset="77"/>
                  <a:ea typeface="Montserrat" charset="0"/>
                  <a:cs typeface="Poppins" pitchFamily="2" charset="77"/>
                </a:rPr>
                <a:t>ABOUT EDT</a:t>
              </a:r>
            </a:p>
          </p:txBody>
        </p:sp>
        <p:sp>
          <p:nvSpPr>
            <p:cNvPr id="6" name="Right Triangle 5"/>
            <p:cNvSpPr/>
            <p:nvPr/>
          </p:nvSpPr>
          <p:spPr>
            <a:xfrm flipV="1">
              <a:off x="1965192" y="1969394"/>
              <a:ext cx="115260" cy="115260"/>
            </a:xfrm>
            <a:prstGeom prst="rtTriangle">
              <a:avLst/>
            </a:prstGeom>
            <a:solidFill>
              <a:srgbClr val="003D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latin typeface="Poppins" pitchFamily="2" charset="77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5B93BB1-7B4D-BAFE-A7A8-FFE3254777FA}"/>
              </a:ext>
            </a:extLst>
          </p:cNvPr>
          <p:cNvSpPr txBox="1"/>
          <p:nvPr/>
        </p:nvSpPr>
        <p:spPr>
          <a:xfrm>
            <a:off x="1407042" y="2943982"/>
            <a:ext cx="4823637" cy="2567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We are an international not-for-profit organisation </a:t>
            </a:r>
          </a:p>
          <a:p>
            <a:pPr>
              <a:lnSpc>
                <a:spcPct val="120000"/>
              </a:lnSpc>
              <a:spcAft>
                <a:spcPts val="450"/>
              </a:spcAft>
            </a:pPr>
            <a:endParaRPr lang="en-GB" sz="16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 marL="285750" indent="-2857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We work with governments around the world, combining our expertise with global research and regional knowledge t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o deliver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programmes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 and inform education policy and practice around the world.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D0F469-124E-56C1-8C1A-D2B0C917CB19}"/>
              </a:ext>
            </a:extLst>
          </p:cNvPr>
          <p:cNvSpPr/>
          <p:nvPr/>
        </p:nvSpPr>
        <p:spPr>
          <a:xfrm>
            <a:off x="1536487" y="2066443"/>
            <a:ext cx="565017" cy="50027"/>
          </a:xfrm>
          <a:prstGeom prst="rect">
            <a:avLst/>
          </a:prstGeom>
          <a:solidFill>
            <a:srgbClr val="FEC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8837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817D28-BB4A-FC16-6575-98484B38BCE9}"/>
              </a:ext>
            </a:extLst>
          </p:cNvPr>
          <p:cNvGrpSpPr/>
          <p:nvPr/>
        </p:nvGrpSpPr>
        <p:grpSpPr>
          <a:xfrm>
            <a:off x="2610915" y="2373402"/>
            <a:ext cx="6860567" cy="3383195"/>
            <a:chOff x="2214633" y="2033453"/>
            <a:chExt cx="7762731" cy="3828087"/>
          </a:xfrm>
          <a:solidFill>
            <a:schemeClr val="tx1">
              <a:alpha val="20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D0F234-0742-059A-3400-E3374BE12873}"/>
                </a:ext>
              </a:extLst>
            </p:cNvPr>
            <p:cNvGrpSpPr/>
            <p:nvPr/>
          </p:nvGrpSpPr>
          <p:grpSpPr>
            <a:xfrm>
              <a:off x="3870387" y="4234007"/>
              <a:ext cx="1232988" cy="1627533"/>
              <a:chOff x="7608092" y="6996296"/>
              <a:chExt cx="2701790" cy="3566338"/>
            </a:xfrm>
            <a:grpFill/>
          </p:grpSpPr>
          <p:sp>
            <p:nvSpPr>
              <p:cNvPr id="174" name="Freeform 2694">
                <a:extLst>
                  <a:ext uri="{FF2B5EF4-FFF2-40B4-BE49-F238E27FC236}">
                    <a16:creationId xmlns:a16="http://schemas.microsoft.com/office/drawing/2014/main" id="{E4C97AF9-BA57-64F9-1DE8-A41F7EDA2E76}"/>
                  </a:ext>
                </a:extLst>
              </p:cNvPr>
              <p:cNvSpPr/>
              <p:nvPr/>
            </p:nvSpPr>
            <p:spPr>
              <a:xfrm>
                <a:off x="8446566" y="7346621"/>
                <a:ext cx="1863316" cy="1928071"/>
              </a:xfrm>
              <a:custGeom>
                <a:avLst/>
                <a:gdLst>
                  <a:gd name="connsiteX0" fmla="*/ 423168 w 790227"/>
                  <a:gd name="connsiteY0" fmla="*/ 805486 h 817689"/>
                  <a:gd name="connsiteX1" fmla="*/ 438211 w 790227"/>
                  <a:gd name="connsiteY1" fmla="*/ 780670 h 817689"/>
                  <a:gd name="connsiteX2" fmla="*/ 448969 w 790227"/>
                  <a:gd name="connsiteY2" fmla="*/ 756234 h 817689"/>
                  <a:gd name="connsiteX3" fmla="*/ 459633 w 790227"/>
                  <a:gd name="connsiteY3" fmla="*/ 734937 h 817689"/>
                  <a:gd name="connsiteX4" fmla="*/ 459633 w 790227"/>
                  <a:gd name="connsiteY4" fmla="*/ 753097 h 817689"/>
                  <a:gd name="connsiteX5" fmla="*/ 460966 w 790227"/>
                  <a:gd name="connsiteY5" fmla="*/ 759752 h 817689"/>
                  <a:gd name="connsiteX6" fmla="*/ 486767 w 790227"/>
                  <a:gd name="connsiteY6" fmla="*/ 720675 h 817689"/>
                  <a:gd name="connsiteX7" fmla="*/ 506761 w 790227"/>
                  <a:gd name="connsiteY7" fmla="*/ 699377 h 817689"/>
                  <a:gd name="connsiteX8" fmla="*/ 512569 w 790227"/>
                  <a:gd name="connsiteY8" fmla="*/ 670853 h 817689"/>
                  <a:gd name="connsiteX9" fmla="*/ 512569 w 790227"/>
                  <a:gd name="connsiteY9" fmla="*/ 641092 h 817689"/>
                  <a:gd name="connsiteX10" fmla="*/ 518852 w 790227"/>
                  <a:gd name="connsiteY10" fmla="*/ 626450 h 817689"/>
                  <a:gd name="connsiteX11" fmla="*/ 544178 w 790227"/>
                  <a:gd name="connsiteY11" fmla="*/ 607434 h 817689"/>
                  <a:gd name="connsiteX12" fmla="*/ 570360 w 790227"/>
                  <a:gd name="connsiteY12" fmla="*/ 595929 h 817689"/>
                  <a:gd name="connsiteX13" fmla="*/ 581499 w 790227"/>
                  <a:gd name="connsiteY13" fmla="*/ 589749 h 817689"/>
                  <a:gd name="connsiteX14" fmla="*/ 597018 w 790227"/>
                  <a:gd name="connsiteY14" fmla="*/ 577769 h 817689"/>
                  <a:gd name="connsiteX15" fmla="*/ 630341 w 790227"/>
                  <a:gd name="connsiteY15" fmla="*/ 577769 h 817689"/>
                  <a:gd name="connsiteX16" fmla="*/ 648145 w 790227"/>
                  <a:gd name="connsiteY16" fmla="*/ 572064 h 817689"/>
                  <a:gd name="connsiteX17" fmla="*/ 659173 w 790227"/>
                  <a:gd name="connsiteY17" fmla="*/ 560088 h 817689"/>
                  <a:gd name="connsiteX18" fmla="*/ 659285 w 790227"/>
                  <a:gd name="connsiteY18" fmla="*/ 560084 h 817689"/>
                  <a:gd name="connsiteX19" fmla="*/ 668139 w 790227"/>
                  <a:gd name="connsiteY19" fmla="*/ 549435 h 817689"/>
                  <a:gd name="connsiteX20" fmla="*/ 676136 w 790227"/>
                  <a:gd name="connsiteY20" fmla="*/ 531179 h 817689"/>
                  <a:gd name="connsiteX21" fmla="*/ 684134 w 790227"/>
                  <a:gd name="connsiteY21" fmla="*/ 512164 h 817689"/>
                  <a:gd name="connsiteX22" fmla="*/ 691750 w 790227"/>
                  <a:gd name="connsiteY22" fmla="*/ 501515 h 817689"/>
                  <a:gd name="connsiteX23" fmla="*/ 694797 w 790227"/>
                  <a:gd name="connsiteY23" fmla="*/ 477079 h 817689"/>
                  <a:gd name="connsiteX24" fmla="*/ 705079 w 790227"/>
                  <a:gd name="connsiteY24" fmla="*/ 466430 h 817689"/>
                  <a:gd name="connsiteX25" fmla="*/ 707269 w 790227"/>
                  <a:gd name="connsiteY25" fmla="*/ 441614 h 817689"/>
                  <a:gd name="connsiteX26" fmla="*/ 707269 w 790227"/>
                  <a:gd name="connsiteY26" fmla="*/ 402536 h 817689"/>
                  <a:gd name="connsiteX27" fmla="*/ 711744 w 790227"/>
                  <a:gd name="connsiteY27" fmla="*/ 373251 h 817689"/>
                  <a:gd name="connsiteX28" fmla="*/ 710411 w 790227"/>
                  <a:gd name="connsiteY28" fmla="*/ 365265 h 817689"/>
                  <a:gd name="connsiteX29" fmla="*/ 713934 w 790227"/>
                  <a:gd name="connsiteY29" fmla="*/ 359465 h 817689"/>
                  <a:gd name="connsiteX30" fmla="*/ 726406 w 790227"/>
                  <a:gd name="connsiteY30" fmla="*/ 363458 h 817689"/>
                  <a:gd name="connsiteX31" fmla="*/ 742401 w 790227"/>
                  <a:gd name="connsiteY31" fmla="*/ 332462 h 817689"/>
                  <a:gd name="connsiteX32" fmla="*/ 761443 w 790227"/>
                  <a:gd name="connsiteY32" fmla="*/ 317820 h 817689"/>
                  <a:gd name="connsiteX33" fmla="*/ 790005 w 790227"/>
                  <a:gd name="connsiteY33" fmla="*/ 278266 h 817689"/>
                  <a:gd name="connsiteX34" fmla="*/ 786006 w 790227"/>
                  <a:gd name="connsiteY34" fmla="*/ 220172 h 817689"/>
                  <a:gd name="connsiteX35" fmla="*/ 768679 w 790227"/>
                  <a:gd name="connsiteY35" fmla="*/ 208572 h 817689"/>
                  <a:gd name="connsiteX36" fmla="*/ 720598 w 790227"/>
                  <a:gd name="connsiteY36" fmla="*/ 182901 h 817689"/>
                  <a:gd name="connsiteX37" fmla="*/ 661950 w 790227"/>
                  <a:gd name="connsiteY37" fmla="*/ 164645 h 817689"/>
                  <a:gd name="connsiteX38" fmla="*/ 622439 w 790227"/>
                  <a:gd name="connsiteY38" fmla="*/ 155137 h 817689"/>
                  <a:gd name="connsiteX39" fmla="*/ 596161 w 790227"/>
                  <a:gd name="connsiteY39" fmla="*/ 168068 h 817689"/>
                  <a:gd name="connsiteX40" fmla="*/ 600160 w 790227"/>
                  <a:gd name="connsiteY40" fmla="*/ 149052 h 817689"/>
                  <a:gd name="connsiteX41" fmla="*/ 553127 w 790227"/>
                  <a:gd name="connsiteY41" fmla="*/ 120528 h 817689"/>
                  <a:gd name="connsiteX42" fmla="*/ 523803 w 790227"/>
                  <a:gd name="connsiteY42" fmla="*/ 129371 h 817689"/>
                  <a:gd name="connsiteX43" fmla="*/ 509522 w 790227"/>
                  <a:gd name="connsiteY43" fmla="*/ 138879 h 817689"/>
                  <a:gd name="connsiteX44" fmla="*/ 499335 w 790227"/>
                  <a:gd name="connsiteY44" fmla="*/ 138879 h 817689"/>
                  <a:gd name="connsiteX45" fmla="*/ 516948 w 790227"/>
                  <a:gd name="connsiteY45" fmla="*/ 117486 h 817689"/>
                  <a:gd name="connsiteX46" fmla="*/ 476485 w 790227"/>
                  <a:gd name="connsiteY46" fmla="*/ 106837 h 817689"/>
                  <a:gd name="connsiteX47" fmla="*/ 463632 w 790227"/>
                  <a:gd name="connsiteY47" fmla="*/ 122335 h 817689"/>
                  <a:gd name="connsiteX48" fmla="*/ 468963 w 790227"/>
                  <a:gd name="connsiteY48" fmla="*/ 105981 h 817689"/>
                  <a:gd name="connsiteX49" fmla="*/ 488957 w 790227"/>
                  <a:gd name="connsiteY49" fmla="*/ 81070 h 817689"/>
                  <a:gd name="connsiteX50" fmla="*/ 472486 w 790227"/>
                  <a:gd name="connsiteY50" fmla="*/ 59772 h 817689"/>
                  <a:gd name="connsiteX51" fmla="*/ 458109 w 790227"/>
                  <a:gd name="connsiteY51" fmla="*/ 21740 h 817689"/>
                  <a:gd name="connsiteX52" fmla="*/ 434403 w 790227"/>
                  <a:gd name="connsiteY52" fmla="*/ 53592 h 817689"/>
                  <a:gd name="connsiteX53" fmla="*/ 413362 w 790227"/>
                  <a:gd name="connsiteY53" fmla="*/ 63100 h 817689"/>
                  <a:gd name="connsiteX54" fmla="*/ 393463 w 790227"/>
                  <a:gd name="connsiteY54" fmla="*/ 57110 h 817689"/>
                  <a:gd name="connsiteX55" fmla="*/ 371279 w 790227"/>
                  <a:gd name="connsiteY55" fmla="*/ 56539 h 817689"/>
                  <a:gd name="connsiteX56" fmla="*/ 362806 w 790227"/>
                  <a:gd name="connsiteY56" fmla="*/ 69185 h 817689"/>
                  <a:gd name="connsiteX57" fmla="*/ 338718 w 790227"/>
                  <a:gd name="connsiteY57" fmla="*/ 68519 h 817689"/>
                  <a:gd name="connsiteX58" fmla="*/ 328531 w 790227"/>
                  <a:gd name="connsiteY58" fmla="*/ 73368 h 817689"/>
                  <a:gd name="connsiteX59" fmla="*/ 315297 w 790227"/>
                  <a:gd name="connsiteY59" fmla="*/ 78122 h 817689"/>
                  <a:gd name="connsiteX60" fmla="*/ 293590 w 790227"/>
                  <a:gd name="connsiteY60" fmla="*/ 70896 h 817689"/>
                  <a:gd name="connsiteX61" fmla="*/ 289401 w 790227"/>
                  <a:gd name="connsiteY61" fmla="*/ 35527 h 817689"/>
                  <a:gd name="connsiteX62" fmla="*/ 290147 w 790227"/>
                  <a:gd name="connsiteY62" fmla="*/ 20754 h 817689"/>
                  <a:gd name="connsiteX63" fmla="*/ 287592 w 790227"/>
                  <a:gd name="connsiteY63" fmla="*/ 18697 h 817689"/>
                  <a:gd name="connsiteX64" fmla="*/ 279213 w 790227"/>
                  <a:gd name="connsiteY64" fmla="*/ 1868 h 817689"/>
                  <a:gd name="connsiteX65" fmla="*/ 266551 w 790227"/>
                  <a:gd name="connsiteY65" fmla="*/ 13278 h 817689"/>
                  <a:gd name="connsiteX66" fmla="*/ 241892 w 790227"/>
                  <a:gd name="connsiteY66" fmla="*/ 22786 h 817689"/>
                  <a:gd name="connsiteX67" fmla="*/ 228086 w 790227"/>
                  <a:gd name="connsiteY67" fmla="*/ 30582 h 817689"/>
                  <a:gd name="connsiteX68" fmla="*/ 220184 w 790227"/>
                  <a:gd name="connsiteY68" fmla="*/ 30012 h 817689"/>
                  <a:gd name="connsiteX69" fmla="*/ 202761 w 790227"/>
                  <a:gd name="connsiteY69" fmla="*/ 24022 h 817689"/>
                  <a:gd name="connsiteX70" fmla="*/ 189527 w 790227"/>
                  <a:gd name="connsiteY70" fmla="*/ 26399 h 817689"/>
                  <a:gd name="connsiteX71" fmla="*/ 197334 w 790227"/>
                  <a:gd name="connsiteY71" fmla="*/ 41421 h 817689"/>
                  <a:gd name="connsiteX72" fmla="*/ 202761 w 790227"/>
                  <a:gd name="connsiteY72" fmla="*/ 53972 h 817689"/>
                  <a:gd name="connsiteX73" fmla="*/ 213044 w 790227"/>
                  <a:gd name="connsiteY73" fmla="*/ 56444 h 817689"/>
                  <a:gd name="connsiteX74" fmla="*/ 210568 w 790227"/>
                  <a:gd name="connsiteY74" fmla="*/ 64811 h 817689"/>
                  <a:gd name="connsiteX75" fmla="*/ 199143 w 790227"/>
                  <a:gd name="connsiteY75" fmla="*/ 75650 h 817689"/>
                  <a:gd name="connsiteX76" fmla="*/ 185909 w 790227"/>
                  <a:gd name="connsiteY76" fmla="*/ 82211 h 817689"/>
                  <a:gd name="connsiteX77" fmla="*/ 172104 w 790227"/>
                  <a:gd name="connsiteY77" fmla="*/ 89437 h 817689"/>
                  <a:gd name="connsiteX78" fmla="*/ 161250 w 790227"/>
                  <a:gd name="connsiteY78" fmla="*/ 91244 h 817689"/>
                  <a:gd name="connsiteX79" fmla="*/ 149254 w 790227"/>
                  <a:gd name="connsiteY79" fmla="*/ 86490 h 817689"/>
                  <a:gd name="connsiteX80" fmla="*/ 133926 w 790227"/>
                  <a:gd name="connsiteY80" fmla="*/ 66237 h 817689"/>
                  <a:gd name="connsiteX81" fmla="*/ 114313 w 790227"/>
                  <a:gd name="connsiteY81" fmla="*/ 72037 h 817689"/>
                  <a:gd name="connsiteX82" fmla="*/ 84036 w 790227"/>
                  <a:gd name="connsiteY82" fmla="*/ 74224 h 817689"/>
                  <a:gd name="connsiteX83" fmla="*/ 89273 w 790227"/>
                  <a:gd name="connsiteY83" fmla="*/ 85253 h 817689"/>
                  <a:gd name="connsiteX84" fmla="*/ 93272 w 790227"/>
                  <a:gd name="connsiteY84" fmla="*/ 93430 h 817689"/>
                  <a:gd name="connsiteX85" fmla="*/ 79657 w 790227"/>
                  <a:gd name="connsiteY85" fmla="*/ 104174 h 817689"/>
                  <a:gd name="connsiteX86" fmla="*/ 92415 w 790227"/>
                  <a:gd name="connsiteY86" fmla="*/ 136692 h 817689"/>
                  <a:gd name="connsiteX87" fmla="*/ 88321 w 790227"/>
                  <a:gd name="connsiteY87" fmla="*/ 163980 h 817689"/>
                  <a:gd name="connsiteX88" fmla="*/ 80609 w 790227"/>
                  <a:gd name="connsiteY88" fmla="*/ 191173 h 817689"/>
                  <a:gd name="connsiteX89" fmla="*/ 63472 w 790227"/>
                  <a:gd name="connsiteY89" fmla="*/ 192409 h 817689"/>
                  <a:gd name="connsiteX90" fmla="*/ 39193 w 790227"/>
                  <a:gd name="connsiteY90" fmla="*/ 201251 h 817689"/>
                  <a:gd name="connsiteX91" fmla="*/ 21389 w 790227"/>
                  <a:gd name="connsiteY91" fmla="*/ 213041 h 817689"/>
                  <a:gd name="connsiteX92" fmla="*/ 14915 w 790227"/>
                  <a:gd name="connsiteY92" fmla="*/ 232057 h 817689"/>
                  <a:gd name="connsiteX93" fmla="*/ 5966 w 790227"/>
                  <a:gd name="connsiteY93" fmla="*/ 242706 h 817689"/>
                  <a:gd name="connsiteX94" fmla="*/ 3014 w 790227"/>
                  <a:gd name="connsiteY94" fmla="*/ 255732 h 817689"/>
                  <a:gd name="connsiteX95" fmla="*/ 8346 w 790227"/>
                  <a:gd name="connsiteY95" fmla="*/ 272847 h 817689"/>
                  <a:gd name="connsiteX96" fmla="*/ 16629 w 790227"/>
                  <a:gd name="connsiteY96" fmla="*/ 290056 h 817689"/>
                  <a:gd name="connsiteX97" fmla="*/ 26721 w 790227"/>
                  <a:gd name="connsiteY97" fmla="*/ 297663 h 817689"/>
                  <a:gd name="connsiteX98" fmla="*/ 37385 w 790227"/>
                  <a:gd name="connsiteY98" fmla="*/ 308977 h 817689"/>
                  <a:gd name="connsiteX99" fmla="*/ 58711 w 790227"/>
                  <a:gd name="connsiteY99" fmla="*/ 306030 h 817689"/>
                  <a:gd name="connsiteX100" fmla="*/ 67565 w 790227"/>
                  <a:gd name="connsiteY100" fmla="*/ 304223 h 817689"/>
                  <a:gd name="connsiteX101" fmla="*/ 72326 w 790227"/>
                  <a:gd name="connsiteY101" fmla="*/ 330275 h 817689"/>
                  <a:gd name="connsiteX102" fmla="*/ 98413 w 790227"/>
                  <a:gd name="connsiteY102" fmla="*/ 330846 h 817689"/>
                  <a:gd name="connsiteX103" fmla="*/ 115646 w 790227"/>
                  <a:gd name="connsiteY103" fmla="*/ 326662 h 817689"/>
                  <a:gd name="connsiteX104" fmla="*/ 132783 w 790227"/>
                  <a:gd name="connsiteY104" fmla="*/ 317820 h 817689"/>
                  <a:gd name="connsiteX105" fmla="*/ 156490 w 790227"/>
                  <a:gd name="connsiteY105" fmla="*/ 307171 h 817689"/>
                  <a:gd name="connsiteX106" fmla="*/ 175532 w 790227"/>
                  <a:gd name="connsiteY106" fmla="*/ 308312 h 817689"/>
                  <a:gd name="connsiteX107" fmla="*/ 182101 w 790227"/>
                  <a:gd name="connsiteY107" fmla="*/ 347390 h 817689"/>
                  <a:gd name="connsiteX108" fmla="*/ 205808 w 790227"/>
                  <a:gd name="connsiteY108" fmla="*/ 361652 h 817689"/>
                  <a:gd name="connsiteX109" fmla="*/ 219994 w 790227"/>
                  <a:gd name="connsiteY109" fmla="*/ 364599 h 817689"/>
                  <a:gd name="connsiteX110" fmla="*/ 228277 w 790227"/>
                  <a:gd name="connsiteY110" fmla="*/ 371635 h 817689"/>
                  <a:gd name="connsiteX111" fmla="*/ 244843 w 790227"/>
                  <a:gd name="connsiteY111" fmla="*/ 379337 h 817689"/>
                  <a:gd name="connsiteX112" fmla="*/ 266836 w 790227"/>
                  <a:gd name="connsiteY112" fmla="*/ 384091 h 817689"/>
                  <a:gd name="connsiteX113" fmla="*/ 274548 w 790227"/>
                  <a:gd name="connsiteY113" fmla="*/ 397687 h 817689"/>
                  <a:gd name="connsiteX114" fmla="*/ 277500 w 790227"/>
                  <a:gd name="connsiteY114" fmla="*/ 413090 h 817689"/>
                  <a:gd name="connsiteX115" fmla="*/ 279880 w 790227"/>
                  <a:gd name="connsiteY115" fmla="*/ 429634 h 817689"/>
                  <a:gd name="connsiteX116" fmla="*/ 301778 w 790227"/>
                  <a:gd name="connsiteY116" fmla="*/ 439713 h 817689"/>
                  <a:gd name="connsiteX117" fmla="*/ 318344 w 790227"/>
                  <a:gd name="connsiteY117" fmla="*/ 449791 h 817689"/>
                  <a:gd name="connsiteX118" fmla="*/ 330245 w 790227"/>
                  <a:gd name="connsiteY118" fmla="*/ 469282 h 817689"/>
                  <a:gd name="connsiteX119" fmla="*/ 327865 w 790227"/>
                  <a:gd name="connsiteY119" fmla="*/ 495334 h 817689"/>
                  <a:gd name="connsiteX120" fmla="*/ 321771 w 790227"/>
                  <a:gd name="connsiteY120" fmla="*/ 508931 h 817689"/>
                  <a:gd name="connsiteX121" fmla="*/ 322628 w 790227"/>
                  <a:gd name="connsiteY121" fmla="*/ 519675 h 817689"/>
                  <a:gd name="connsiteX122" fmla="*/ 326246 w 790227"/>
                  <a:gd name="connsiteY122" fmla="*/ 544301 h 817689"/>
                  <a:gd name="connsiteX123" fmla="*/ 336433 w 790227"/>
                  <a:gd name="connsiteY123" fmla="*/ 560464 h 817689"/>
                  <a:gd name="connsiteX124" fmla="*/ 353857 w 790227"/>
                  <a:gd name="connsiteY124" fmla="*/ 562271 h 817689"/>
                  <a:gd name="connsiteX125" fmla="*/ 367757 w 790227"/>
                  <a:gd name="connsiteY125" fmla="*/ 579195 h 817689"/>
                  <a:gd name="connsiteX126" fmla="*/ 377278 w 790227"/>
                  <a:gd name="connsiteY126" fmla="*/ 601349 h 817689"/>
                  <a:gd name="connsiteX127" fmla="*/ 394130 w 790227"/>
                  <a:gd name="connsiteY127" fmla="*/ 597736 h 817689"/>
                  <a:gd name="connsiteX128" fmla="*/ 392225 w 790227"/>
                  <a:gd name="connsiteY128" fmla="*/ 633581 h 817689"/>
                  <a:gd name="connsiteX129" fmla="*/ 405364 w 790227"/>
                  <a:gd name="connsiteY129" fmla="*/ 634437 h 817689"/>
                  <a:gd name="connsiteX130" fmla="*/ 408982 w 790227"/>
                  <a:gd name="connsiteY130" fmla="*/ 665053 h 817689"/>
                  <a:gd name="connsiteX131" fmla="*/ 384704 w 790227"/>
                  <a:gd name="connsiteY131" fmla="*/ 678459 h 817689"/>
                  <a:gd name="connsiteX132" fmla="*/ 350048 w 790227"/>
                  <a:gd name="connsiteY132" fmla="*/ 714875 h 817689"/>
                  <a:gd name="connsiteX133" fmla="*/ 332339 w 790227"/>
                  <a:gd name="connsiteY133" fmla="*/ 735982 h 817689"/>
                  <a:gd name="connsiteX134" fmla="*/ 338338 w 790227"/>
                  <a:gd name="connsiteY134" fmla="*/ 735982 h 817689"/>
                  <a:gd name="connsiteX135" fmla="*/ 355380 w 790227"/>
                  <a:gd name="connsiteY135" fmla="*/ 742258 h 817689"/>
                  <a:gd name="connsiteX136" fmla="*/ 364901 w 790227"/>
                  <a:gd name="connsiteY136" fmla="*/ 756234 h 817689"/>
                  <a:gd name="connsiteX137" fmla="*/ 376135 w 790227"/>
                  <a:gd name="connsiteY137" fmla="*/ 753097 h 817689"/>
                  <a:gd name="connsiteX138" fmla="*/ 398699 w 790227"/>
                  <a:gd name="connsiteY138" fmla="*/ 770211 h 817689"/>
                  <a:gd name="connsiteX139" fmla="*/ 412219 w 790227"/>
                  <a:gd name="connsiteY139" fmla="*/ 785899 h 817689"/>
                  <a:gd name="connsiteX140" fmla="*/ 414314 w 790227"/>
                  <a:gd name="connsiteY140" fmla="*/ 816230 h 817689"/>
                  <a:gd name="connsiteX141" fmla="*/ 423168 w 790227"/>
                  <a:gd name="connsiteY141" fmla="*/ 805486 h 81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790227" h="817689">
                    <a:moveTo>
                      <a:pt x="423168" y="805486"/>
                    </a:moveTo>
                    <a:cubicBezTo>
                      <a:pt x="435640" y="796644"/>
                      <a:pt x="432689" y="791319"/>
                      <a:pt x="438211" y="780670"/>
                    </a:cubicBezTo>
                    <a:cubicBezTo>
                      <a:pt x="443733" y="770021"/>
                      <a:pt x="439163" y="765552"/>
                      <a:pt x="448969" y="756234"/>
                    </a:cubicBezTo>
                    <a:cubicBezTo>
                      <a:pt x="458776" y="746917"/>
                      <a:pt x="447160" y="740641"/>
                      <a:pt x="459633" y="734937"/>
                    </a:cubicBezTo>
                    <a:cubicBezTo>
                      <a:pt x="472105" y="729232"/>
                      <a:pt x="470296" y="740261"/>
                      <a:pt x="459633" y="753097"/>
                    </a:cubicBezTo>
                    <a:cubicBezTo>
                      <a:pt x="448969" y="765933"/>
                      <a:pt x="447636" y="769546"/>
                      <a:pt x="460966" y="759752"/>
                    </a:cubicBezTo>
                    <a:cubicBezTo>
                      <a:pt x="474295" y="749959"/>
                      <a:pt x="479246" y="736268"/>
                      <a:pt x="486767" y="720675"/>
                    </a:cubicBezTo>
                    <a:cubicBezTo>
                      <a:pt x="494289" y="705081"/>
                      <a:pt x="500096" y="700327"/>
                      <a:pt x="506761" y="699377"/>
                    </a:cubicBezTo>
                    <a:cubicBezTo>
                      <a:pt x="513425" y="698426"/>
                      <a:pt x="513425" y="682072"/>
                      <a:pt x="512569" y="670853"/>
                    </a:cubicBezTo>
                    <a:cubicBezTo>
                      <a:pt x="511712" y="659633"/>
                      <a:pt x="508094" y="648699"/>
                      <a:pt x="512569" y="641092"/>
                    </a:cubicBezTo>
                    <a:cubicBezTo>
                      <a:pt x="517043" y="633486"/>
                      <a:pt x="512569" y="626450"/>
                      <a:pt x="518852" y="626450"/>
                    </a:cubicBezTo>
                    <a:cubicBezTo>
                      <a:pt x="525136" y="626450"/>
                      <a:pt x="534371" y="616942"/>
                      <a:pt x="544178" y="607434"/>
                    </a:cubicBezTo>
                    <a:cubicBezTo>
                      <a:pt x="550817" y="599982"/>
                      <a:pt x="560373" y="595783"/>
                      <a:pt x="570360" y="595929"/>
                    </a:cubicBezTo>
                    <a:cubicBezTo>
                      <a:pt x="580642" y="595074"/>
                      <a:pt x="574835" y="591461"/>
                      <a:pt x="581499" y="589749"/>
                    </a:cubicBezTo>
                    <a:cubicBezTo>
                      <a:pt x="587556" y="587051"/>
                      <a:pt x="592878" y="582943"/>
                      <a:pt x="597018" y="577769"/>
                    </a:cubicBezTo>
                    <a:cubicBezTo>
                      <a:pt x="601493" y="573776"/>
                      <a:pt x="619678" y="577769"/>
                      <a:pt x="630341" y="577769"/>
                    </a:cubicBezTo>
                    <a:cubicBezTo>
                      <a:pt x="641004" y="577769"/>
                      <a:pt x="648145" y="578720"/>
                      <a:pt x="648145" y="572064"/>
                    </a:cubicBezTo>
                    <a:cubicBezTo>
                      <a:pt x="647879" y="565716"/>
                      <a:pt x="652816" y="560354"/>
                      <a:pt x="659173" y="560088"/>
                    </a:cubicBezTo>
                    <a:cubicBezTo>
                      <a:pt x="659210" y="560087"/>
                      <a:pt x="659247" y="560085"/>
                      <a:pt x="659285" y="560084"/>
                    </a:cubicBezTo>
                    <a:cubicBezTo>
                      <a:pt x="665473" y="560084"/>
                      <a:pt x="668139" y="558277"/>
                      <a:pt x="668139" y="549435"/>
                    </a:cubicBezTo>
                    <a:cubicBezTo>
                      <a:pt x="667453" y="542377"/>
                      <a:pt x="670480" y="535467"/>
                      <a:pt x="676136" y="531179"/>
                    </a:cubicBezTo>
                    <a:cubicBezTo>
                      <a:pt x="681468" y="527186"/>
                      <a:pt x="682420" y="518344"/>
                      <a:pt x="684134" y="512164"/>
                    </a:cubicBezTo>
                    <a:cubicBezTo>
                      <a:pt x="685847" y="505983"/>
                      <a:pt x="691750" y="509977"/>
                      <a:pt x="691750" y="501515"/>
                    </a:cubicBezTo>
                    <a:cubicBezTo>
                      <a:pt x="691750" y="493052"/>
                      <a:pt x="694797" y="483830"/>
                      <a:pt x="694797" y="477079"/>
                    </a:cubicBezTo>
                    <a:cubicBezTo>
                      <a:pt x="694797" y="470328"/>
                      <a:pt x="701938" y="471374"/>
                      <a:pt x="705079" y="466430"/>
                    </a:cubicBezTo>
                    <a:cubicBezTo>
                      <a:pt x="708221" y="461486"/>
                      <a:pt x="702414" y="455401"/>
                      <a:pt x="707269" y="441614"/>
                    </a:cubicBezTo>
                    <a:cubicBezTo>
                      <a:pt x="712125" y="427828"/>
                      <a:pt x="707269" y="414992"/>
                      <a:pt x="707269" y="402536"/>
                    </a:cubicBezTo>
                    <a:cubicBezTo>
                      <a:pt x="707269" y="390081"/>
                      <a:pt x="707269" y="377245"/>
                      <a:pt x="711744" y="373251"/>
                    </a:cubicBezTo>
                    <a:cubicBezTo>
                      <a:pt x="716219" y="369258"/>
                      <a:pt x="713934" y="367071"/>
                      <a:pt x="710411" y="365265"/>
                    </a:cubicBezTo>
                    <a:cubicBezTo>
                      <a:pt x="706888" y="363458"/>
                      <a:pt x="710411" y="358609"/>
                      <a:pt x="713934" y="359465"/>
                    </a:cubicBezTo>
                    <a:cubicBezTo>
                      <a:pt x="717457" y="360321"/>
                      <a:pt x="720598" y="367071"/>
                      <a:pt x="726406" y="363458"/>
                    </a:cubicBezTo>
                    <a:cubicBezTo>
                      <a:pt x="732214" y="359845"/>
                      <a:pt x="737450" y="344442"/>
                      <a:pt x="742401" y="332462"/>
                    </a:cubicBezTo>
                    <a:cubicBezTo>
                      <a:pt x="747352" y="320482"/>
                      <a:pt x="755254" y="320482"/>
                      <a:pt x="761443" y="317820"/>
                    </a:cubicBezTo>
                    <a:cubicBezTo>
                      <a:pt x="767631" y="315157"/>
                      <a:pt x="781056" y="300040"/>
                      <a:pt x="790005" y="278266"/>
                    </a:cubicBezTo>
                    <a:cubicBezTo>
                      <a:pt x="798955" y="256493"/>
                      <a:pt x="789529" y="235195"/>
                      <a:pt x="786006" y="220172"/>
                    </a:cubicBezTo>
                    <a:cubicBezTo>
                      <a:pt x="782484" y="205150"/>
                      <a:pt x="777533" y="208192"/>
                      <a:pt x="768679" y="208572"/>
                    </a:cubicBezTo>
                    <a:cubicBezTo>
                      <a:pt x="759824" y="208953"/>
                      <a:pt x="742877" y="206861"/>
                      <a:pt x="720598" y="182901"/>
                    </a:cubicBezTo>
                    <a:cubicBezTo>
                      <a:pt x="706711" y="165288"/>
                      <a:pt x="683399" y="158032"/>
                      <a:pt x="661950" y="164645"/>
                    </a:cubicBezTo>
                    <a:cubicBezTo>
                      <a:pt x="647288" y="168639"/>
                      <a:pt x="632150" y="157514"/>
                      <a:pt x="622439" y="155137"/>
                    </a:cubicBezTo>
                    <a:cubicBezTo>
                      <a:pt x="612728" y="152760"/>
                      <a:pt x="603397" y="165406"/>
                      <a:pt x="596161" y="168068"/>
                    </a:cubicBezTo>
                    <a:cubicBezTo>
                      <a:pt x="588926" y="170731"/>
                      <a:pt x="599779" y="157324"/>
                      <a:pt x="600160" y="149052"/>
                    </a:cubicBezTo>
                    <a:cubicBezTo>
                      <a:pt x="600541" y="140780"/>
                      <a:pt x="573502" y="128610"/>
                      <a:pt x="553127" y="120528"/>
                    </a:cubicBezTo>
                    <a:cubicBezTo>
                      <a:pt x="532753" y="112446"/>
                      <a:pt x="523803" y="116535"/>
                      <a:pt x="523803" y="129371"/>
                    </a:cubicBezTo>
                    <a:cubicBezTo>
                      <a:pt x="523803" y="142207"/>
                      <a:pt x="515710" y="125377"/>
                      <a:pt x="509522" y="138879"/>
                    </a:cubicBezTo>
                    <a:cubicBezTo>
                      <a:pt x="503333" y="152380"/>
                      <a:pt x="491718" y="143728"/>
                      <a:pt x="499335" y="138879"/>
                    </a:cubicBezTo>
                    <a:cubicBezTo>
                      <a:pt x="507292" y="133751"/>
                      <a:pt x="513449" y="126273"/>
                      <a:pt x="516948" y="117486"/>
                    </a:cubicBezTo>
                    <a:cubicBezTo>
                      <a:pt x="519614" y="109023"/>
                      <a:pt x="487624" y="102368"/>
                      <a:pt x="476485" y="106837"/>
                    </a:cubicBezTo>
                    <a:cubicBezTo>
                      <a:pt x="465345" y="111305"/>
                      <a:pt x="472486" y="127279"/>
                      <a:pt x="463632" y="122335"/>
                    </a:cubicBezTo>
                    <a:cubicBezTo>
                      <a:pt x="454777" y="117391"/>
                      <a:pt x="461823" y="105506"/>
                      <a:pt x="468963" y="105981"/>
                    </a:cubicBezTo>
                    <a:cubicBezTo>
                      <a:pt x="476104" y="106456"/>
                      <a:pt x="484006" y="91719"/>
                      <a:pt x="488957" y="81070"/>
                    </a:cubicBezTo>
                    <a:cubicBezTo>
                      <a:pt x="493908" y="70421"/>
                      <a:pt x="480483" y="68614"/>
                      <a:pt x="472486" y="59772"/>
                    </a:cubicBezTo>
                    <a:cubicBezTo>
                      <a:pt x="464488" y="50929"/>
                      <a:pt x="466202" y="25448"/>
                      <a:pt x="458109" y="21740"/>
                    </a:cubicBezTo>
                    <a:cubicBezTo>
                      <a:pt x="448261" y="30764"/>
                      <a:pt x="440217" y="41573"/>
                      <a:pt x="434403" y="53592"/>
                    </a:cubicBezTo>
                    <a:cubicBezTo>
                      <a:pt x="430213" y="66237"/>
                      <a:pt x="424882" y="59011"/>
                      <a:pt x="413362" y="63100"/>
                    </a:cubicBezTo>
                    <a:cubicBezTo>
                      <a:pt x="406183" y="66633"/>
                      <a:pt x="397490" y="64016"/>
                      <a:pt x="393463" y="57110"/>
                    </a:cubicBezTo>
                    <a:cubicBezTo>
                      <a:pt x="390512" y="52261"/>
                      <a:pt x="379087" y="57110"/>
                      <a:pt x="371279" y="56539"/>
                    </a:cubicBezTo>
                    <a:cubicBezTo>
                      <a:pt x="363472" y="55969"/>
                      <a:pt x="368233" y="66047"/>
                      <a:pt x="362806" y="69185"/>
                    </a:cubicBezTo>
                    <a:cubicBezTo>
                      <a:pt x="357379" y="72323"/>
                      <a:pt x="343764" y="63100"/>
                      <a:pt x="338718" y="68519"/>
                    </a:cubicBezTo>
                    <a:cubicBezTo>
                      <a:pt x="333672" y="73939"/>
                      <a:pt x="330911" y="68519"/>
                      <a:pt x="328531" y="73368"/>
                    </a:cubicBezTo>
                    <a:cubicBezTo>
                      <a:pt x="326151" y="78217"/>
                      <a:pt x="317677" y="75175"/>
                      <a:pt x="315297" y="78122"/>
                    </a:cubicBezTo>
                    <a:cubicBezTo>
                      <a:pt x="312917" y="81070"/>
                      <a:pt x="304443" y="82971"/>
                      <a:pt x="293590" y="70896"/>
                    </a:cubicBezTo>
                    <a:cubicBezTo>
                      <a:pt x="282736" y="58821"/>
                      <a:pt x="284640" y="39044"/>
                      <a:pt x="289401" y="35527"/>
                    </a:cubicBezTo>
                    <a:cubicBezTo>
                      <a:pt x="293691" y="31653"/>
                      <a:pt x="294025" y="25039"/>
                      <a:pt x="290147" y="20754"/>
                    </a:cubicBezTo>
                    <a:cubicBezTo>
                      <a:pt x="289409" y="19939"/>
                      <a:pt x="288546" y="19245"/>
                      <a:pt x="287592" y="18697"/>
                    </a:cubicBezTo>
                    <a:cubicBezTo>
                      <a:pt x="281022" y="15655"/>
                      <a:pt x="287592" y="3009"/>
                      <a:pt x="279213" y="1868"/>
                    </a:cubicBezTo>
                    <a:cubicBezTo>
                      <a:pt x="270835" y="727"/>
                      <a:pt x="271977" y="11376"/>
                      <a:pt x="266551" y="13278"/>
                    </a:cubicBezTo>
                    <a:cubicBezTo>
                      <a:pt x="261124" y="15179"/>
                      <a:pt x="247509" y="24117"/>
                      <a:pt x="241892" y="22786"/>
                    </a:cubicBezTo>
                    <a:cubicBezTo>
                      <a:pt x="236274" y="21455"/>
                      <a:pt x="228086" y="24022"/>
                      <a:pt x="228086" y="30582"/>
                    </a:cubicBezTo>
                    <a:cubicBezTo>
                      <a:pt x="228086" y="37143"/>
                      <a:pt x="221422" y="35431"/>
                      <a:pt x="220184" y="30012"/>
                    </a:cubicBezTo>
                    <a:cubicBezTo>
                      <a:pt x="218946" y="24592"/>
                      <a:pt x="206379" y="27540"/>
                      <a:pt x="202761" y="24022"/>
                    </a:cubicBezTo>
                    <a:cubicBezTo>
                      <a:pt x="199143" y="20504"/>
                      <a:pt x="182291" y="22215"/>
                      <a:pt x="189527" y="26399"/>
                    </a:cubicBezTo>
                    <a:cubicBezTo>
                      <a:pt x="195191" y="29109"/>
                      <a:pt x="198375" y="35236"/>
                      <a:pt x="197334" y="41421"/>
                    </a:cubicBezTo>
                    <a:cubicBezTo>
                      <a:pt x="197334" y="47982"/>
                      <a:pt x="202761" y="46175"/>
                      <a:pt x="202761" y="53972"/>
                    </a:cubicBezTo>
                    <a:cubicBezTo>
                      <a:pt x="202761" y="61769"/>
                      <a:pt x="208759" y="56444"/>
                      <a:pt x="213044" y="56444"/>
                    </a:cubicBezTo>
                    <a:cubicBezTo>
                      <a:pt x="217328" y="56444"/>
                      <a:pt x="217233" y="63670"/>
                      <a:pt x="210568" y="64811"/>
                    </a:cubicBezTo>
                    <a:cubicBezTo>
                      <a:pt x="204827" y="65605"/>
                      <a:pt x="200231" y="69965"/>
                      <a:pt x="199143" y="75650"/>
                    </a:cubicBezTo>
                    <a:cubicBezTo>
                      <a:pt x="197334" y="81640"/>
                      <a:pt x="191336" y="77457"/>
                      <a:pt x="185909" y="82211"/>
                    </a:cubicBezTo>
                    <a:cubicBezTo>
                      <a:pt x="180482" y="86965"/>
                      <a:pt x="175722" y="91719"/>
                      <a:pt x="172104" y="89437"/>
                    </a:cubicBezTo>
                    <a:cubicBezTo>
                      <a:pt x="168486" y="87155"/>
                      <a:pt x="165439" y="88867"/>
                      <a:pt x="161250" y="91244"/>
                    </a:cubicBezTo>
                    <a:cubicBezTo>
                      <a:pt x="157061" y="93621"/>
                      <a:pt x="155252" y="91244"/>
                      <a:pt x="149254" y="86490"/>
                    </a:cubicBezTo>
                    <a:cubicBezTo>
                      <a:pt x="143256" y="81736"/>
                      <a:pt x="141923" y="74224"/>
                      <a:pt x="133926" y="66237"/>
                    </a:cubicBezTo>
                    <a:cubicBezTo>
                      <a:pt x="127761" y="69257"/>
                      <a:pt x="121130" y="71218"/>
                      <a:pt x="114313" y="72037"/>
                    </a:cubicBezTo>
                    <a:cubicBezTo>
                      <a:pt x="107267" y="72037"/>
                      <a:pt x="85750" y="70421"/>
                      <a:pt x="84036" y="74224"/>
                    </a:cubicBezTo>
                    <a:cubicBezTo>
                      <a:pt x="82877" y="78682"/>
                      <a:pt x="85083" y="83329"/>
                      <a:pt x="89273" y="85253"/>
                    </a:cubicBezTo>
                    <a:cubicBezTo>
                      <a:pt x="92891" y="86014"/>
                      <a:pt x="100508" y="88201"/>
                      <a:pt x="93272" y="93430"/>
                    </a:cubicBezTo>
                    <a:cubicBezTo>
                      <a:pt x="86036" y="98660"/>
                      <a:pt x="79657" y="91624"/>
                      <a:pt x="79657" y="104174"/>
                    </a:cubicBezTo>
                    <a:cubicBezTo>
                      <a:pt x="79657" y="116725"/>
                      <a:pt x="95842" y="124997"/>
                      <a:pt x="92415" y="136692"/>
                    </a:cubicBezTo>
                    <a:cubicBezTo>
                      <a:pt x="90222" y="145645"/>
                      <a:pt x="88851" y="154778"/>
                      <a:pt x="88321" y="163980"/>
                    </a:cubicBezTo>
                    <a:cubicBezTo>
                      <a:pt x="88321" y="169875"/>
                      <a:pt x="85941" y="190032"/>
                      <a:pt x="80609" y="191173"/>
                    </a:cubicBezTo>
                    <a:cubicBezTo>
                      <a:pt x="75277" y="192314"/>
                      <a:pt x="70612" y="186419"/>
                      <a:pt x="63472" y="192409"/>
                    </a:cubicBezTo>
                    <a:cubicBezTo>
                      <a:pt x="56331" y="198399"/>
                      <a:pt x="47477" y="194691"/>
                      <a:pt x="39193" y="201251"/>
                    </a:cubicBezTo>
                    <a:cubicBezTo>
                      <a:pt x="30910" y="207812"/>
                      <a:pt x="21961" y="205340"/>
                      <a:pt x="21389" y="213041"/>
                    </a:cubicBezTo>
                    <a:cubicBezTo>
                      <a:pt x="20818" y="220743"/>
                      <a:pt x="13106" y="224926"/>
                      <a:pt x="14915" y="232057"/>
                    </a:cubicBezTo>
                    <a:cubicBezTo>
                      <a:pt x="16724" y="239188"/>
                      <a:pt x="11297" y="237382"/>
                      <a:pt x="5966" y="242706"/>
                    </a:cubicBezTo>
                    <a:cubicBezTo>
                      <a:pt x="634" y="248031"/>
                      <a:pt x="6537" y="251549"/>
                      <a:pt x="3014" y="255732"/>
                    </a:cubicBezTo>
                    <a:cubicBezTo>
                      <a:pt x="-508" y="259916"/>
                      <a:pt x="4252" y="266286"/>
                      <a:pt x="8346" y="272847"/>
                    </a:cubicBezTo>
                    <a:cubicBezTo>
                      <a:pt x="12440" y="279407"/>
                      <a:pt x="17200" y="284066"/>
                      <a:pt x="16629" y="290056"/>
                    </a:cubicBezTo>
                    <a:cubicBezTo>
                      <a:pt x="16058" y="296046"/>
                      <a:pt x="20818" y="298328"/>
                      <a:pt x="26721" y="297663"/>
                    </a:cubicBezTo>
                    <a:cubicBezTo>
                      <a:pt x="32624" y="296997"/>
                      <a:pt x="27864" y="308977"/>
                      <a:pt x="37385" y="308977"/>
                    </a:cubicBezTo>
                    <a:cubicBezTo>
                      <a:pt x="46905" y="308977"/>
                      <a:pt x="56426" y="311354"/>
                      <a:pt x="58711" y="306030"/>
                    </a:cubicBezTo>
                    <a:cubicBezTo>
                      <a:pt x="60996" y="300705"/>
                      <a:pt x="67565" y="296522"/>
                      <a:pt x="67565" y="304223"/>
                    </a:cubicBezTo>
                    <a:cubicBezTo>
                      <a:pt x="67565" y="311925"/>
                      <a:pt x="65852" y="332747"/>
                      <a:pt x="72326" y="330275"/>
                    </a:cubicBezTo>
                    <a:cubicBezTo>
                      <a:pt x="80911" y="328085"/>
                      <a:pt x="89932" y="328282"/>
                      <a:pt x="98413" y="330846"/>
                    </a:cubicBezTo>
                    <a:cubicBezTo>
                      <a:pt x="104482" y="332947"/>
                      <a:pt x="111220" y="331311"/>
                      <a:pt x="115646" y="326662"/>
                    </a:cubicBezTo>
                    <a:cubicBezTo>
                      <a:pt x="119740" y="322574"/>
                      <a:pt x="124500" y="322574"/>
                      <a:pt x="132783" y="317820"/>
                    </a:cubicBezTo>
                    <a:cubicBezTo>
                      <a:pt x="139726" y="312440"/>
                      <a:pt x="147853" y="308789"/>
                      <a:pt x="156490" y="307171"/>
                    </a:cubicBezTo>
                    <a:cubicBezTo>
                      <a:pt x="164202" y="307171"/>
                      <a:pt x="177245" y="302417"/>
                      <a:pt x="175532" y="308312"/>
                    </a:cubicBezTo>
                    <a:cubicBezTo>
                      <a:pt x="173818" y="314207"/>
                      <a:pt x="172580" y="336170"/>
                      <a:pt x="182101" y="347390"/>
                    </a:cubicBezTo>
                    <a:cubicBezTo>
                      <a:pt x="191622" y="358609"/>
                      <a:pt x="196858" y="362792"/>
                      <a:pt x="205808" y="361652"/>
                    </a:cubicBezTo>
                    <a:cubicBezTo>
                      <a:pt x="214757" y="360511"/>
                      <a:pt x="213520" y="365169"/>
                      <a:pt x="219994" y="364599"/>
                    </a:cubicBezTo>
                    <a:cubicBezTo>
                      <a:pt x="226468" y="364029"/>
                      <a:pt x="222374" y="371635"/>
                      <a:pt x="228277" y="371635"/>
                    </a:cubicBezTo>
                    <a:cubicBezTo>
                      <a:pt x="234180" y="371635"/>
                      <a:pt x="244843" y="372871"/>
                      <a:pt x="244843" y="379337"/>
                    </a:cubicBezTo>
                    <a:cubicBezTo>
                      <a:pt x="244843" y="385802"/>
                      <a:pt x="262647" y="380573"/>
                      <a:pt x="266836" y="384091"/>
                    </a:cubicBezTo>
                    <a:cubicBezTo>
                      <a:pt x="271025" y="387609"/>
                      <a:pt x="275691" y="390651"/>
                      <a:pt x="274548" y="397687"/>
                    </a:cubicBezTo>
                    <a:cubicBezTo>
                      <a:pt x="273406" y="404723"/>
                      <a:pt x="283402" y="410143"/>
                      <a:pt x="277500" y="413090"/>
                    </a:cubicBezTo>
                    <a:cubicBezTo>
                      <a:pt x="271597" y="416037"/>
                      <a:pt x="279213" y="421932"/>
                      <a:pt x="279880" y="429634"/>
                    </a:cubicBezTo>
                    <a:cubicBezTo>
                      <a:pt x="280546" y="437336"/>
                      <a:pt x="288734" y="440283"/>
                      <a:pt x="301778" y="439713"/>
                    </a:cubicBezTo>
                    <a:cubicBezTo>
                      <a:pt x="314821" y="439142"/>
                      <a:pt x="318344" y="440283"/>
                      <a:pt x="318344" y="449791"/>
                    </a:cubicBezTo>
                    <a:cubicBezTo>
                      <a:pt x="318344" y="459299"/>
                      <a:pt x="327198" y="460440"/>
                      <a:pt x="330245" y="469282"/>
                    </a:cubicBezTo>
                    <a:cubicBezTo>
                      <a:pt x="333292" y="478125"/>
                      <a:pt x="326627" y="488298"/>
                      <a:pt x="327865" y="495334"/>
                    </a:cubicBezTo>
                    <a:cubicBezTo>
                      <a:pt x="328487" y="500640"/>
                      <a:pt x="326148" y="505860"/>
                      <a:pt x="321771" y="508931"/>
                    </a:cubicBezTo>
                    <a:cubicBezTo>
                      <a:pt x="326341" y="514731"/>
                      <a:pt x="326722" y="517393"/>
                      <a:pt x="322628" y="519675"/>
                    </a:cubicBezTo>
                    <a:cubicBezTo>
                      <a:pt x="318534" y="521957"/>
                      <a:pt x="329197" y="531085"/>
                      <a:pt x="326246" y="544301"/>
                    </a:cubicBezTo>
                    <a:cubicBezTo>
                      <a:pt x="323295" y="557517"/>
                      <a:pt x="322628" y="559894"/>
                      <a:pt x="336433" y="560464"/>
                    </a:cubicBezTo>
                    <a:cubicBezTo>
                      <a:pt x="350239" y="561035"/>
                      <a:pt x="349096" y="565314"/>
                      <a:pt x="353857" y="562271"/>
                    </a:cubicBezTo>
                    <a:cubicBezTo>
                      <a:pt x="358617" y="559228"/>
                      <a:pt x="365948" y="572539"/>
                      <a:pt x="367757" y="579195"/>
                    </a:cubicBezTo>
                    <a:cubicBezTo>
                      <a:pt x="369566" y="585851"/>
                      <a:pt x="374897" y="601349"/>
                      <a:pt x="377278" y="601349"/>
                    </a:cubicBezTo>
                    <a:cubicBezTo>
                      <a:pt x="379658" y="601349"/>
                      <a:pt x="386798" y="594123"/>
                      <a:pt x="394130" y="597736"/>
                    </a:cubicBezTo>
                    <a:cubicBezTo>
                      <a:pt x="401461" y="601349"/>
                      <a:pt x="392416" y="623693"/>
                      <a:pt x="392225" y="633581"/>
                    </a:cubicBezTo>
                    <a:cubicBezTo>
                      <a:pt x="396622" y="633129"/>
                      <a:pt x="401064" y="633418"/>
                      <a:pt x="405364" y="634437"/>
                    </a:cubicBezTo>
                    <a:cubicBezTo>
                      <a:pt x="408982" y="636243"/>
                      <a:pt x="410791" y="660489"/>
                      <a:pt x="408982" y="665053"/>
                    </a:cubicBezTo>
                    <a:cubicBezTo>
                      <a:pt x="407173" y="669617"/>
                      <a:pt x="392321" y="673515"/>
                      <a:pt x="384704" y="678459"/>
                    </a:cubicBezTo>
                    <a:cubicBezTo>
                      <a:pt x="371200" y="688584"/>
                      <a:pt x="359487" y="700892"/>
                      <a:pt x="350048" y="714875"/>
                    </a:cubicBezTo>
                    <a:cubicBezTo>
                      <a:pt x="344747" y="722393"/>
                      <a:pt x="338824" y="729454"/>
                      <a:pt x="332339" y="735982"/>
                    </a:cubicBezTo>
                    <a:cubicBezTo>
                      <a:pt x="334299" y="736545"/>
                      <a:pt x="336378" y="736545"/>
                      <a:pt x="338338" y="735982"/>
                    </a:cubicBezTo>
                    <a:cubicBezTo>
                      <a:pt x="342336" y="734176"/>
                      <a:pt x="348620" y="734176"/>
                      <a:pt x="355380" y="742258"/>
                    </a:cubicBezTo>
                    <a:cubicBezTo>
                      <a:pt x="362140" y="750340"/>
                      <a:pt x="361759" y="756710"/>
                      <a:pt x="364901" y="756234"/>
                    </a:cubicBezTo>
                    <a:cubicBezTo>
                      <a:pt x="368042" y="755759"/>
                      <a:pt x="370804" y="745395"/>
                      <a:pt x="376135" y="753097"/>
                    </a:cubicBezTo>
                    <a:cubicBezTo>
                      <a:pt x="381467" y="760798"/>
                      <a:pt x="395177" y="766598"/>
                      <a:pt x="398699" y="770211"/>
                    </a:cubicBezTo>
                    <a:cubicBezTo>
                      <a:pt x="402222" y="773824"/>
                      <a:pt x="412219" y="776487"/>
                      <a:pt x="412219" y="785899"/>
                    </a:cubicBezTo>
                    <a:cubicBezTo>
                      <a:pt x="410365" y="796026"/>
                      <a:pt x="411085" y="806454"/>
                      <a:pt x="414314" y="816230"/>
                    </a:cubicBezTo>
                    <a:cubicBezTo>
                      <a:pt x="416660" y="812191"/>
                      <a:pt x="419650" y="808562"/>
                      <a:pt x="423168" y="805486"/>
                    </a:cubicBezTo>
                    <a:close/>
                  </a:path>
                </a:pathLst>
              </a:custGeom>
              <a:solidFill>
                <a:srgbClr val="D2D2D2"/>
              </a:solidFill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75" name="Freeform 2695">
                <a:extLst>
                  <a:ext uri="{FF2B5EF4-FFF2-40B4-BE49-F238E27FC236}">
                    <a16:creationId xmlns:a16="http://schemas.microsoft.com/office/drawing/2014/main" id="{741A8CB8-F5BC-449B-4A81-DE19FBFDA3B2}"/>
                  </a:ext>
                </a:extLst>
              </p:cNvPr>
              <p:cNvSpPr/>
              <p:nvPr/>
            </p:nvSpPr>
            <p:spPr>
              <a:xfrm>
                <a:off x="9181463" y="9071941"/>
                <a:ext cx="224495" cy="246613"/>
              </a:xfrm>
              <a:custGeom>
                <a:avLst/>
                <a:gdLst>
                  <a:gd name="connsiteX0" fmla="*/ 100074 w 95208"/>
                  <a:gd name="connsiteY0" fmla="*/ 52674 h 104588"/>
                  <a:gd name="connsiteX1" fmla="*/ 86555 w 95208"/>
                  <a:gd name="connsiteY1" fmla="*/ 36985 h 104588"/>
                  <a:gd name="connsiteX2" fmla="*/ 63991 w 95208"/>
                  <a:gd name="connsiteY2" fmla="*/ 19871 h 104588"/>
                  <a:gd name="connsiteX3" fmla="*/ 52756 w 95208"/>
                  <a:gd name="connsiteY3" fmla="*/ 23008 h 104588"/>
                  <a:gd name="connsiteX4" fmla="*/ 43235 w 95208"/>
                  <a:gd name="connsiteY4" fmla="*/ 9031 h 104588"/>
                  <a:gd name="connsiteX5" fmla="*/ 26193 w 95208"/>
                  <a:gd name="connsiteY5" fmla="*/ 2756 h 104588"/>
                  <a:gd name="connsiteX6" fmla="*/ 20195 w 95208"/>
                  <a:gd name="connsiteY6" fmla="*/ 2756 h 104588"/>
                  <a:gd name="connsiteX7" fmla="*/ 14006 w 95208"/>
                  <a:gd name="connsiteY7" fmla="*/ 14071 h 104588"/>
                  <a:gd name="connsiteX8" fmla="*/ 7246 w 95208"/>
                  <a:gd name="connsiteY8" fmla="*/ 48205 h 104588"/>
                  <a:gd name="connsiteX9" fmla="*/ 1820 w 95208"/>
                  <a:gd name="connsiteY9" fmla="*/ 74352 h 104588"/>
                  <a:gd name="connsiteX10" fmla="*/ 7723 w 95208"/>
                  <a:gd name="connsiteY10" fmla="*/ 86427 h 104588"/>
                  <a:gd name="connsiteX11" fmla="*/ 6199 w 95208"/>
                  <a:gd name="connsiteY11" fmla="*/ 94889 h 104588"/>
                  <a:gd name="connsiteX12" fmla="*/ 14101 w 95208"/>
                  <a:gd name="connsiteY12" fmla="*/ 98692 h 104588"/>
                  <a:gd name="connsiteX13" fmla="*/ 39903 w 95208"/>
                  <a:gd name="connsiteY13" fmla="*/ 105348 h 104588"/>
                  <a:gd name="connsiteX14" fmla="*/ 55422 w 95208"/>
                  <a:gd name="connsiteY14" fmla="*/ 105348 h 104588"/>
                  <a:gd name="connsiteX15" fmla="*/ 85698 w 95208"/>
                  <a:gd name="connsiteY15" fmla="*/ 101354 h 104588"/>
                  <a:gd name="connsiteX16" fmla="*/ 101693 w 95208"/>
                  <a:gd name="connsiteY16" fmla="*/ 82338 h 104588"/>
                  <a:gd name="connsiteX17" fmla="*/ 100074 w 95208"/>
                  <a:gd name="connsiteY17" fmla="*/ 52673 h 10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08" h="104588">
                    <a:moveTo>
                      <a:pt x="100074" y="52674"/>
                    </a:moveTo>
                    <a:cubicBezTo>
                      <a:pt x="100074" y="43166"/>
                      <a:pt x="89697" y="40503"/>
                      <a:pt x="86555" y="36985"/>
                    </a:cubicBezTo>
                    <a:cubicBezTo>
                      <a:pt x="83413" y="33467"/>
                      <a:pt x="69417" y="27477"/>
                      <a:pt x="63991" y="19871"/>
                    </a:cubicBezTo>
                    <a:cubicBezTo>
                      <a:pt x="58564" y="12264"/>
                      <a:pt x="55422" y="22533"/>
                      <a:pt x="52756" y="23008"/>
                    </a:cubicBezTo>
                    <a:cubicBezTo>
                      <a:pt x="50090" y="23484"/>
                      <a:pt x="50471" y="17113"/>
                      <a:pt x="43235" y="9031"/>
                    </a:cubicBezTo>
                    <a:cubicBezTo>
                      <a:pt x="35999" y="950"/>
                      <a:pt x="30192" y="950"/>
                      <a:pt x="26193" y="2756"/>
                    </a:cubicBezTo>
                    <a:cubicBezTo>
                      <a:pt x="24233" y="3319"/>
                      <a:pt x="22155" y="3319"/>
                      <a:pt x="20195" y="2756"/>
                    </a:cubicBezTo>
                    <a:cubicBezTo>
                      <a:pt x="16876" y="5693"/>
                      <a:pt x="14687" y="9695"/>
                      <a:pt x="14006" y="14071"/>
                    </a:cubicBezTo>
                    <a:cubicBezTo>
                      <a:pt x="14006" y="22628"/>
                      <a:pt x="7723" y="32041"/>
                      <a:pt x="7246" y="48205"/>
                    </a:cubicBezTo>
                    <a:cubicBezTo>
                      <a:pt x="6771" y="64368"/>
                      <a:pt x="2296" y="61706"/>
                      <a:pt x="1820" y="74352"/>
                    </a:cubicBezTo>
                    <a:cubicBezTo>
                      <a:pt x="1344" y="86997"/>
                      <a:pt x="5914" y="84620"/>
                      <a:pt x="7723" y="86427"/>
                    </a:cubicBezTo>
                    <a:cubicBezTo>
                      <a:pt x="9532" y="88233"/>
                      <a:pt x="7723" y="91466"/>
                      <a:pt x="6199" y="94889"/>
                    </a:cubicBezTo>
                    <a:cubicBezTo>
                      <a:pt x="8103" y="96505"/>
                      <a:pt x="10008" y="99168"/>
                      <a:pt x="14101" y="98692"/>
                    </a:cubicBezTo>
                    <a:cubicBezTo>
                      <a:pt x="23136" y="98626"/>
                      <a:pt x="32031" y="100920"/>
                      <a:pt x="39903" y="105348"/>
                    </a:cubicBezTo>
                    <a:cubicBezTo>
                      <a:pt x="49424" y="109817"/>
                      <a:pt x="46091" y="104017"/>
                      <a:pt x="55422" y="105348"/>
                    </a:cubicBezTo>
                    <a:cubicBezTo>
                      <a:pt x="65667" y="107696"/>
                      <a:pt x="76415" y="106278"/>
                      <a:pt x="85698" y="101354"/>
                    </a:cubicBezTo>
                    <a:cubicBezTo>
                      <a:pt x="92134" y="96030"/>
                      <a:pt x="97553" y="89588"/>
                      <a:pt x="101693" y="82338"/>
                    </a:cubicBezTo>
                    <a:cubicBezTo>
                      <a:pt x="98735" y="72730"/>
                      <a:pt x="98179" y="62545"/>
                      <a:pt x="100074" y="5267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76" name="Freeform 2696">
                <a:extLst>
                  <a:ext uri="{FF2B5EF4-FFF2-40B4-BE49-F238E27FC236}">
                    <a16:creationId xmlns:a16="http://schemas.microsoft.com/office/drawing/2014/main" id="{08B6B960-086F-A529-65ED-97189F10164C}"/>
                  </a:ext>
                </a:extLst>
              </p:cNvPr>
              <p:cNvSpPr/>
              <p:nvPr/>
            </p:nvSpPr>
            <p:spPr>
              <a:xfrm>
                <a:off x="8457967" y="8650081"/>
                <a:ext cx="942882" cy="1860813"/>
              </a:xfrm>
              <a:custGeom>
                <a:avLst/>
                <a:gdLst>
                  <a:gd name="connsiteX0" fmla="*/ 154321 w 399874"/>
                  <a:gd name="connsiteY0" fmla="*/ 781718 h 789165"/>
                  <a:gd name="connsiteX1" fmla="*/ 114810 w 399874"/>
                  <a:gd name="connsiteY1" fmla="*/ 755476 h 789165"/>
                  <a:gd name="connsiteX2" fmla="*/ 105289 w 399874"/>
                  <a:gd name="connsiteY2" fmla="*/ 745968 h 789165"/>
                  <a:gd name="connsiteX3" fmla="*/ 107098 w 399874"/>
                  <a:gd name="connsiteY3" fmla="*/ 737506 h 789165"/>
                  <a:gd name="connsiteX4" fmla="*/ 100052 w 399874"/>
                  <a:gd name="connsiteY4" fmla="*/ 726667 h 789165"/>
                  <a:gd name="connsiteX5" fmla="*/ 100052 w 399874"/>
                  <a:gd name="connsiteY5" fmla="*/ 792652 h 789165"/>
                  <a:gd name="connsiteX6" fmla="*/ 133851 w 399874"/>
                  <a:gd name="connsiteY6" fmla="*/ 794364 h 789165"/>
                  <a:gd name="connsiteX7" fmla="*/ 143372 w 399874"/>
                  <a:gd name="connsiteY7" fmla="*/ 794364 h 789165"/>
                  <a:gd name="connsiteX8" fmla="*/ 168221 w 399874"/>
                  <a:gd name="connsiteY8" fmla="*/ 787708 h 789165"/>
                  <a:gd name="connsiteX9" fmla="*/ 154321 w 399874"/>
                  <a:gd name="connsiteY9" fmla="*/ 781718 h 789165"/>
                  <a:gd name="connsiteX10" fmla="*/ 400529 w 399874"/>
                  <a:gd name="connsiteY10" fmla="*/ 80882 h 789165"/>
                  <a:gd name="connsiteX11" fmla="*/ 387390 w 399874"/>
                  <a:gd name="connsiteY11" fmla="*/ 80026 h 789165"/>
                  <a:gd name="connsiteX12" fmla="*/ 387390 w 399874"/>
                  <a:gd name="connsiteY12" fmla="*/ 82023 h 789165"/>
                  <a:gd name="connsiteX13" fmla="*/ 377108 w 399874"/>
                  <a:gd name="connsiteY13" fmla="*/ 111498 h 789165"/>
                  <a:gd name="connsiteX14" fmla="*/ 361494 w 399874"/>
                  <a:gd name="connsiteY14" fmla="*/ 119294 h 789165"/>
                  <a:gd name="connsiteX15" fmla="*/ 344071 w 399874"/>
                  <a:gd name="connsiteY15" fmla="*/ 122907 h 789165"/>
                  <a:gd name="connsiteX16" fmla="*/ 325029 w 399874"/>
                  <a:gd name="connsiteY16" fmla="*/ 121101 h 789165"/>
                  <a:gd name="connsiteX17" fmla="*/ 305988 w 399874"/>
                  <a:gd name="connsiteY17" fmla="*/ 116917 h 789165"/>
                  <a:gd name="connsiteX18" fmla="*/ 312557 w 399874"/>
                  <a:gd name="connsiteY18" fmla="*/ 103701 h 789165"/>
                  <a:gd name="connsiteX19" fmla="*/ 328171 w 399874"/>
                  <a:gd name="connsiteY19" fmla="*/ 76698 h 789165"/>
                  <a:gd name="connsiteX20" fmla="*/ 290945 w 399874"/>
                  <a:gd name="connsiteY20" fmla="*/ 57682 h 789165"/>
                  <a:gd name="connsiteX21" fmla="*/ 268666 w 399874"/>
                  <a:gd name="connsiteY21" fmla="*/ 46273 h 789165"/>
                  <a:gd name="connsiteX22" fmla="*/ 246387 w 399874"/>
                  <a:gd name="connsiteY22" fmla="*/ 32391 h 789165"/>
                  <a:gd name="connsiteX23" fmla="*/ 218586 w 399874"/>
                  <a:gd name="connsiteY23" fmla="*/ 3867 h 789165"/>
                  <a:gd name="connsiteX24" fmla="*/ 198783 w 399874"/>
                  <a:gd name="connsiteY24" fmla="*/ 3867 h 789165"/>
                  <a:gd name="connsiteX25" fmla="*/ 186977 w 399874"/>
                  <a:gd name="connsiteY25" fmla="*/ 15657 h 789165"/>
                  <a:gd name="connsiteX26" fmla="*/ 163842 w 399874"/>
                  <a:gd name="connsiteY26" fmla="*/ 6149 h 789165"/>
                  <a:gd name="connsiteX27" fmla="*/ 146038 w 399874"/>
                  <a:gd name="connsiteY27" fmla="*/ 6719 h 789165"/>
                  <a:gd name="connsiteX28" fmla="*/ 131376 w 399874"/>
                  <a:gd name="connsiteY28" fmla="*/ 18794 h 789165"/>
                  <a:gd name="connsiteX29" fmla="*/ 127282 w 399874"/>
                  <a:gd name="connsiteY29" fmla="*/ 42279 h 789165"/>
                  <a:gd name="connsiteX30" fmla="*/ 104432 w 399874"/>
                  <a:gd name="connsiteY30" fmla="*/ 60250 h 789165"/>
                  <a:gd name="connsiteX31" fmla="*/ 103194 w 399874"/>
                  <a:gd name="connsiteY31" fmla="*/ 74702 h 789165"/>
                  <a:gd name="connsiteX32" fmla="*/ 105003 w 399874"/>
                  <a:gd name="connsiteY32" fmla="*/ 96285 h 789165"/>
                  <a:gd name="connsiteX33" fmla="*/ 105574 w 399874"/>
                  <a:gd name="connsiteY33" fmla="*/ 109501 h 789165"/>
                  <a:gd name="connsiteX34" fmla="*/ 93578 w 399874"/>
                  <a:gd name="connsiteY34" fmla="*/ 119009 h 789165"/>
                  <a:gd name="connsiteX35" fmla="*/ 87580 w 399874"/>
                  <a:gd name="connsiteY35" fmla="*/ 135838 h 789165"/>
                  <a:gd name="connsiteX36" fmla="*/ 78535 w 399874"/>
                  <a:gd name="connsiteY36" fmla="*/ 153904 h 789165"/>
                  <a:gd name="connsiteX37" fmla="*/ 73108 w 399874"/>
                  <a:gd name="connsiteY37" fmla="*/ 164743 h 789165"/>
                  <a:gd name="connsiteX38" fmla="*/ 73108 w 399874"/>
                  <a:gd name="connsiteY38" fmla="*/ 185185 h 789165"/>
                  <a:gd name="connsiteX39" fmla="*/ 64730 w 399874"/>
                  <a:gd name="connsiteY39" fmla="*/ 200778 h 789165"/>
                  <a:gd name="connsiteX40" fmla="*/ 64730 w 399874"/>
                  <a:gd name="connsiteY40" fmla="*/ 222361 h 789165"/>
                  <a:gd name="connsiteX41" fmla="*/ 71299 w 399874"/>
                  <a:gd name="connsiteY41" fmla="*/ 242233 h 789165"/>
                  <a:gd name="connsiteX42" fmla="*/ 76155 w 399874"/>
                  <a:gd name="connsiteY42" fmla="*/ 259633 h 789165"/>
                  <a:gd name="connsiteX43" fmla="*/ 70728 w 399874"/>
                  <a:gd name="connsiteY43" fmla="*/ 276462 h 789165"/>
                  <a:gd name="connsiteX44" fmla="*/ 64730 w 399874"/>
                  <a:gd name="connsiteY44" fmla="*/ 290914 h 789165"/>
                  <a:gd name="connsiteX45" fmla="*/ 64730 w 399874"/>
                  <a:gd name="connsiteY45" fmla="*/ 316110 h 789165"/>
                  <a:gd name="connsiteX46" fmla="*/ 49687 w 399874"/>
                  <a:gd name="connsiteY46" fmla="*/ 335982 h 789165"/>
                  <a:gd name="connsiteX47" fmla="*/ 50258 w 399874"/>
                  <a:gd name="connsiteY47" fmla="*/ 362414 h 789165"/>
                  <a:gd name="connsiteX48" fmla="*/ 55114 w 399874"/>
                  <a:gd name="connsiteY48" fmla="*/ 373824 h 789165"/>
                  <a:gd name="connsiteX49" fmla="*/ 43689 w 399874"/>
                  <a:gd name="connsiteY49" fmla="*/ 381621 h 789165"/>
                  <a:gd name="connsiteX50" fmla="*/ 42451 w 399874"/>
                  <a:gd name="connsiteY50" fmla="*/ 396643 h 789165"/>
                  <a:gd name="connsiteX51" fmla="*/ 37024 w 399874"/>
                  <a:gd name="connsiteY51" fmla="*/ 409289 h 789165"/>
                  <a:gd name="connsiteX52" fmla="*/ 31598 w 399874"/>
                  <a:gd name="connsiteY52" fmla="*/ 423076 h 789165"/>
                  <a:gd name="connsiteX53" fmla="*/ 35787 w 399874"/>
                  <a:gd name="connsiteY53" fmla="*/ 436862 h 789165"/>
                  <a:gd name="connsiteX54" fmla="*/ 34644 w 399874"/>
                  <a:gd name="connsiteY54" fmla="*/ 458541 h 789165"/>
                  <a:gd name="connsiteX55" fmla="*/ 31598 w 399874"/>
                  <a:gd name="connsiteY55" fmla="*/ 479553 h 789165"/>
                  <a:gd name="connsiteX56" fmla="*/ 33406 w 399874"/>
                  <a:gd name="connsiteY56" fmla="*/ 490393 h 789165"/>
                  <a:gd name="connsiteX57" fmla="*/ 36453 w 399874"/>
                  <a:gd name="connsiteY57" fmla="*/ 502943 h 789165"/>
                  <a:gd name="connsiteX58" fmla="*/ 42451 w 399874"/>
                  <a:gd name="connsiteY58" fmla="*/ 513212 h 789165"/>
                  <a:gd name="connsiteX59" fmla="*/ 45498 w 399874"/>
                  <a:gd name="connsiteY59" fmla="*/ 522149 h 789165"/>
                  <a:gd name="connsiteX60" fmla="*/ 37596 w 399874"/>
                  <a:gd name="connsiteY60" fmla="*/ 526428 h 789165"/>
                  <a:gd name="connsiteX61" fmla="*/ 40642 w 399874"/>
                  <a:gd name="connsiteY61" fmla="*/ 539644 h 789165"/>
                  <a:gd name="connsiteX62" fmla="*/ 37596 w 399874"/>
                  <a:gd name="connsiteY62" fmla="*/ 555237 h 789165"/>
                  <a:gd name="connsiteX63" fmla="*/ 37024 w 399874"/>
                  <a:gd name="connsiteY63" fmla="*/ 570830 h 789165"/>
                  <a:gd name="connsiteX64" fmla="*/ 31026 w 399874"/>
                  <a:gd name="connsiteY64" fmla="*/ 584712 h 789165"/>
                  <a:gd name="connsiteX65" fmla="*/ 22553 w 399874"/>
                  <a:gd name="connsiteY65" fmla="*/ 597928 h 789165"/>
                  <a:gd name="connsiteX66" fmla="*/ 23219 w 399874"/>
                  <a:gd name="connsiteY66" fmla="*/ 613521 h 789165"/>
                  <a:gd name="connsiteX67" fmla="*/ 14746 w 399874"/>
                  <a:gd name="connsiteY67" fmla="*/ 627308 h 789165"/>
                  <a:gd name="connsiteX68" fmla="*/ 3892 w 399874"/>
                  <a:gd name="connsiteY68" fmla="*/ 640524 h 789165"/>
                  <a:gd name="connsiteX69" fmla="*/ 4558 w 399874"/>
                  <a:gd name="connsiteY69" fmla="*/ 659540 h 789165"/>
                  <a:gd name="connsiteX70" fmla="*/ 8176 w 399874"/>
                  <a:gd name="connsiteY70" fmla="*/ 672756 h 789165"/>
                  <a:gd name="connsiteX71" fmla="*/ 27218 w 399874"/>
                  <a:gd name="connsiteY71" fmla="*/ 678746 h 789165"/>
                  <a:gd name="connsiteX72" fmla="*/ 28360 w 399874"/>
                  <a:gd name="connsiteY72" fmla="*/ 701661 h 789165"/>
                  <a:gd name="connsiteX73" fmla="*/ 37881 w 399874"/>
                  <a:gd name="connsiteY73" fmla="*/ 710028 h 789165"/>
                  <a:gd name="connsiteX74" fmla="*/ 73394 w 399874"/>
                  <a:gd name="connsiteY74" fmla="*/ 709457 h 789165"/>
                  <a:gd name="connsiteX75" fmla="*/ 84248 w 399874"/>
                  <a:gd name="connsiteY75" fmla="*/ 715637 h 789165"/>
                  <a:gd name="connsiteX76" fmla="*/ 103289 w 399874"/>
                  <a:gd name="connsiteY76" fmla="*/ 718205 h 789165"/>
                  <a:gd name="connsiteX77" fmla="*/ 92626 w 399874"/>
                  <a:gd name="connsiteY77" fmla="*/ 699189 h 789165"/>
                  <a:gd name="connsiteX78" fmla="*/ 90436 w 399874"/>
                  <a:gd name="connsiteY78" fmla="*/ 684071 h 789165"/>
                  <a:gd name="connsiteX79" fmla="*/ 94435 w 399874"/>
                  <a:gd name="connsiteY79" fmla="*/ 665055 h 789165"/>
                  <a:gd name="connsiteX80" fmla="*/ 105098 w 399874"/>
                  <a:gd name="connsiteY80" fmla="*/ 657068 h 789165"/>
                  <a:gd name="connsiteX81" fmla="*/ 117570 w 399874"/>
                  <a:gd name="connsiteY81" fmla="*/ 642901 h 789165"/>
                  <a:gd name="connsiteX82" fmla="*/ 131757 w 399874"/>
                  <a:gd name="connsiteY82" fmla="*/ 620652 h 789165"/>
                  <a:gd name="connsiteX83" fmla="*/ 155273 w 399874"/>
                  <a:gd name="connsiteY83" fmla="*/ 601636 h 789165"/>
                  <a:gd name="connsiteX84" fmla="*/ 158891 w 399874"/>
                  <a:gd name="connsiteY84" fmla="*/ 582050 h 789165"/>
                  <a:gd name="connsiteX85" fmla="*/ 138897 w 399874"/>
                  <a:gd name="connsiteY85" fmla="*/ 576725 h 789165"/>
                  <a:gd name="connsiteX86" fmla="*/ 125092 w 399874"/>
                  <a:gd name="connsiteY86" fmla="*/ 546109 h 789165"/>
                  <a:gd name="connsiteX87" fmla="*/ 157939 w 399874"/>
                  <a:gd name="connsiteY87" fmla="*/ 527093 h 789165"/>
                  <a:gd name="connsiteX88" fmla="*/ 162890 w 399874"/>
                  <a:gd name="connsiteY88" fmla="*/ 516444 h 789165"/>
                  <a:gd name="connsiteX89" fmla="*/ 168221 w 399874"/>
                  <a:gd name="connsiteY89" fmla="*/ 502658 h 789165"/>
                  <a:gd name="connsiteX90" fmla="*/ 176219 w 399874"/>
                  <a:gd name="connsiteY90" fmla="*/ 482311 h 789165"/>
                  <a:gd name="connsiteX91" fmla="*/ 181550 w 399874"/>
                  <a:gd name="connsiteY91" fmla="*/ 475655 h 789165"/>
                  <a:gd name="connsiteX92" fmla="*/ 182407 w 399874"/>
                  <a:gd name="connsiteY92" fmla="*/ 467668 h 789165"/>
                  <a:gd name="connsiteX93" fmla="*/ 193547 w 399874"/>
                  <a:gd name="connsiteY93" fmla="*/ 474324 h 789165"/>
                  <a:gd name="connsiteX94" fmla="*/ 201544 w 399874"/>
                  <a:gd name="connsiteY94" fmla="*/ 458731 h 789165"/>
                  <a:gd name="connsiteX95" fmla="*/ 187739 w 399874"/>
                  <a:gd name="connsiteY95" fmla="*/ 462344 h 789165"/>
                  <a:gd name="connsiteX96" fmla="*/ 176600 w 399874"/>
                  <a:gd name="connsiteY96" fmla="*/ 457019 h 789165"/>
                  <a:gd name="connsiteX97" fmla="*/ 173553 w 399874"/>
                  <a:gd name="connsiteY97" fmla="*/ 441902 h 789165"/>
                  <a:gd name="connsiteX98" fmla="*/ 172601 w 399874"/>
                  <a:gd name="connsiteY98" fmla="*/ 422886 h 789165"/>
                  <a:gd name="connsiteX99" fmla="*/ 204686 w 399874"/>
                  <a:gd name="connsiteY99" fmla="*/ 431348 h 789165"/>
                  <a:gd name="connsiteX100" fmla="*/ 227726 w 399874"/>
                  <a:gd name="connsiteY100" fmla="*/ 419748 h 789165"/>
                  <a:gd name="connsiteX101" fmla="*/ 229535 w 399874"/>
                  <a:gd name="connsiteY101" fmla="*/ 400732 h 789165"/>
                  <a:gd name="connsiteX102" fmla="*/ 228678 w 399874"/>
                  <a:gd name="connsiteY102" fmla="*/ 386470 h 789165"/>
                  <a:gd name="connsiteX103" fmla="*/ 235724 w 399874"/>
                  <a:gd name="connsiteY103" fmla="*/ 378483 h 789165"/>
                  <a:gd name="connsiteX104" fmla="*/ 287327 w 399874"/>
                  <a:gd name="connsiteY104" fmla="*/ 375440 h 789165"/>
                  <a:gd name="connsiteX105" fmla="*/ 325410 w 399874"/>
                  <a:gd name="connsiteY105" fmla="*/ 356424 h 789165"/>
                  <a:gd name="connsiteX106" fmla="*/ 343690 w 399874"/>
                  <a:gd name="connsiteY106" fmla="*/ 330277 h 789165"/>
                  <a:gd name="connsiteX107" fmla="*/ 335216 w 399874"/>
                  <a:gd name="connsiteY107" fmla="*/ 316966 h 789165"/>
                  <a:gd name="connsiteX108" fmla="*/ 331694 w 399874"/>
                  <a:gd name="connsiteY108" fmla="*/ 299661 h 789165"/>
                  <a:gd name="connsiteX109" fmla="*/ 320554 w 399874"/>
                  <a:gd name="connsiteY109" fmla="*/ 287682 h 789165"/>
                  <a:gd name="connsiteX110" fmla="*/ 306273 w 399874"/>
                  <a:gd name="connsiteY110" fmla="*/ 273895 h 789165"/>
                  <a:gd name="connsiteX111" fmla="*/ 313509 w 399874"/>
                  <a:gd name="connsiteY111" fmla="*/ 272754 h 789165"/>
                  <a:gd name="connsiteX112" fmla="*/ 315032 w 399874"/>
                  <a:gd name="connsiteY112" fmla="*/ 264292 h 789165"/>
                  <a:gd name="connsiteX113" fmla="*/ 309129 w 399874"/>
                  <a:gd name="connsiteY113" fmla="*/ 252216 h 789165"/>
                  <a:gd name="connsiteX114" fmla="*/ 314556 w 399874"/>
                  <a:gd name="connsiteY114" fmla="*/ 226069 h 789165"/>
                  <a:gd name="connsiteX115" fmla="*/ 321316 w 399874"/>
                  <a:gd name="connsiteY115" fmla="*/ 191936 h 789165"/>
                  <a:gd name="connsiteX116" fmla="*/ 345213 w 399874"/>
                  <a:gd name="connsiteY116" fmla="*/ 159513 h 789165"/>
                  <a:gd name="connsiteX117" fmla="*/ 379869 w 399874"/>
                  <a:gd name="connsiteY117" fmla="*/ 123098 h 789165"/>
                  <a:gd name="connsiteX118" fmla="*/ 404147 w 399874"/>
                  <a:gd name="connsiteY118" fmla="*/ 109691 h 789165"/>
                  <a:gd name="connsiteX119" fmla="*/ 400529 w 399874"/>
                  <a:gd name="connsiteY119" fmla="*/ 80502 h 78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399874" h="789165">
                    <a:moveTo>
                      <a:pt x="154321" y="781718"/>
                    </a:moveTo>
                    <a:cubicBezTo>
                      <a:pt x="143182" y="781718"/>
                      <a:pt x="121474" y="760800"/>
                      <a:pt x="114810" y="755476"/>
                    </a:cubicBezTo>
                    <a:cubicBezTo>
                      <a:pt x="108145" y="750152"/>
                      <a:pt x="113001" y="744827"/>
                      <a:pt x="105289" y="745968"/>
                    </a:cubicBezTo>
                    <a:cubicBezTo>
                      <a:pt x="97577" y="747109"/>
                      <a:pt x="102623" y="739788"/>
                      <a:pt x="107098" y="737506"/>
                    </a:cubicBezTo>
                    <a:cubicBezTo>
                      <a:pt x="111572" y="735224"/>
                      <a:pt x="105479" y="727998"/>
                      <a:pt x="100052" y="726667"/>
                    </a:cubicBezTo>
                    <a:cubicBezTo>
                      <a:pt x="99481" y="738647"/>
                      <a:pt x="96910" y="792082"/>
                      <a:pt x="100052" y="792652"/>
                    </a:cubicBezTo>
                    <a:cubicBezTo>
                      <a:pt x="103194" y="793223"/>
                      <a:pt x="126901" y="789895"/>
                      <a:pt x="133851" y="794364"/>
                    </a:cubicBezTo>
                    <a:cubicBezTo>
                      <a:pt x="136517" y="795220"/>
                      <a:pt x="140135" y="797406"/>
                      <a:pt x="143372" y="794364"/>
                    </a:cubicBezTo>
                    <a:cubicBezTo>
                      <a:pt x="147751" y="789515"/>
                      <a:pt x="161081" y="792177"/>
                      <a:pt x="168221" y="787708"/>
                    </a:cubicBezTo>
                    <a:cubicBezTo>
                      <a:pt x="175362" y="783240"/>
                      <a:pt x="165460" y="781718"/>
                      <a:pt x="154321" y="781718"/>
                    </a:cubicBezTo>
                    <a:close/>
                    <a:moveTo>
                      <a:pt x="400529" y="80882"/>
                    </a:moveTo>
                    <a:cubicBezTo>
                      <a:pt x="396229" y="79863"/>
                      <a:pt x="391787" y="79574"/>
                      <a:pt x="387390" y="80026"/>
                    </a:cubicBezTo>
                    <a:cubicBezTo>
                      <a:pt x="387338" y="80691"/>
                      <a:pt x="387338" y="81358"/>
                      <a:pt x="387390" y="82023"/>
                    </a:cubicBezTo>
                    <a:cubicBezTo>
                      <a:pt x="388533" y="90485"/>
                      <a:pt x="383106" y="112068"/>
                      <a:pt x="377108" y="111498"/>
                    </a:cubicBezTo>
                    <a:cubicBezTo>
                      <a:pt x="371110" y="110927"/>
                      <a:pt x="366349" y="120530"/>
                      <a:pt x="361494" y="119294"/>
                    </a:cubicBezTo>
                    <a:cubicBezTo>
                      <a:pt x="356638" y="118058"/>
                      <a:pt x="350069" y="126520"/>
                      <a:pt x="344071" y="122907"/>
                    </a:cubicBezTo>
                    <a:cubicBezTo>
                      <a:pt x="338073" y="119294"/>
                      <a:pt x="329599" y="124143"/>
                      <a:pt x="325029" y="121101"/>
                    </a:cubicBezTo>
                    <a:cubicBezTo>
                      <a:pt x="320459" y="118058"/>
                      <a:pt x="305988" y="120530"/>
                      <a:pt x="305988" y="116917"/>
                    </a:cubicBezTo>
                    <a:cubicBezTo>
                      <a:pt x="305988" y="113304"/>
                      <a:pt x="312557" y="114540"/>
                      <a:pt x="312557" y="103701"/>
                    </a:cubicBezTo>
                    <a:cubicBezTo>
                      <a:pt x="312557" y="92862"/>
                      <a:pt x="330646" y="80882"/>
                      <a:pt x="328171" y="76698"/>
                    </a:cubicBezTo>
                    <a:cubicBezTo>
                      <a:pt x="325696" y="72515"/>
                      <a:pt x="295134" y="63387"/>
                      <a:pt x="290945" y="57682"/>
                    </a:cubicBezTo>
                    <a:cubicBezTo>
                      <a:pt x="285599" y="50745"/>
                      <a:pt x="277426" y="46560"/>
                      <a:pt x="268666" y="46273"/>
                    </a:cubicBezTo>
                    <a:cubicBezTo>
                      <a:pt x="256574" y="45037"/>
                      <a:pt x="257241" y="39047"/>
                      <a:pt x="246387" y="32391"/>
                    </a:cubicBezTo>
                    <a:cubicBezTo>
                      <a:pt x="235406" y="24714"/>
                      <a:pt x="225974" y="15037"/>
                      <a:pt x="218586" y="3867"/>
                    </a:cubicBezTo>
                    <a:cubicBezTo>
                      <a:pt x="211255" y="3106"/>
                      <a:pt x="200878" y="1585"/>
                      <a:pt x="198783" y="3867"/>
                    </a:cubicBezTo>
                    <a:cubicBezTo>
                      <a:pt x="196689" y="6149"/>
                      <a:pt x="191071" y="23929"/>
                      <a:pt x="186977" y="15657"/>
                    </a:cubicBezTo>
                    <a:cubicBezTo>
                      <a:pt x="182883" y="7385"/>
                      <a:pt x="172696" y="7385"/>
                      <a:pt x="163842" y="6149"/>
                    </a:cubicBezTo>
                    <a:cubicBezTo>
                      <a:pt x="154987" y="4913"/>
                      <a:pt x="155559" y="-3359"/>
                      <a:pt x="146038" y="6719"/>
                    </a:cubicBezTo>
                    <a:cubicBezTo>
                      <a:pt x="141649" y="11313"/>
                      <a:pt x="136727" y="15366"/>
                      <a:pt x="131376" y="18794"/>
                    </a:cubicBezTo>
                    <a:cubicBezTo>
                      <a:pt x="131163" y="26780"/>
                      <a:pt x="129784" y="34692"/>
                      <a:pt x="127282" y="42279"/>
                    </a:cubicBezTo>
                    <a:cubicBezTo>
                      <a:pt x="124902" y="46463"/>
                      <a:pt x="105003" y="55495"/>
                      <a:pt x="104432" y="60250"/>
                    </a:cubicBezTo>
                    <a:cubicBezTo>
                      <a:pt x="103861" y="65004"/>
                      <a:pt x="106812" y="71659"/>
                      <a:pt x="103194" y="74702"/>
                    </a:cubicBezTo>
                    <a:cubicBezTo>
                      <a:pt x="99576" y="77744"/>
                      <a:pt x="111668" y="92672"/>
                      <a:pt x="105003" y="96285"/>
                    </a:cubicBezTo>
                    <a:cubicBezTo>
                      <a:pt x="98339" y="99898"/>
                      <a:pt x="109859" y="105793"/>
                      <a:pt x="105574" y="109501"/>
                    </a:cubicBezTo>
                    <a:cubicBezTo>
                      <a:pt x="101290" y="113209"/>
                      <a:pt x="93578" y="114921"/>
                      <a:pt x="93578" y="119009"/>
                    </a:cubicBezTo>
                    <a:cubicBezTo>
                      <a:pt x="93578" y="123098"/>
                      <a:pt x="93007" y="133461"/>
                      <a:pt x="87580" y="135838"/>
                    </a:cubicBezTo>
                    <a:cubicBezTo>
                      <a:pt x="81742" y="139982"/>
                      <a:pt x="78352" y="146754"/>
                      <a:pt x="78535" y="153904"/>
                    </a:cubicBezTo>
                    <a:cubicBezTo>
                      <a:pt x="78535" y="160464"/>
                      <a:pt x="70157" y="156281"/>
                      <a:pt x="73108" y="164743"/>
                    </a:cubicBezTo>
                    <a:cubicBezTo>
                      <a:pt x="76060" y="173205"/>
                      <a:pt x="79773" y="183759"/>
                      <a:pt x="73108" y="185185"/>
                    </a:cubicBezTo>
                    <a:cubicBezTo>
                      <a:pt x="66444" y="186611"/>
                      <a:pt x="68348" y="200778"/>
                      <a:pt x="64730" y="200778"/>
                    </a:cubicBezTo>
                    <a:cubicBezTo>
                      <a:pt x="61112" y="200778"/>
                      <a:pt x="59303" y="215135"/>
                      <a:pt x="64730" y="222361"/>
                    </a:cubicBezTo>
                    <a:cubicBezTo>
                      <a:pt x="69226" y="227989"/>
                      <a:pt x="71556" y="235038"/>
                      <a:pt x="71299" y="242233"/>
                    </a:cubicBezTo>
                    <a:cubicBezTo>
                      <a:pt x="71299" y="248794"/>
                      <a:pt x="78535" y="252407"/>
                      <a:pt x="76155" y="259633"/>
                    </a:cubicBezTo>
                    <a:cubicBezTo>
                      <a:pt x="73775" y="266859"/>
                      <a:pt x="74917" y="273419"/>
                      <a:pt x="70728" y="276462"/>
                    </a:cubicBezTo>
                    <a:cubicBezTo>
                      <a:pt x="66539" y="279504"/>
                      <a:pt x="70157" y="288442"/>
                      <a:pt x="64730" y="290914"/>
                    </a:cubicBezTo>
                    <a:cubicBezTo>
                      <a:pt x="59303" y="293386"/>
                      <a:pt x="68919" y="312497"/>
                      <a:pt x="64730" y="316110"/>
                    </a:cubicBezTo>
                    <a:cubicBezTo>
                      <a:pt x="60541" y="319724"/>
                      <a:pt x="49687" y="322766"/>
                      <a:pt x="49687" y="335982"/>
                    </a:cubicBezTo>
                    <a:cubicBezTo>
                      <a:pt x="50541" y="344766"/>
                      <a:pt x="50732" y="353602"/>
                      <a:pt x="50258" y="362414"/>
                    </a:cubicBezTo>
                    <a:cubicBezTo>
                      <a:pt x="49021" y="367168"/>
                      <a:pt x="56257" y="365932"/>
                      <a:pt x="55114" y="373824"/>
                    </a:cubicBezTo>
                    <a:cubicBezTo>
                      <a:pt x="53971" y="381716"/>
                      <a:pt x="44260" y="376772"/>
                      <a:pt x="43689" y="381621"/>
                    </a:cubicBezTo>
                    <a:cubicBezTo>
                      <a:pt x="43118" y="386470"/>
                      <a:pt x="46069" y="396073"/>
                      <a:pt x="42451" y="396643"/>
                    </a:cubicBezTo>
                    <a:cubicBezTo>
                      <a:pt x="38833" y="397214"/>
                      <a:pt x="37024" y="400827"/>
                      <a:pt x="37024" y="409289"/>
                    </a:cubicBezTo>
                    <a:cubicBezTo>
                      <a:pt x="37024" y="417751"/>
                      <a:pt x="32169" y="418797"/>
                      <a:pt x="31598" y="423076"/>
                    </a:cubicBezTo>
                    <a:cubicBezTo>
                      <a:pt x="31026" y="427354"/>
                      <a:pt x="35787" y="432108"/>
                      <a:pt x="35787" y="436862"/>
                    </a:cubicBezTo>
                    <a:cubicBezTo>
                      <a:pt x="35787" y="441616"/>
                      <a:pt x="38833" y="457875"/>
                      <a:pt x="34644" y="458541"/>
                    </a:cubicBezTo>
                    <a:cubicBezTo>
                      <a:pt x="30455" y="459206"/>
                      <a:pt x="27980" y="477557"/>
                      <a:pt x="31598" y="479553"/>
                    </a:cubicBezTo>
                    <a:cubicBezTo>
                      <a:pt x="34864" y="482187"/>
                      <a:pt x="35641" y="486844"/>
                      <a:pt x="33406" y="490393"/>
                    </a:cubicBezTo>
                    <a:cubicBezTo>
                      <a:pt x="31598" y="493911"/>
                      <a:pt x="41880" y="497523"/>
                      <a:pt x="36453" y="502943"/>
                    </a:cubicBezTo>
                    <a:cubicBezTo>
                      <a:pt x="31026" y="508363"/>
                      <a:pt x="35311" y="515304"/>
                      <a:pt x="42451" y="513212"/>
                    </a:cubicBezTo>
                    <a:cubicBezTo>
                      <a:pt x="49592" y="511120"/>
                      <a:pt x="51972" y="522149"/>
                      <a:pt x="45498" y="522149"/>
                    </a:cubicBezTo>
                    <a:cubicBezTo>
                      <a:pt x="39024" y="522149"/>
                      <a:pt x="32169" y="522149"/>
                      <a:pt x="37596" y="526428"/>
                    </a:cubicBezTo>
                    <a:cubicBezTo>
                      <a:pt x="43022" y="530707"/>
                      <a:pt x="48449" y="536601"/>
                      <a:pt x="40642" y="539644"/>
                    </a:cubicBezTo>
                    <a:cubicBezTo>
                      <a:pt x="32835" y="542686"/>
                      <a:pt x="39405" y="548011"/>
                      <a:pt x="37596" y="555237"/>
                    </a:cubicBezTo>
                    <a:cubicBezTo>
                      <a:pt x="35787" y="562463"/>
                      <a:pt x="43022" y="569024"/>
                      <a:pt x="37024" y="570830"/>
                    </a:cubicBezTo>
                    <a:cubicBezTo>
                      <a:pt x="31026" y="572637"/>
                      <a:pt x="39405" y="583476"/>
                      <a:pt x="31026" y="584712"/>
                    </a:cubicBezTo>
                    <a:cubicBezTo>
                      <a:pt x="22648" y="585948"/>
                      <a:pt x="27980" y="593745"/>
                      <a:pt x="22553" y="597928"/>
                    </a:cubicBezTo>
                    <a:cubicBezTo>
                      <a:pt x="17126" y="602112"/>
                      <a:pt x="29789" y="609338"/>
                      <a:pt x="23219" y="613521"/>
                    </a:cubicBezTo>
                    <a:cubicBezTo>
                      <a:pt x="16650" y="617705"/>
                      <a:pt x="21410" y="627308"/>
                      <a:pt x="14746" y="627308"/>
                    </a:cubicBezTo>
                    <a:cubicBezTo>
                      <a:pt x="8081" y="627308"/>
                      <a:pt x="4558" y="636341"/>
                      <a:pt x="3892" y="640524"/>
                    </a:cubicBezTo>
                    <a:cubicBezTo>
                      <a:pt x="3226" y="644708"/>
                      <a:pt x="-868" y="653170"/>
                      <a:pt x="4558" y="659540"/>
                    </a:cubicBezTo>
                    <a:cubicBezTo>
                      <a:pt x="9985" y="665911"/>
                      <a:pt x="3321" y="670379"/>
                      <a:pt x="8176" y="672756"/>
                    </a:cubicBezTo>
                    <a:cubicBezTo>
                      <a:pt x="13032" y="675133"/>
                      <a:pt x="29217" y="671615"/>
                      <a:pt x="27218" y="678746"/>
                    </a:cubicBezTo>
                    <a:cubicBezTo>
                      <a:pt x="25219" y="685878"/>
                      <a:pt x="25409" y="701661"/>
                      <a:pt x="28360" y="701661"/>
                    </a:cubicBezTo>
                    <a:cubicBezTo>
                      <a:pt x="31312" y="701661"/>
                      <a:pt x="33216" y="710598"/>
                      <a:pt x="37881" y="710028"/>
                    </a:cubicBezTo>
                    <a:cubicBezTo>
                      <a:pt x="49646" y="708320"/>
                      <a:pt x="61581" y="708128"/>
                      <a:pt x="73394" y="709457"/>
                    </a:cubicBezTo>
                    <a:cubicBezTo>
                      <a:pt x="77451" y="710629"/>
                      <a:pt x="81171" y="712748"/>
                      <a:pt x="84248" y="715637"/>
                    </a:cubicBezTo>
                    <a:cubicBezTo>
                      <a:pt x="89389" y="713356"/>
                      <a:pt x="100623" y="720677"/>
                      <a:pt x="103289" y="718205"/>
                    </a:cubicBezTo>
                    <a:cubicBezTo>
                      <a:pt x="105955" y="715733"/>
                      <a:pt x="92245" y="703562"/>
                      <a:pt x="92626" y="699189"/>
                    </a:cubicBezTo>
                    <a:cubicBezTo>
                      <a:pt x="93007" y="694815"/>
                      <a:pt x="90436" y="688445"/>
                      <a:pt x="90436" y="684071"/>
                    </a:cubicBezTo>
                    <a:cubicBezTo>
                      <a:pt x="90436" y="679697"/>
                      <a:pt x="88246" y="669904"/>
                      <a:pt x="94435" y="665055"/>
                    </a:cubicBezTo>
                    <a:cubicBezTo>
                      <a:pt x="100623" y="660206"/>
                      <a:pt x="101100" y="656212"/>
                      <a:pt x="105098" y="657068"/>
                    </a:cubicBezTo>
                    <a:cubicBezTo>
                      <a:pt x="109097" y="657924"/>
                      <a:pt x="117095" y="653550"/>
                      <a:pt x="117570" y="642901"/>
                    </a:cubicBezTo>
                    <a:cubicBezTo>
                      <a:pt x="118047" y="632252"/>
                      <a:pt x="122902" y="628259"/>
                      <a:pt x="131757" y="620652"/>
                    </a:cubicBezTo>
                    <a:cubicBezTo>
                      <a:pt x="140611" y="613046"/>
                      <a:pt x="157558" y="604679"/>
                      <a:pt x="155273" y="601636"/>
                    </a:cubicBezTo>
                    <a:cubicBezTo>
                      <a:pt x="152988" y="598594"/>
                      <a:pt x="158891" y="586519"/>
                      <a:pt x="158891" y="582050"/>
                    </a:cubicBezTo>
                    <a:cubicBezTo>
                      <a:pt x="158891" y="577581"/>
                      <a:pt x="143753" y="578532"/>
                      <a:pt x="138897" y="576725"/>
                    </a:cubicBezTo>
                    <a:cubicBezTo>
                      <a:pt x="134042" y="574919"/>
                      <a:pt x="116238" y="562558"/>
                      <a:pt x="125092" y="546109"/>
                    </a:cubicBezTo>
                    <a:cubicBezTo>
                      <a:pt x="132100" y="534614"/>
                      <a:pt x="144468" y="527454"/>
                      <a:pt x="157939" y="527093"/>
                    </a:cubicBezTo>
                    <a:cubicBezTo>
                      <a:pt x="163270" y="526618"/>
                      <a:pt x="157939" y="519107"/>
                      <a:pt x="162890" y="516444"/>
                    </a:cubicBezTo>
                    <a:cubicBezTo>
                      <a:pt x="167840" y="513782"/>
                      <a:pt x="168221" y="509408"/>
                      <a:pt x="168221" y="502658"/>
                    </a:cubicBezTo>
                    <a:cubicBezTo>
                      <a:pt x="168221" y="495907"/>
                      <a:pt x="168221" y="483166"/>
                      <a:pt x="176219" y="482311"/>
                    </a:cubicBezTo>
                    <a:cubicBezTo>
                      <a:pt x="184216" y="481455"/>
                      <a:pt x="186406" y="476986"/>
                      <a:pt x="181550" y="475655"/>
                    </a:cubicBezTo>
                    <a:cubicBezTo>
                      <a:pt x="176695" y="474324"/>
                      <a:pt x="174410" y="468524"/>
                      <a:pt x="182407" y="467668"/>
                    </a:cubicBezTo>
                    <a:cubicBezTo>
                      <a:pt x="190405" y="466813"/>
                      <a:pt x="187739" y="474324"/>
                      <a:pt x="193547" y="474324"/>
                    </a:cubicBezTo>
                    <a:cubicBezTo>
                      <a:pt x="199354" y="474324"/>
                      <a:pt x="209066" y="464816"/>
                      <a:pt x="201544" y="458731"/>
                    </a:cubicBezTo>
                    <a:cubicBezTo>
                      <a:pt x="194023" y="452646"/>
                      <a:pt x="192023" y="461393"/>
                      <a:pt x="187739" y="462344"/>
                    </a:cubicBezTo>
                    <a:cubicBezTo>
                      <a:pt x="183455" y="463295"/>
                      <a:pt x="180598" y="457019"/>
                      <a:pt x="176600" y="457019"/>
                    </a:cubicBezTo>
                    <a:cubicBezTo>
                      <a:pt x="172601" y="457019"/>
                      <a:pt x="175267" y="445895"/>
                      <a:pt x="173553" y="441902"/>
                    </a:cubicBezTo>
                    <a:cubicBezTo>
                      <a:pt x="171839" y="437908"/>
                      <a:pt x="169078" y="428115"/>
                      <a:pt x="172601" y="422886"/>
                    </a:cubicBezTo>
                    <a:cubicBezTo>
                      <a:pt x="176124" y="417656"/>
                      <a:pt x="191642" y="430397"/>
                      <a:pt x="204686" y="431348"/>
                    </a:cubicBezTo>
                    <a:cubicBezTo>
                      <a:pt x="217730" y="432298"/>
                      <a:pt x="227726" y="424692"/>
                      <a:pt x="227726" y="419748"/>
                    </a:cubicBezTo>
                    <a:cubicBezTo>
                      <a:pt x="227726" y="414804"/>
                      <a:pt x="221538" y="405961"/>
                      <a:pt x="229535" y="400732"/>
                    </a:cubicBezTo>
                    <a:cubicBezTo>
                      <a:pt x="237533" y="395502"/>
                      <a:pt x="230868" y="393601"/>
                      <a:pt x="228678" y="386470"/>
                    </a:cubicBezTo>
                    <a:cubicBezTo>
                      <a:pt x="226489" y="379339"/>
                      <a:pt x="232201" y="374965"/>
                      <a:pt x="235724" y="378483"/>
                    </a:cubicBezTo>
                    <a:cubicBezTo>
                      <a:pt x="239247" y="382001"/>
                      <a:pt x="265524" y="379814"/>
                      <a:pt x="287327" y="375440"/>
                    </a:cubicBezTo>
                    <a:cubicBezTo>
                      <a:pt x="309129" y="371067"/>
                      <a:pt x="324172" y="362985"/>
                      <a:pt x="325410" y="356424"/>
                    </a:cubicBezTo>
                    <a:cubicBezTo>
                      <a:pt x="326648" y="349864"/>
                      <a:pt x="340548" y="335602"/>
                      <a:pt x="343690" y="330277"/>
                    </a:cubicBezTo>
                    <a:cubicBezTo>
                      <a:pt x="346832" y="324953"/>
                      <a:pt x="343690" y="318297"/>
                      <a:pt x="335216" y="316966"/>
                    </a:cubicBezTo>
                    <a:cubicBezTo>
                      <a:pt x="326743" y="315635"/>
                      <a:pt x="326743" y="305366"/>
                      <a:pt x="331694" y="299661"/>
                    </a:cubicBezTo>
                    <a:cubicBezTo>
                      <a:pt x="336645" y="293957"/>
                      <a:pt x="329028" y="288537"/>
                      <a:pt x="320554" y="287682"/>
                    </a:cubicBezTo>
                    <a:cubicBezTo>
                      <a:pt x="312081" y="286826"/>
                      <a:pt x="298752" y="281026"/>
                      <a:pt x="306273" y="273895"/>
                    </a:cubicBezTo>
                    <a:cubicBezTo>
                      <a:pt x="309986" y="270472"/>
                      <a:pt x="311700" y="271137"/>
                      <a:pt x="313509" y="272754"/>
                    </a:cubicBezTo>
                    <a:cubicBezTo>
                      <a:pt x="314747" y="269331"/>
                      <a:pt x="315984" y="265338"/>
                      <a:pt x="315032" y="264292"/>
                    </a:cubicBezTo>
                    <a:cubicBezTo>
                      <a:pt x="314080" y="263246"/>
                      <a:pt x="308749" y="264292"/>
                      <a:pt x="309129" y="252216"/>
                    </a:cubicBezTo>
                    <a:cubicBezTo>
                      <a:pt x="309510" y="240141"/>
                      <a:pt x="314080" y="242708"/>
                      <a:pt x="314556" y="226069"/>
                    </a:cubicBezTo>
                    <a:cubicBezTo>
                      <a:pt x="315032" y="209430"/>
                      <a:pt x="321316" y="200493"/>
                      <a:pt x="321316" y="191936"/>
                    </a:cubicBezTo>
                    <a:cubicBezTo>
                      <a:pt x="321316" y="183379"/>
                      <a:pt x="336645" y="173490"/>
                      <a:pt x="345213" y="159513"/>
                    </a:cubicBezTo>
                    <a:cubicBezTo>
                      <a:pt x="354652" y="145530"/>
                      <a:pt x="366365" y="133222"/>
                      <a:pt x="379869" y="123098"/>
                    </a:cubicBezTo>
                    <a:cubicBezTo>
                      <a:pt x="387486" y="118153"/>
                      <a:pt x="402338" y="114160"/>
                      <a:pt x="404147" y="109691"/>
                    </a:cubicBezTo>
                    <a:cubicBezTo>
                      <a:pt x="405956" y="105223"/>
                      <a:pt x="404147" y="82308"/>
                      <a:pt x="400529" y="8050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77" name="Freeform 2697">
                <a:extLst>
                  <a:ext uri="{FF2B5EF4-FFF2-40B4-BE49-F238E27FC236}">
                    <a16:creationId xmlns:a16="http://schemas.microsoft.com/office/drawing/2014/main" id="{C9C0FB26-C7FE-A900-86A5-E2FE4A11AC12}"/>
                  </a:ext>
                </a:extLst>
              </p:cNvPr>
              <p:cNvSpPr/>
              <p:nvPr/>
            </p:nvSpPr>
            <p:spPr>
              <a:xfrm>
                <a:off x="8358023" y="8432789"/>
                <a:ext cx="404093" cy="2129845"/>
              </a:xfrm>
              <a:custGeom>
                <a:avLst/>
                <a:gdLst>
                  <a:gd name="connsiteX0" fmla="*/ 80267 w 171374"/>
                  <a:gd name="connsiteY0" fmla="*/ 802276 h 903262"/>
                  <a:gd name="connsiteX1" fmla="*/ 70746 w 171374"/>
                  <a:gd name="connsiteY1" fmla="*/ 793909 h 903262"/>
                  <a:gd name="connsiteX2" fmla="*/ 69604 w 171374"/>
                  <a:gd name="connsiteY2" fmla="*/ 770994 h 903262"/>
                  <a:gd name="connsiteX3" fmla="*/ 50562 w 171374"/>
                  <a:gd name="connsiteY3" fmla="*/ 765004 h 903262"/>
                  <a:gd name="connsiteX4" fmla="*/ 46944 w 171374"/>
                  <a:gd name="connsiteY4" fmla="*/ 751788 h 903262"/>
                  <a:gd name="connsiteX5" fmla="*/ 46278 w 171374"/>
                  <a:gd name="connsiteY5" fmla="*/ 732772 h 903262"/>
                  <a:gd name="connsiteX6" fmla="*/ 57131 w 171374"/>
                  <a:gd name="connsiteY6" fmla="*/ 719556 h 903262"/>
                  <a:gd name="connsiteX7" fmla="*/ 65605 w 171374"/>
                  <a:gd name="connsiteY7" fmla="*/ 705769 h 903262"/>
                  <a:gd name="connsiteX8" fmla="*/ 64938 w 171374"/>
                  <a:gd name="connsiteY8" fmla="*/ 690176 h 903262"/>
                  <a:gd name="connsiteX9" fmla="*/ 73412 w 171374"/>
                  <a:gd name="connsiteY9" fmla="*/ 676960 h 903262"/>
                  <a:gd name="connsiteX10" fmla="*/ 79410 w 171374"/>
                  <a:gd name="connsiteY10" fmla="*/ 663078 h 903262"/>
                  <a:gd name="connsiteX11" fmla="*/ 79981 w 171374"/>
                  <a:gd name="connsiteY11" fmla="*/ 647485 h 903262"/>
                  <a:gd name="connsiteX12" fmla="*/ 83028 w 171374"/>
                  <a:gd name="connsiteY12" fmla="*/ 631892 h 903262"/>
                  <a:gd name="connsiteX13" fmla="*/ 79981 w 171374"/>
                  <a:gd name="connsiteY13" fmla="*/ 618676 h 903262"/>
                  <a:gd name="connsiteX14" fmla="*/ 87883 w 171374"/>
                  <a:gd name="connsiteY14" fmla="*/ 614397 h 903262"/>
                  <a:gd name="connsiteX15" fmla="*/ 84837 w 171374"/>
                  <a:gd name="connsiteY15" fmla="*/ 605460 h 903262"/>
                  <a:gd name="connsiteX16" fmla="*/ 78839 w 171374"/>
                  <a:gd name="connsiteY16" fmla="*/ 595191 h 903262"/>
                  <a:gd name="connsiteX17" fmla="*/ 75792 w 171374"/>
                  <a:gd name="connsiteY17" fmla="*/ 582640 h 903262"/>
                  <a:gd name="connsiteX18" fmla="*/ 73983 w 171374"/>
                  <a:gd name="connsiteY18" fmla="*/ 571801 h 903262"/>
                  <a:gd name="connsiteX19" fmla="*/ 77030 w 171374"/>
                  <a:gd name="connsiteY19" fmla="*/ 550788 h 903262"/>
                  <a:gd name="connsiteX20" fmla="*/ 78172 w 171374"/>
                  <a:gd name="connsiteY20" fmla="*/ 529110 h 903262"/>
                  <a:gd name="connsiteX21" fmla="*/ 73983 w 171374"/>
                  <a:gd name="connsiteY21" fmla="*/ 515324 h 903262"/>
                  <a:gd name="connsiteX22" fmla="*/ 79410 w 171374"/>
                  <a:gd name="connsiteY22" fmla="*/ 501537 h 903262"/>
                  <a:gd name="connsiteX23" fmla="*/ 84837 w 171374"/>
                  <a:gd name="connsiteY23" fmla="*/ 488891 h 903262"/>
                  <a:gd name="connsiteX24" fmla="*/ 86075 w 171374"/>
                  <a:gd name="connsiteY24" fmla="*/ 473869 h 903262"/>
                  <a:gd name="connsiteX25" fmla="*/ 97499 w 171374"/>
                  <a:gd name="connsiteY25" fmla="*/ 466072 h 903262"/>
                  <a:gd name="connsiteX26" fmla="*/ 92644 w 171374"/>
                  <a:gd name="connsiteY26" fmla="*/ 454662 h 903262"/>
                  <a:gd name="connsiteX27" fmla="*/ 92073 w 171374"/>
                  <a:gd name="connsiteY27" fmla="*/ 428230 h 903262"/>
                  <a:gd name="connsiteX28" fmla="*/ 107116 w 171374"/>
                  <a:gd name="connsiteY28" fmla="*/ 408358 h 903262"/>
                  <a:gd name="connsiteX29" fmla="*/ 107116 w 171374"/>
                  <a:gd name="connsiteY29" fmla="*/ 383162 h 903262"/>
                  <a:gd name="connsiteX30" fmla="*/ 113114 w 171374"/>
                  <a:gd name="connsiteY30" fmla="*/ 368710 h 903262"/>
                  <a:gd name="connsiteX31" fmla="*/ 118541 w 171374"/>
                  <a:gd name="connsiteY31" fmla="*/ 351881 h 903262"/>
                  <a:gd name="connsiteX32" fmla="*/ 113685 w 171374"/>
                  <a:gd name="connsiteY32" fmla="*/ 334481 h 903262"/>
                  <a:gd name="connsiteX33" fmla="*/ 107115 w 171374"/>
                  <a:gd name="connsiteY33" fmla="*/ 314609 h 903262"/>
                  <a:gd name="connsiteX34" fmla="*/ 107116 w 171374"/>
                  <a:gd name="connsiteY34" fmla="*/ 293026 h 903262"/>
                  <a:gd name="connsiteX35" fmla="*/ 115494 w 171374"/>
                  <a:gd name="connsiteY35" fmla="*/ 277433 h 903262"/>
                  <a:gd name="connsiteX36" fmla="*/ 115494 w 171374"/>
                  <a:gd name="connsiteY36" fmla="*/ 256991 h 903262"/>
                  <a:gd name="connsiteX37" fmla="*/ 120921 w 171374"/>
                  <a:gd name="connsiteY37" fmla="*/ 246152 h 903262"/>
                  <a:gd name="connsiteX38" fmla="*/ 129965 w 171374"/>
                  <a:gd name="connsiteY38" fmla="*/ 228086 h 903262"/>
                  <a:gd name="connsiteX39" fmla="*/ 135964 w 171374"/>
                  <a:gd name="connsiteY39" fmla="*/ 211257 h 903262"/>
                  <a:gd name="connsiteX40" fmla="*/ 147960 w 171374"/>
                  <a:gd name="connsiteY40" fmla="*/ 201749 h 903262"/>
                  <a:gd name="connsiteX41" fmla="*/ 147389 w 171374"/>
                  <a:gd name="connsiteY41" fmla="*/ 188533 h 903262"/>
                  <a:gd name="connsiteX42" fmla="*/ 145580 w 171374"/>
                  <a:gd name="connsiteY42" fmla="*/ 166950 h 903262"/>
                  <a:gd name="connsiteX43" fmla="*/ 146817 w 171374"/>
                  <a:gd name="connsiteY43" fmla="*/ 152498 h 903262"/>
                  <a:gd name="connsiteX44" fmla="*/ 169667 w 171374"/>
                  <a:gd name="connsiteY44" fmla="*/ 134527 h 903262"/>
                  <a:gd name="connsiteX45" fmla="*/ 173761 w 171374"/>
                  <a:gd name="connsiteY45" fmla="*/ 111042 h 903262"/>
                  <a:gd name="connsiteX46" fmla="*/ 161194 w 171374"/>
                  <a:gd name="connsiteY46" fmla="*/ 114941 h 903262"/>
                  <a:gd name="connsiteX47" fmla="*/ 156433 w 171374"/>
                  <a:gd name="connsiteY47" fmla="*/ 93072 h 903262"/>
                  <a:gd name="connsiteX48" fmla="*/ 149293 w 171374"/>
                  <a:gd name="connsiteY48" fmla="*/ 74722 h 903262"/>
                  <a:gd name="connsiteX49" fmla="*/ 142247 w 171374"/>
                  <a:gd name="connsiteY49" fmla="*/ 58178 h 903262"/>
                  <a:gd name="connsiteX50" fmla="*/ 146341 w 171374"/>
                  <a:gd name="connsiteY50" fmla="*/ 43916 h 903262"/>
                  <a:gd name="connsiteX51" fmla="*/ 138058 w 171374"/>
                  <a:gd name="connsiteY51" fmla="*/ 32696 h 903262"/>
                  <a:gd name="connsiteX52" fmla="*/ 133298 w 171374"/>
                  <a:gd name="connsiteY52" fmla="*/ 11399 h 903262"/>
                  <a:gd name="connsiteX53" fmla="*/ 124443 w 171374"/>
                  <a:gd name="connsiteY53" fmla="*/ 2556 h 903262"/>
                  <a:gd name="connsiteX54" fmla="*/ 116160 w 171374"/>
                  <a:gd name="connsiteY54" fmla="*/ 18530 h 903262"/>
                  <a:gd name="connsiteX55" fmla="*/ 111781 w 171374"/>
                  <a:gd name="connsiteY55" fmla="*/ 21667 h 903262"/>
                  <a:gd name="connsiteX56" fmla="*/ 111781 w 171374"/>
                  <a:gd name="connsiteY56" fmla="*/ 39637 h 903262"/>
                  <a:gd name="connsiteX57" fmla="*/ 113114 w 171374"/>
                  <a:gd name="connsiteY57" fmla="*/ 91171 h 903262"/>
                  <a:gd name="connsiteX58" fmla="*/ 105116 w 171374"/>
                  <a:gd name="connsiteY58" fmla="*/ 121312 h 903262"/>
                  <a:gd name="connsiteX59" fmla="*/ 107782 w 171374"/>
                  <a:gd name="connsiteY59" fmla="*/ 132816 h 903262"/>
                  <a:gd name="connsiteX60" fmla="*/ 105592 w 171374"/>
                  <a:gd name="connsiteY60" fmla="*/ 159533 h 903262"/>
                  <a:gd name="connsiteX61" fmla="*/ 96643 w 171374"/>
                  <a:gd name="connsiteY61" fmla="*/ 205172 h 903262"/>
                  <a:gd name="connsiteX62" fmla="*/ 91311 w 171374"/>
                  <a:gd name="connsiteY62" fmla="*/ 226090 h 903262"/>
                  <a:gd name="connsiteX63" fmla="*/ 82457 w 171374"/>
                  <a:gd name="connsiteY63" fmla="*/ 243394 h 903262"/>
                  <a:gd name="connsiteX64" fmla="*/ 89978 w 171374"/>
                  <a:gd name="connsiteY64" fmla="*/ 267354 h 903262"/>
                  <a:gd name="connsiteX65" fmla="*/ 82457 w 171374"/>
                  <a:gd name="connsiteY65" fmla="*/ 289128 h 903262"/>
                  <a:gd name="connsiteX66" fmla="*/ 82457 w 171374"/>
                  <a:gd name="connsiteY66" fmla="*/ 333055 h 903262"/>
                  <a:gd name="connsiteX67" fmla="*/ 77982 w 171374"/>
                  <a:gd name="connsiteY67" fmla="*/ 346746 h 903262"/>
                  <a:gd name="connsiteX68" fmla="*/ 70936 w 171374"/>
                  <a:gd name="connsiteY68" fmla="*/ 371657 h 903262"/>
                  <a:gd name="connsiteX69" fmla="*/ 55322 w 171374"/>
                  <a:gd name="connsiteY69" fmla="*/ 414253 h 903262"/>
                  <a:gd name="connsiteX70" fmla="*/ 45801 w 171374"/>
                  <a:gd name="connsiteY70" fmla="*/ 430227 h 903262"/>
                  <a:gd name="connsiteX71" fmla="*/ 43136 w 171374"/>
                  <a:gd name="connsiteY71" fmla="*/ 444869 h 903262"/>
                  <a:gd name="connsiteX72" fmla="*/ 45801 w 171374"/>
                  <a:gd name="connsiteY72" fmla="*/ 470161 h 903262"/>
                  <a:gd name="connsiteX73" fmla="*/ 46753 w 171374"/>
                  <a:gd name="connsiteY73" fmla="*/ 490603 h 903262"/>
                  <a:gd name="connsiteX74" fmla="*/ 40470 w 171374"/>
                  <a:gd name="connsiteY74" fmla="*/ 507432 h 903262"/>
                  <a:gd name="connsiteX75" fmla="*/ 38470 w 171374"/>
                  <a:gd name="connsiteY75" fmla="*/ 531582 h 903262"/>
                  <a:gd name="connsiteX76" fmla="*/ 36757 w 171374"/>
                  <a:gd name="connsiteY76" fmla="*/ 543563 h 903262"/>
                  <a:gd name="connsiteX77" fmla="*/ 28283 w 171374"/>
                  <a:gd name="connsiteY77" fmla="*/ 565241 h 903262"/>
                  <a:gd name="connsiteX78" fmla="*/ 37804 w 171374"/>
                  <a:gd name="connsiteY78" fmla="*/ 578552 h 903262"/>
                  <a:gd name="connsiteX79" fmla="*/ 46658 w 171374"/>
                  <a:gd name="connsiteY79" fmla="*/ 542612 h 903262"/>
                  <a:gd name="connsiteX80" fmla="*/ 54275 w 171374"/>
                  <a:gd name="connsiteY80" fmla="*/ 535100 h 903262"/>
                  <a:gd name="connsiteX81" fmla="*/ 59607 w 171374"/>
                  <a:gd name="connsiteY81" fmla="*/ 542612 h 903262"/>
                  <a:gd name="connsiteX82" fmla="*/ 60940 w 171374"/>
                  <a:gd name="connsiteY82" fmla="*/ 551549 h 903262"/>
                  <a:gd name="connsiteX83" fmla="*/ 59131 w 171374"/>
                  <a:gd name="connsiteY83" fmla="*/ 568378 h 903262"/>
                  <a:gd name="connsiteX84" fmla="*/ 54275 w 171374"/>
                  <a:gd name="connsiteY84" fmla="*/ 584352 h 903262"/>
                  <a:gd name="connsiteX85" fmla="*/ 50657 w 171374"/>
                  <a:gd name="connsiteY85" fmla="*/ 597188 h 903262"/>
                  <a:gd name="connsiteX86" fmla="*/ 51609 w 171374"/>
                  <a:gd name="connsiteY86" fmla="*/ 606696 h 903262"/>
                  <a:gd name="connsiteX87" fmla="*/ 51133 w 171374"/>
                  <a:gd name="connsiteY87" fmla="*/ 615158 h 903262"/>
                  <a:gd name="connsiteX88" fmla="*/ 51990 w 171374"/>
                  <a:gd name="connsiteY88" fmla="*/ 627138 h 903262"/>
                  <a:gd name="connsiteX89" fmla="*/ 41803 w 171374"/>
                  <a:gd name="connsiteY89" fmla="*/ 632938 h 903262"/>
                  <a:gd name="connsiteX90" fmla="*/ 43612 w 171374"/>
                  <a:gd name="connsiteY90" fmla="*/ 646249 h 903262"/>
                  <a:gd name="connsiteX91" fmla="*/ 30663 w 171374"/>
                  <a:gd name="connsiteY91" fmla="*/ 640925 h 903262"/>
                  <a:gd name="connsiteX92" fmla="*/ 39613 w 171374"/>
                  <a:gd name="connsiteY92" fmla="*/ 627613 h 903262"/>
                  <a:gd name="connsiteX93" fmla="*/ 28950 w 171374"/>
                  <a:gd name="connsiteY93" fmla="*/ 612876 h 903262"/>
                  <a:gd name="connsiteX94" fmla="*/ 35614 w 171374"/>
                  <a:gd name="connsiteY94" fmla="*/ 628849 h 903262"/>
                  <a:gd name="connsiteX95" fmla="*/ 24951 w 171374"/>
                  <a:gd name="connsiteY95" fmla="*/ 633794 h 903262"/>
                  <a:gd name="connsiteX96" fmla="*/ 13335 w 171374"/>
                  <a:gd name="connsiteY96" fmla="*/ 642256 h 903262"/>
                  <a:gd name="connsiteX97" fmla="*/ 14288 w 171374"/>
                  <a:gd name="connsiteY97" fmla="*/ 651764 h 903262"/>
                  <a:gd name="connsiteX98" fmla="*/ 1815 w 171374"/>
                  <a:gd name="connsiteY98" fmla="*/ 663744 h 903262"/>
                  <a:gd name="connsiteX99" fmla="*/ 6671 w 171374"/>
                  <a:gd name="connsiteY99" fmla="*/ 664695 h 903262"/>
                  <a:gd name="connsiteX100" fmla="*/ 16192 w 171374"/>
                  <a:gd name="connsiteY100" fmla="*/ 664695 h 903262"/>
                  <a:gd name="connsiteX101" fmla="*/ 27807 w 171374"/>
                  <a:gd name="connsiteY101" fmla="*/ 666026 h 903262"/>
                  <a:gd name="connsiteX102" fmla="*/ 29521 w 171374"/>
                  <a:gd name="connsiteY102" fmla="*/ 676199 h 903262"/>
                  <a:gd name="connsiteX103" fmla="*/ 23332 w 171374"/>
                  <a:gd name="connsiteY103" fmla="*/ 688655 h 903262"/>
                  <a:gd name="connsiteX104" fmla="*/ 42374 w 171374"/>
                  <a:gd name="connsiteY104" fmla="*/ 690366 h 903262"/>
                  <a:gd name="connsiteX105" fmla="*/ 42374 w 171374"/>
                  <a:gd name="connsiteY105" fmla="*/ 698353 h 903262"/>
                  <a:gd name="connsiteX106" fmla="*/ 29045 w 171374"/>
                  <a:gd name="connsiteY106" fmla="*/ 695310 h 903262"/>
                  <a:gd name="connsiteX107" fmla="*/ 17049 w 171374"/>
                  <a:gd name="connsiteY107" fmla="*/ 696166 h 903262"/>
                  <a:gd name="connsiteX108" fmla="*/ 3719 w 171374"/>
                  <a:gd name="connsiteY108" fmla="*/ 707291 h 903262"/>
                  <a:gd name="connsiteX109" fmla="*/ 11241 w 171374"/>
                  <a:gd name="connsiteY109" fmla="*/ 716133 h 903262"/>
                  <a:gd name="connsiteX110" fmla="*/ 20762 w 171374"/>
                  <a:gd name="connsiteY110" fmla="*/ 709953 h 903262"/>
                  <a:gd name="connsiteX111" fmla="*/ 29140 w 171374"/>
                  <a:gd name="connsiteY111" fmla="*/ 710809 h 903262"/>
                  <a:gd name="connsiteX112" fmla="*/ 18953 w 171374"/>
                  <a:gd name="connsiteY112" fmla="*/ 719271 h 903262"/>
                  <a:gd name="connsiteX113" fmla="*/ 8289 w 171374"/>
                  <a:gd name="connsiteY113" fmla="*/ 731251 h 903262"/>
                  <a:gd name="connsiteX114" fmla="*/ 7355 w 171374"/>
                  <a:gd name="connsiteY114" fmla="*/ 738045 h 903262"/>
                  <a:gd name="connsiteX115" fmla="*/ 12764 w 171374"/>
                  <a:gd name="connsiteY115" fmla="*/ 739713 h 903262"/>
                  <a:gd name="connsiteX116" fmla="*/ 17620 w 171374"/>
                  <a:gd name="connsiteY116" fmla="*/ 745893 h 903262"/>
                  <a:gd name="connsiteX117" fmla="*/ 23808 w 171374"/>
                  <a:gd name="connsiteY117" fmla="*/ 737906 h 903262"/>
                  <a:gd name="connsiteX118" fmla="*/ 32282 w 171374"/>
                  <a:gd name="connsiteY118" fmla="*/ 728398 h 903262"/>
                  <a:gd name="connsiteX119" fmla="*/ 29616 w 171374"/>
                  <a:gd name="connsiteY119" fmla="*/ 742565 h 903262"/>
                  <a:gd name="connsiteX120" fmla="*/ 26474 w 171374"/>
                  <a:gd name="connsiteY120" fmla="*/ 757683 h 903262"/>
                  <a:gd name="connsiteX121" fmla="*/ 21142 w 171374"/>
                  <a:gd name="connsiteY121" fmla="*/ 765194 h 903262"/>
                  <a:gd name="connsiteX122" fmla="*/ 14478 w 171374"/>
                  <a:gd name="connsiteY122" fmla="*/ 770519 h 903262"/>
                  <a:gd name="connsiteX123" fmla="*/ 14478 w 171374"/>
                  <a:gd name="connsiteY123" fmla="*/ 782499 h 903262"/>
                  <a:gd name="connsiteX124" fmla="*/ 25141 w 171374"/>
                  <a:gd name="connsiteY124" fmla="*/ 779456 h 903262"/>
                  <a:gd name="connsiteX125" fmla="*/ 35329 w 171374"/>
                  <a:gd name="connsiteY125" fmla="*/ 779456 h 903262"/>
                  <a:gd name="connsiteX126" fmla="*/ 39327 w 171374"/>
                  <a:gd name="connsiteY126" fmla="*/ 786112 h 903262"/>
                  <a:gd name="connsiteX127" fmla="*/ 29806 w 171374"/>
                  <a:gd name="connsiteY127" fmla="*/ 795620 h 903262"/>
                  <a:gd name="connsiteX128" fmla="*/ 41803 w 171374"/>
                  <a:gd name="connsiteY128" fmla="*/ 796951 h 903262"/>
                  <a:gd name="connsiteX129" fmla="*/ 48467 w 171374"/>
                  <a:gd name="connsiteY129" fmla="*/ 794764 h 903262"/>
                  <a:gd name="connsiteX130" fmla="*/ 61320 w 171374"/>
                  <a:gd name="connsiteY130" fmla="*/ 799233 h 903262"/>
                  <a:gd name="connsiteX131" fmla="*/ 43612 w 171374"/>
                  <a:gd name="connsiteY131" fmla="*/ 806269 h 903262"/>
                  <a:gd name="connsiteX132" fmla="*/ 37804 w 171374"/>
                  <a:gd name="connsiteY132" fmla="*/ 818249 h 903262"/>
                  <a:gd name="connsiteX133" fmla="*/ 52466 w 171374"/>
                  <a:gd name="connsiteY133" fmla="*/ 813400 h 903262"/>
                  <a:gd name="connsiteX134" fmla="*/ 83123 w 171374"/>
                  <a:gd name="connsiteY134" fmla="*/ 815206 h 903262"/>
                  <a:gd name="connsiteX135" fmla="*/ 70651 w 171374"/>
                  <a:gd name="connsiteY135" fmla="*/ 819200 h 903262"/>
                  <a:gd name="connsiteX136" fmla="*/ 58274 w 171374"/>
                  <a:gd name="connsiteY136" fmla="*/ 821387 h 903262"/>
                  <a:gd name="connsiteX137" fmla="*/ 47134 w 171374"/>
                  <a:gd name="connsiteY137" fmla="*/ 828518 h 903262"/>
                  <a:gd name="connsiteX138" fmla="*/ 47610 w 171374"/>
                  <a:gd name="connsiteY138" fmla="*/ 836505 h 903262"/>
                  <a:gd name="connsiteX139" fmla="*/ 65795 w 171374"/>
                  <a:gd name="connsiteY139" fmla="*/ 828898 h 903262"/>
                  <a:gd name="connsiteX140" fmla="*/ 88455 w 171374"/>
                  <a:gd name="connsiteY140" fmla="*/ 824524 h 903262"/>
                  <a:gd name="connsiteX141" fmla="*/ 73317 w 171374"/>
                  <a:gd name="connsiteY141" fmla="*/ 832892 h 903262"/>
                  <a:gd name="connsiteX142" fmla="*/ 63129 w 171374"/>
                  <a:gd name="connsiteY142" fmla="*/ 842400 h 903262"/>
                  <a:gd name="connsiteX143" fmla="*/ 41803 w 171374"/>
                  <a:gd name="connsiteY143" fmla="*/ 839737 h 903262"/>
                  <a:gd name="connsiteX144" fmla="*/ 43993 w 171374"/>
                  <a:gd name="connsiteY144" fmla="*/ 853048 h 903262"/>
                  <a:gd name="connsiteX145" fmla="*/ 61320 w 171374"/>
                  <a:gd name="connsiteY145" fmla="*/ 857042 h 903262"/>
                  <a:gd name="connsiteX146" fmla="*/ 74269 w 171374"/>
                  <a:gd name="connsiteY146" fmla="*/ 862366 h 903262"/>
                  <a:gd name="connsiteX147" fmla="*/ 70651 w 171374"/>
                  <a:gd name="connsiteY147" fmla="*/ 855711 h 903262"/>
                  <a:gd name="connsiteX148" fmla="*/ 78648 w 171374"/>
                  <a:gd name="connsiteY148" fmla="*/ 849911 h 903262"/>
                  <a:gd name="connsiteX149" fmla="*/ 93862 w 171374"/>
                  <a:gd name="connsiteY149" fmla="*/ 844090 h 903262"/>
                  <a:gd name="connsiteX150" fmla="*/ 94262 w 171374"/>
                  <a:gd name="connsiteY150" fmla="*/ 835744 h 903262"/>
                  <a:gd name="connsiteX151" fmla="*/ 111971 w 171374"/>
                  <a:gd name="connsiteY151" fmla="*/ 816728 h 903262"/>
                  <a:gd name="connsiteX152" fmla="*/ 109400 w 171374"/>
                  <a:gd name="connsiteY152" fmla="*/ 826236 h 903262"/>
                  <a:gd name="connsiteX153" fmla="*/ 106259 w 171374"/>
                  <a:gd name="connsiteY153" fmla="*/ 837741 h 903262"/>
                  <a:gd name="connsiteX154" fmla="*/ 124443 w 171374"/>
                  <a:gd name="connsiteY154" fmla="*/ 838691 h 903262"/>
                  <a:gd name="connsiteX155" fmla="*/ 113399 w 171374"/>
                  <a:gd name="connsiteY155" fmla="*/ 847534 h 903262"/>
                  <a:gd name="connsiteX156" fmla="*/ 114256 w 171374"/>
                  <a:gd name="connsiteY156" fmla="*/ 861796 h 903262"/>
                  <a:gd name="connsiteX157" fmla="*/ 105783 w 171374"/>
                  <a:gd name="connsiteY157" fmla="*/ 845347 h 903262"/>
                  <a:gd name="connsiteX158" fmla="*/ 101784 w 171374"/>
                  <a:gd name="connsiteY158" fmla="*/ 857802 h 903262"/>
                  <a:gd name="connsiteX159" fmla="*/ 92263 w 171374"/>
                  <a:gd name="connsiteY159" fmla="*/ 854189 h 903262"/>
                  <a:gd name="connsiteX160" fmla="*/ 86931 w 171374"/>
                  <a:gd name="connsiteY160" fmla="*/ 861796 h 903262"/>
                  <a:gd name="connsiteX161" fmla="*/ 76744 w 171374"/>
                  <a:gd name="connsiteY161" fmla="*/ 869783 h 903262"/>
                  <a:gd name="connsiteX162" fmla="*/ 91406 w 171374"/>
                  <a:gd name="connsiteY162" fmla="*/ 872825 h 903262"/>
                  <a:gd name="connsiteX163" fmla="*/ 101593 w 171374"/>
                  <a:gd name="connsiteY163" fmla="*/ 890605 h 903262"/>
                  <a:gd name="connsiteX164" fmla="*/ 108734 w 171374"/>
                  <a:gd name="connsiteY164" fmla="*/ 875107 h 903262"/>
                  <a:gd name="connsiteX165" fmla="*/ 123015 w 171374"/>
                  <a:gd name="connsiteY165" fmla="*/ 894123 h 903262"/>
                  <a:gd name="connsiteX166" fmla="*/ 130061 w 171374"/>
                  <a:gd name="connsiteY166" fmla="*/ 886992 h 903262"/>
                  <a:gd name="connsiteX167" fmla="*/ 151007 w 171374"/>
                  <a:gd name="connsiteY167" fmla="*/ 902110 h 903262"/>
                  <a:gd name="connsiteX168" fmla="*/ 148341 w 171374"/>
                  <a:gd name="connsiteY168" fmla="*/ 888704 h 903262"/>
                  <a:gd name="connsiteX169" fmla="*/ 159861 w 171374"/>
                  <a:gd name="connsiteY169" fmla="*/ 888704 h 903262"/>
                  <a:gd name="connsiteX170" fmla="*/ 173190 w 171374"/>
                  <a:gd name="connsiteY170" fmla="*/ 886992 h 903262"/>
                  <a:gd name="connsiteX171" fmla="*/ 176522 w 171374"/>
                  <a:gd name="connsiteY171" fmla="*/ 885661 h 903262"/>
                  <a:gd name="connsiteX172" fmla="*/ 142723 w 171374"/>
                  <a:gd name="connsiteY172" fmla="*/ 883950 h 903262"/>
                  <a:gd name="connsiteX173" fmla="*/ 142723 w 171374"/>
                  <a:gd name="connsiteY173" fmla="*/ 817964 h 903262"/>
                  <a:gd name="connsiteX174" fmla="*/ 141295 w 171374"/>
                  <a:gd name="connsiteY174" fmla="*/ 817964 h 903262"/>
                  <a:gd name="connsiteX175" fmla="*/ 124824 w 171374"/>
                  <a:gd name="connsiteY175" fmla="*/ 810358 h 903262"/>
                  <a:gd name="connsiteX176" fmla="*/ 127205 w 171374"/>
                  <a:gd name="connsiteY176" fmla="*/ 807410 h 903262"/>
                  <a:gd name="connsiteX177" fmla="*/ 116351 w 171374"/>
                  <a:gd name="connsiteY177" fmla="*/ 801230 h 903262"/>
                  <a:gd name="connsiteX178" fmla="*/ 80267 w 171374"/>
                  <a:gd name="connsiteY178" fmla="*/ 802276 h 90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171374" h="903262">
                    <a:moveTo>
                      <a:pt x="80267" y="802276"/>
                    </a:moveTo>
                    <a:cubicBezTo>
                      <a:pt x="75506" y="802846"/>
                      <a:pt x="73697" y="793909"/>
                      <a:pt x="70746" y="793909"/>
                    </a:cubicBezTo>
                    <a:cubicBezTo>
                      <a:pt x="67795" y="793909"/>
                      <a:pt x="67128" y="778220"/>
                      <a:pt x="69604" y="770994"/>
                    </a:cubicBezTo>
                    <a:cubicBezTo>
                      <a:pt x="72079" y="763768"/>
                      <a:pt x="55703" y="767476"/>
                      <a:pt x="50562" y="765004"/>
                    </a:cubicBezTo>
                    <a:cubicBezTo>
                      <a:pt x="45421" y="762532"/>
                      <a:pt x="52371" y="757778"/>
                      <a:pt x="46944" y="751788"/>
                    </a:cubicBezTo>
                    <a:cubicBezTo>
                      <a:pt x="41517" y="745798"/>
                      <a:pt x="45706" y="737336"/>
                      <a:pt x="46278" y="732772"/>
                    </a:cubicBezTo>
                    <a:cubicBezTo>
                      <a:pt x="46849" y="728208"/>
                      <a:pt x="50562" y="719556"/>
                      <a:pt x="57131" y="719556"/>
                    </a:cubicBezTo>
                    <a:cubicBezTo>
                      <a:pt x="63701" y="719556"/>
                      <a:pt x="58940" y="710048"/>
                      <a:pt x="65605" y="705769"/>
                    </a:cubicBezTo>
                    <a:cubicBezTo>
                      <a:pt x="72269" y="701491"/>
                      <a:pt x="59511" y="694360"/>
                      <a:pt x="64938" y="690176"/>
                    </a:cubicBezTo>
                    <a:cubicBezTo>
                      <a:pt x="70365" y="685992"/>
                      <a:pt x="64938" y="678101"/>
                      <a:pt x="73412" y="676960"/>
                    </a:cubicBezTo>
                    <a:cubicBezTo>
                      <a:pt x="81885" y="675819"/>
                      <a:pt x="73412" y="664885"/>
                      <a:pt x="79410" y="663078"/>
                    </a:cubicBezTo>
                    <a:cubicBezTo>
                      <a:pt x="85408" y="661272"/>
                      <a:pt x="78172" y="654711"/>
                      <a:pt x="79981" y="647485"/>
                    </a:cubicBezTo>
                    <a:cubicBezTo>
                      <a:pt x="81790" y="640259"/>
                      <a:pt x="75221" y="634839"/>
                      <a:pt x="83028" y="631892"/>
                    </a:cubicBezTo>
                    <a:cubicBezTo>
                      <a:pt x="90835" y="628944"/>
                      <a:pt x="85408" y="622859"/>
                      <a:pt x="79981" y="618676"/>
                    </a:cubicBezTo>
                    <a:cubicBezTo>
                      <a:pt x="74554" y="614492"/>
                      <a:pt x="81219" y="614397"/>
                      <a:pt x="87883" y="614397"/>
                    </a:cubicBezTo>
                    <a:cubicBezTo>
                      <a:pt x="94548" y="614397"/>
                      <a:pt x="90835" y="603653"/>
                      <a:pt x="84837" y="605460"/>
                    </a:cubicBezTo>
                    <a:cubicBezTo>
                      <a:pt x="78839" y="607266"/>
                      <a:pt x="73412" y="600611"/>
                      <a:pt x="78839" y="595191"/>
                    </a:cubicBezTo>
                    <a:cubicBezTo>
                      <a:pt x="84266" y="589771"/>
                      <a:pt x="73983" y="585683"/>
                      <a:pt x="75792" y="582640"/>
                    </a:cubicBezTo>
                    <a:cubicBezTo>
                      <a:pt x="78026" y="579091"/>
                      <a:pt x="77249" y="574435"/>
                      <a:pt x="73983" y="571801"/>
                    </a:cubicBezTo>
                    <a:cubicBezTo>
                      <a:pt x="70365" y="569424"/>
                      <a:pt x="72841" y="551359"/>
                      <a:pt x="77030" y="550788"/>
                    </a:cubicBezTo>
                    <a:cubicBezTo>
                      <a:pt x="81219" y="550218"/>
                      <a:pt x="78172" y="533959"/>
                      <a:pt x="78172" y="529110"/>
                    </a:cubicBezTo>
                    <a:cubicBezTo>
                      <a:pt x="78172" y="524261"/>
                      <a:pt x="73412" y="519602"/>
                      <a:pt x="73983" y="515324"/>
                    </a:cubicBezTo>
                    <a:cubicBezTo>
                      <a:pt x="74554" y="511045"/>
                      <a:pt x="79410" y="509904"/>
                      <a:pt x="79410" y="501537"/>
                    </a:cubicBezTo>
                    <a:cubicBezTo>
                      <a:pt x="79410" y="493170"/>
                      <a:pt x="81219" y="489462"/>
                      <a:pt x="84837" y="488891"/>
                    </a:cubicBezTo>
                    <a:cubicBezTo>
                      <a:pt x="88455" y="488321"/>
                      <a:pt x="85408" y="478623"/>
                      <a:pt x="86075" y="473869"/>
                    </a:cubicBezTo>
                    <a:cubicBezTo>
                      <a:pt x="86741" y="469115"/>
                      <a:pt x="96262" y="473869"/>
                      <a:pt x="97499" y="466072"/>
                    </a:cubicBezTo>
                    <a:cubicBezTo>
                      <a:pt x="98737" y="458276"/>
                      <a:pt x="91406" y="459416"/>
                      <a:pt x="92644" y="454662"/>
                    </a:cubicBezTo>
                    <a:cubicBezTo>
                      <a:pt x="93117" y="445850"/>
                      <a:pt x="92926" y="437014"/>
                      <a:pt x="92073" y="428230"/>
                    </a:cubicBezTo>
                    <a:cubicBezTo>
                      <a:pt x="92073" y="415014"/>
                      <a:pt x="102831" y="411972"/>
                      <a:pt x="107116" y="408358"/>
                    </a:cubicBezTo>
                    <a:cubicBezTo>
                      <a:pt x="111400" y="404745"/>
                      <a:pt x="101689" y="385539"/>
                      <a:pt x="107116" y="383162"/>
                    </a:cubicBezTo>
                    <a:cubicBezTo>
                      <a:pt x="112542" y="380785"/>
                      <a:pt x="108924" y="371752"/>
                      <a:pt x="113114" y="368710"/>
                    </a:cubicBezTo>
                    <a:cubicBezTo>
                      <a:pt x="117303" y="365667"/>
                      <a:pt x="116065" y="359202"/>
                      <a:pt x="118541" y="351881"/>
                    </a:cubicBezTo>
                    <a:cubicBezTo>
                      <a:pt x="121016" y="344559"/>
                      <a:pt x="113685" y="341041"/>
                      <a:pt x="113685" y="334481"/>
                    </a:cubicBezTo>
                    <a:cubicBezTo>
                      <a:pt x="113942" y="327286"/>
                      <a:pt x="111611" y="320237"/>
                      <a:pt x="107115" y="314609"/>
                    </a:cubicBezTo>
                    <a:cubicBezTo>
                      <a:pt x="101689" y="307383"/>
                      <a:pt x="103498" y="293026"/>
                      <a:pt x="107116" y="293026"/>
                    </a:cubicBezTo>
                    <a:cubicBezTo>
                      <a:pt x="110733" y="293026"/>
                      <a:pt x="108924" y="279144"/>
                      <a:pt x="115494" y="277433"/>
                    </a:cubicBezTo>
                    <a:cubicBezTo>
                      <a:pt x="122063" y="275721"/>
                      <a:pt x="118541" y="265358"/>
                      <a:pt x="115494" y="256991"/>
                    </a:cubicBezTo>
                    <a:cubicBezTo>
                      <a:pt x="112447" y="248623"/>
                      <a:pt x="120921" y="252712"/>
                      <a:pt x="120921" y="246152"/>
                    </a:cubicBezTo>
                    <a:cubicBezTo>
                      <a:pt x="120737" y="239002"/>
                      <a:pt x="124128" y="232230"/>
                      <a:pt x="129965" y="228086"/>
                    </a:cubicBezTo>
                    <a:cubicBezTo>
                      <a:pt x="135392" y="225709"/>
                      <a:pt x="135964" y="215536"/>
                      <a:pt x="135964" y="211257"/>
                    </a:cubicBezTo>
                    <a:cubicBezTo>
                      <a:pt x="135964" y="206978"/>
                      <a:pt x="143771" y="205267"/>
                      <a:pt x="147960" y="201749"/>
                    </a:cubicBezTo>
                    <a:cubicBezTo>
                      <a:pt x="152149" y="198231"/>
                      <a:pt x="140819" y="192241"/>
                      <a:pt x="147389" y="188533"/>
                    </a:cubicBezTo>
                    <a:cubicBezTo>
                      <a:pt x="153958" y="184825"/>
                      <a:pt x="141962" y="169517"/>
                      <a:pt x="145580" y="166950"/>
                    </a:cubicBezTo>
                    <a:cubicBezTo>
                      <a:pt x="149198" y="164383"/>
                      <a:pt x="146151" y="157442"/>
                      <a:pt x="146817" y="152498"/>
                    </a:cubicBezTo>
                    <a:cubicBezTo>
                      <a:pt x="147484" y="147553"/>
                      <a:pt x="167287" y="138711"/>
                      <a:pt x="169667" y="134527"/>
                    </a:cubicBezTo>
                    <a:cubicBezTo>
                      <a:pt x="172169" y="126940"/>
                      <a:pt x="173549" y="119028"/>
                      <a:pt x="173761" y="111042"/>
                    </a:cubicBezTo>
                    <a:cubicBezTo>
                      <a:pt x="167573" y="115131"/>
                      <a:pt x="162146" y="117223"/>
                      <a:pt x="161194" y="114941"/>
                    </a:cubicBezTo>
                    <a:cubicBezTo>
                      <a:pt x="159385" y="110852"/>
                      <a:pt x="161765" y="98397"/>
                      <a:pt x="156433" y="93072"/>
                    </a:cubicBezTo>
                    <a:cubicBezTo>
                      <a:pt x="151102" y="87748"/>
                      <a:pt x="154624" y="77099"/>
                      <a:pt x="149293" y="74722"/>
                    </a:cubicBezTo>
                    <a:cubicBezTo>
                      <a:pt x="143961" y="72345"/>
                      <a:pt x="137487" y="61696"/>
                      <a:pt x="142247" y="58178"/>
                    </a:cubicBezTo>
                    <a:cubicBezTo>
                      <a:pt x="147008" y="54660"/>
                      <a:pt x="142247" y="47529"/>
                      <a:pt x="146341" y="43916"/>
                    </a:cubicBezTo>
                    <a:cubicBezTo>
                      <a:pt x="150435" y="40303"/>
                      <a:pt x="143961" y="39827"/>
                      <a:pt x="138058" y="32696"/>
                    </a:cubicBezTo>
                    <a:cubicBezTo>
                      <a:pt x="132155" y="25565"/>
                      <a:pt x="140438" y="16723"/>
                      <a:pt x="133298" y="11399"/>
                    </a:cubicBezTo>
                    <a:cubicBezTo>
                      <a:pt x="126157" y="6074"/>
                      <a:pt x="126252" y="-487"/>
                      <a:pt x="124443" y="2556"/>
                    </a:cubicBezTo>
                    <a:cubicBezTo>
                      <a:pt x="122634" y="5598"/>
                      <a:pt x="122063" y="15582"/>
                      <a:pt x="116160" y="18530"/>
                    </a:cubicBezTo>
                    <a:cubicBezTo>
                      <a:pt x="114598" y="19426"/>
                      <a:pt x="113131" y="20477"/>
                      <a:pt x="111781" y="21667"/>
                    </a:cubicBezTo>
                    <a:cubicBezTo>
                      <a:pt x="110876" y="27623"/>
                      <a:pt x="110876" y="33681"/>
                      <a:pt x="111781" y="39637"/>
                    </a:cubicBezTo>
                    <a:cubicBezTo>
                      <a:pt x="114983" y="56633"/>
                      <a:pt x="115433" y="74033"/>
                      <a:pt x="113114" y="91171"/>
                    </a:cubicBezTo>
                    <a:cubicBezTo>
                      <a:pt x="111059" y="101370"/>
                      <a:pt x="108388" y="111435"/>
                      <a:pt x="105116" y="121312"/>
                    </a:cubicBezTo>
                    <a:cubicBezTo>
                      <a:pt x="102450" y="128823"/>
                      <a:pt x="111305" y="129298"/>
                      <a:pt x="107782" y="132816"/>
                    </a:cubicBezTo>
                    <a:cubicBezTo>
                      <a:pt x="104259" y="136334"/>
                      <a:pt x="105592" y="145271"/>
                      <a:pt x="105592" y="159533"/>
                    </a:cubicBezTo>
                    <a:cubicBezTo>
                      <a:pt x="105592" y="173795"/>
                      <a:pt x="97119" y="197565"/>
                      <a:pt x="96643" y="205172"/>
                    </a:cubicBezTo>
                    <a:cubicBezTo>
                      <a:pt x="96167" y="212778"/>
                      <a:pt x="90454" y="217628"/>
                      <a:pt x="91311" y="226090"/>
                    </a:cubicBezTo>
                    <a:cubicBezTo>
                      <a:pt x="91756" y="233042"/>
                      <a:pt x="88359" y="239681"/>
                      <a:pt x="82457" y="243394"/>
                    </a:cubicBezTo>
                    <a:cubicBezTo>
                      <a:pt x="77601" y="247387"/>
                      <a:pt x="90454" y="260223"/>
                      <a:pt x="89978" y="267354"/>
                    </a:cubicBezTo>
                    <a:cubicBezTo>
                      <a:pt x="89502" y="274485"/>
                      <a:pt x="80457" y="277528"/>
                      <a:pt x="82457" y="289128"/>
                    </a:cubicBezTo>
                    <a:cubicBezTo>
                      <a:pt x="83871" y="303736"/>
                      <a:pt x="83871" y="318447"/>
                      <a:pt x="82457" y="333055"/>
                    </a:cubicBezTo>
                    <a:cubicBezTo>
                      <a:pt x="82457" y="337904"/>
                      <a:pt x="76649" y="337428"/>
                      <a:pt x="77982" y="346746"/>
                    </a:cubicBezTo>
                    <a:cubicBezTo>
                      <a:pt x="79315" y="356064"/>
                      <a:pt x="72269" y="358346"/>
                      <a:pt x="70936" y="371657"/>
                    </a:cubicBezTo>
                    <a:cubicBezTo>
                      <a:pt x="67434" y="386422"/>
                      <a:pt x="62193" y="400720"/>
                      <a:pt x="55322" y="414253"/>
                    </a:cubicBezTo>
                    <a:cubicBezTo>
                      <a:pt x="51324" y="424427"/>
                      <a:pt x="51324" y="430227"/>
                      <a:pt x="45801" y="430227"/>
                    </a:cubicBezTo>
                    <a:cubicBezTo>
                      <a:pt x="40279" y="430227"/>
                      <a:pt x="39137" y="436027"/>
                      <a:pt x="43136" y="444869"/>
                    </a:cubicBezTo>
                    <a:cubicBezTo>
                      <a:pt x="47134" y="453712"/>
                      <a:pt x="40470" y="461318"/>
                      <a:pt x="45801" y="470161"/>
                    </a:cubicBezTo>
                    <a:cubicBezTo>
                      <a:pt x="51133" y="479003"/>
                      <a:pt x="49419" y="482140"/>
                      <a:pt x="46753" y="490603"/>
                    </a:cubicBezTo>
                    <a:cubicBezTo>
                      <a:pt x="44088" y="499065"/>
                      <a:pt x="40470" y="499445"/>
                      <a:pt x="40470" y="507432"/>
                    </a:cubicBezTo>
                    <a:cubicBezTo>
                      <a:pt x="40470" y="515419"/>
                      <a:pt x="34948" y="522074"/>
                      <a:pt x="38470" y="531582"/>
                    </a:cubicBezTo>
                    <a:cubicBezTo>
                      <a:pt x="41993" y="541090"/>
                      <a:pt x="41136" y="543563"/>
                      <a:pt x="36757" y="543563"/>
                    </a:cubicBezTo>
                    <a:cubicBezTo>
                      <a:pt x="32377" y="543563"/>
                      <a:pt x="30092" y="550598"/>
                      <a:pt x="28283" y="565241"/>
                    </a:cubicBezTo>
                    <a:cubicBezTo>
                      <a:pt x="26474" y="579883"/>
                      <a:pt x="26950" y="579503"/>
                      <a:pt x="37804" y="578552"/>
                    </a:cubicBezTo>
                    <a:cubicBezTo>
                      <a:pt x="48658" y="577601"/>
                      <a:pt x="39994" y="542612"/>
                      <a:pt x="46658" y="542612"/>
                    </a:cubicBezTo>
                    <a:cubicBezTo>
                      <a:pt x="53323" y="542612"/>
                      <a:pt x="47610" y="536907"/>
                      <a:pt x="54275" y="535100"/>
                    </a:cubicBezTo>
                    <a:cubicBezTo>
                      <a:pt x="60940" y="533294"/>
                      <a:pt x="55132" y="541280"/>
                      <a:pt x="59607" y="542612"/>
                    </a:cubicBezTo>
                    <a:cubicBezTo>
                      <a:pt x="64081" y="543943"/>
                      <a:pt x="67128" y="547556"/>
                      <a:pt x="60940" y="551549"/>
                    </a:cubicBezTo>
                    <a:cubicBezTo>
                      <a:pt x="54751" y="555542"/>
                      <a:pt x="62272" y="563529"/>
                      <a:pt x="59131" y="568378"/>
                    </a:cubicBezTo>
                    <a:cubicBezTo>
                      <a:pt x="55989" y="573227"/>
                      <a:pt x="51609" y="578552"/>
                      <a:pt x="54275" y="584352"/>
                    </a:cubicBezTo>
                    <a:cubicBezTo>
                      <a:pt x="56941" y="590152"/>
                      <a:pt x="51133" y="589676"/>
                      <a:pt x="50657" y="597188"/>
                    </a:cubicBezTo>
                    <a:cubicBezTo>
                      <a:pt x="50181" y="604699"/>
                      <a:pt x="54656" y="605269"/>
                      <a:pt x="51609" y="606696"/>
                    </a:cubicBezTo>
                    <a:cubicBezTo>
                      <a:pt x="48562" y="608122"/>
                      <a:pt x="55608" y="614302"/>
                      <a:pt x="51133" y="615158"/>
                    </a:cubicBezTo>
                    <a:cubicBezTo>
                      <a:pt x="46658" y="616014"/>
                      <a:pt x="49324" y="621813"/>
                      <a:pt x="51990" y="627138"/>
                    </a:cubicBezTo>
                    <a:cubicBezTo>
                      <a:pt x="54656" y="632462"/>
                      <a:pt x="46278" y="629325"/>
                      <a:pt x="41803" y="632938"/>
                    </a:cubicBezTo>
                    <a:cubicBezTo>
                      <a:pt x="37328" y="636551"/>
                      <a:pt x="46278" y="641305"/>
                      <a:pt x="43612" y="646249"/>
                    </a:cubicBezTo>
                    <a:cubicBezTo>
                      <a:pt x="40946" y="651193"/>
                      <a:pt x="34091" y="643587"/>
                      <a:pt x="30663" y="640925"/>
                    </a:cubicBezTo>
                    <a:cubicBezTo>
                      <a:pt x="27236" y="638262"/>
                      <a:pt x="35614" y="632938"/>
                      <a:pt x="39613" y="627613"/>
                    </a:cubicBezTo>
                    <a:cubicBezTo>
                      <a:pt x="43612" y="622289"/>
                      <a:pt x="35614" y="610309"/>
                      <a:pt x="28950" y="612876"/>
                    </a:cubicBezTo>
                    <a:cubicBezTo>
                      <a:pt x="22285" y="615443"/>
                      <a:pt x="35614" y="623145"/>
                      <a:pt x="35614" y="628849"/>
                    </a:cubicBezTo>
                    <a:cubicBezTo>
                      <a:pt x="35614" y="634554"/>
                      <a:pt x="24475" y="627613"/>
                      <a:pt x="24951" y="633794"/>
                    </a:cubicBezTo>
                    <a:cubicBezTo>
                      <a:pt x="25427" y="639974"/>
                      <a:pt x="17334" y="637787"/>
                      <a:pt x="13335" y="642256"/>
                    </a:cubicBezTo>
                    <a:cubicBezTo>
                      <a:pt x="9337" y="646724"/>
                      <a:pt x="18667" y="650623"/>
                      <a:pt x="14288" y="651764"/>
                    </a:cubicBezTo>
                    <a:cubicBezTo>
                      <a:pt x="9908" y="652905"/>
                      <a:pt x="2291" y="659370"/>
                      <a:pt x="1815" y="663744"/>
                    </a:cubicBezTo>
                    <a:cubicBezTo>
                      <a:pt x="1339" y="668117"/>
                      <a:pt x="6671" y="669068"/>
                      <a:pt x="6671" y="664695"/>
                    </a:cubicBezTo>
                    <a:cubicBezTo>
                      <a:pt x="6671" y="660321"/>
                      <a:pt x="13812" y="658895"/>
                      <a:pt x="16192" y="664695"/>
                    </a:cubicBezTo>
                    <a:cubicBezTo>
                      <a:pt x="18572" y="670494"/>
                      <a:pt x="21523" y="664695"/>
                      <a:pt x="27807" y="666026"/>
                    </a:cubicBezTo>
                    <a:cubicBezTo>
                      <a:pt x="34091" y="667357"/>
                      <a:pt x="33139" y="676675"/>
                      <a:pt x="29521" y="676199"/>
                    </a:cubicBezTo>
                    <a:cubicBezTo>
                      <a:pt x="25903" y="675724"/>
                      <a:pt x="22476" y="681999"/>
                      <a:pt x="23332" y="688655"/>
                    </a:cubicBezTo>
                    <a:cubicBezTo>
                      <a:pt x="24189" y="695310"/>
                      <a:pt x="36661" y="688655"/>
                      <a:pt x="42374" y="690366"/>
                    </a:cubicBezTo>
                    <a:cubicBezTo>
                      <a:pt x="48086" y="692078"/>
                      <a:pt x="45897" y="701491"/>
                      <a:pt x="42374" y="698353"/>
                    </a:cubicBezTo>
                    <a:cubicBezTo>
                      <a:pt x="38851" y="695215"/>
                      <a:pt x="32091" y="689986"/>
                      <a:pt x="29045" y="695310"/>
                    </a:cubicBezTo>
                    <a:cubicBezTo>
                      <a:pt x="25998" y="700635"/>
                      <a:pt x="21047" y="697973"/>
                      <a:pt x="17049" y="696166"/>
                    </a:cubicBezTo>
                    <a:cubicBezTo>
                      <a:pt x="13050" y="694360"/>
                      <a:pt x="-1231" y="703772"/>
                      <a:pt x="3719" y="707291"/>
                    </a:cubicBezTo>
                    <a:cubicBezTo>
                      <a:pt x="8670" y="710809"/>
                      <a:pt x="8099" y="716799"/>
                      <a:pt x="11241" y="716133"/>
                    </a:cubicBezTo>
                    <a:cubicBezTo>
                      <a:pt x="15133" y="715476"/>
                      <a:pt x="18580" y="713238"/>
                      <a:pt x="20762" y="709953"/>
                    </a:cubicBezTo>
                    <a:cubicBezTo>
                      <a:pt x="22476" y="706340"/>
                      <a:pt x="28759" y="702822"/>
                      <a:pt x="29140" y="710809"/>
                    </a:cubicBezTo>
                    <a:cubicBezTo>
                      <a:pt x="29521" y="718795"/>
                      <a:pt x="20762" y="714802"/>
                      <a:pt x="18953" y="719271"/>
                    </a:cubicBezTo>
                    <a:cubicBezTo>
                      <a:pt x="16579" y="724174"/>
                      <a:pt x="12887" y="728322"/>
                      <a:pt x="8289" y="731251"/>
                    </a:cubicBezTo>
                    <a:cubicBezTo>
                      <a:pt x="6153" y="732869"/>
                      <a:pt x="5734" y="735911"/>
                      <a:pt x="7355" y="738045"/>
                    </a:cubicBezTo>
                    <a:cubicBezTo>
                      <a:pt x="8613" y="739701"/>
                      <a:pt x="10790" y="740373"/>
                      <a:pt x="12764" y="739713"/>
                    </a:cubicBezTo>
                    <a:cubicBezTo>
                      <a:pt x="17144" y="737431"/>
                      <a:pt x="11431" y="744942"/>
                      <a:pt x="17620" y="745893"/>
                    </a:cubicBezTo>
                    <a:cubicBezTo>
                      <a:pt x="23808" y="746844"/>
                      <a:pt x="25141" y="742280"/>
                      <a:pt x="23808" y="737906"/>
                    </a:cubicBezTo>
                    <a:cubicBezTo>
                      <a:pt x="22476" y="733533"/>
                      <a:pt x="26950" y="723739"/>
                      <a:pt x="32282" y="728398"/>
                    </a:cubicBezTo>
                    <a:cubicBezTo>
                      <a:pt x="37614" y="733057"/>
                      <a:pt x="29616" y="737906"/>
                      <a:pt x="29616" y="742565"/>
                    </a:cubicBezTo>
                    <a:cubicBezTo>
                      <a:pt x="29616" y="747224"/>
                      <a:pt x="26474" y="752834"/>
                      <a:pt x="26474" y="757683"/>
                    </a:cubicBezTo>
                    <a:cubicBezTo>
                      <a:pt x="26474" y="762532"/>
                      <a:pt x="20762" y="759870"/>
                      <a:pt x="21142" y="765194"/>
                    </a:cubicBezTo>
                    <a:cubicBezTo>
                      <a:pt x="21523" y="770519"/>
                      <a:pt x="8766" y="767001"/>
                      <a:pt x="14478" y="770519"/>
                    </a:cubicBezTo>
                    <a:cubicBezTo>
                      <a:pt x="20190" y="774037"/>
                      <a:pt x="10955" y="778981"/>
                      <a:pt x="14478" y="782499"/>
                    </a:cubicBezTo>
                    <a:cubicBezTo>
                      <a:pt x="18001" y="786017"/>
                      <a:pt x="20190" y="777650"/>
                      <a:pt x="25141" y="779456"/>
                    </a:cubicBezTo>
                    <a:cubicBezTo>
                      <a:pt x="30092" y="781263"/>
                      <a:pt x="29140" y="782499"/>
                      <a:pt x="35329" y="779456"/>
                    </a:cubicBezTo>
                    <a:cubicBezTo>
                      <a:pt x="41517" y="776414"/>
                      <a:pt x="44849" y="784401"/>
                      <a:pt x="39327" y="786112"/>
                    </a:cubicBezTo>
                    <a:cubicBezTo>
                      <a:pt x="33805" y="787824"/>
                      <a:pt x="27331" y="794574"/>
                      <a:pt x="29806" y="795620"/>
                    </a:cubicBezTo>
                    <a:cubicBezTo>
                      <a:pt x="32282" y="796666"/>
                      <a:pt x="39994" y="791246"/>
                      <a:pt x="41803" y="796951"/>
                    </a:cubicBezTo>
                    <a:cubicBezTo>
                      <a:pt x="43612" y="802656"/>
                      <a:pt x="47991" y="800944"/>
                      <a:pt x="48467" y="794764"/>
                    </a:cubicBezTo>
                    <a:cubicBezTo>
                      <a:pt x="48943" y="788584"/>
                      <a:pt x="59607" y="793909"/>
                      <a:pt x="61320" y="799233"/>
                    </a:cubicBezTo>
                    <a:cubicBezTo>
                      <a:pt x="63034" y="804558"/>
                      <a:pt x="50276" y="807600"/>
                      <a:pt x="43612" y="806269"/>
                    </a:cubicBezTo>
                    <a:cubicBezTo>
                      <a:pt x="36947" y="804938"/>
                      <a:pt x="33329" y="812544"/>
                      <a:pt x="37804" y="818249"/>
                    </a:cubicBezTo>
                    <a:cubicBezTo>
                      <a:pt x="42279" y="823954"/>
                      <a:pt x="47325" y="818249"/>
                      <a:pt x="52466" y="813400"/>
                    </a:cubicBezTo>
                    <a:cubicBezTo>
                      <a:pt x="57607" y="808551"/>
                      <a:pt x="81028" y="809882"/>
                      <a:pt x="83123" y="815206"/>
                    </a:cubicBezTo>
                    <a:cubicBezTo>
                      <a:pt x="85218" y="820531"/>
                      <a:pt x="71984" y="816062"/>
                      <a:pt x="70651" y="819200"/>
                    </a:cubicBezTo>
                    <a:cubicBezTo>
                      <a:pt x="69318" y="822337"/>
                      <a:pt x="59607" y="824905"/>
                      <a:pt x="58274" y="821387"/>
                    </a:cubicBezTo>
                    <a:cubicBezTo>
                      <a:pt x="56941" y="817869"/>
                      <a:pt x="47610" y="822718"/>
                      <a:pt x="47134" y="828518"/>
                    </a:cubicBezTo>
                    <a:cubicBezTo>
                      <a:pt x="46658" y="834318"/>
                      <a:pt x="39613" y="834223"/>
                      <a:pt x="47610" y="836505"/>
                    </a:cubicBezTo>
                    <a:cubicBezTo>
                      <a:pt x="55608" y="838786"/>
                      <a:pt x="53323" y="828042"/>
                      <a:pt x="65795" y="828898"/>
                    </a:cubicBezTo>
                    <a:cubicBezTo>
                      <a:pt x="78267" y="829754"/>
                      <a:pt x="84837" y="817393"/>
                      <a:pt x="88455" y="824524"/>
                    </a:cubicBezTo>
                    <a:cubicBezTo>
                      <a:pt x="92073" y="831655"/>
                      <a:pt x="78267" y="837360"/>
                      <a:pt x="73317" y="832892"/>
                    </a:cubicBezTo>
                    <a:cubicBezTo>
                      <a:pt x="68366" y="828423"/>
                      <a:pt x="62653" y="836029"/>
                      <a:pt x="63129" y="842400"/>
                    </a:cubicBezTo>
                    <a:cubicBezTo>
                      <a:pt x="63605" y="848770"/>
                      <a:pt x="48943" y="840593"/>
                      <a:pt x="41803" y="839737"/>
                    </a:cubicBezTo>
                    <a:cubicBezTo>
                      <a:pt x="34662" y="838882"/>
                      <a:pt x="37804" y="846393"/>
                      <a:pt x="43993" y="853048"/>
                    </a:cubicBezTo>
                    <a:cubicBezTo>
                      <a:pt x="50181" y="859704"/>
                      <a:pt x="53513" y="852193"/>
                      <a:pt x="61320" y="857042"/>
                    </a:cubicBezTo>
                    <a:cubicBezTo>
                      <a:pt x="69127" y="861891"/>
                      <a:pt x="68937" y="867311"/>
                      <a:pt x="74269" y="862366"/>
                    </a:cubicBezTo>
                    <a:cubicBezTo>
                      <a:pt x="79600" y="857422"/>
                      <a:pt x="74269" y="857993"/>
                      <a:pt x="70651" y="855711"/>
                    </a:cubicBezTo>
                    <a:cubicBezTo>
                      <a:pt x="67033" y="853429"/>
                      <a:pt x="70651" y="846203"/>
                      <a:pt x="78648" y="849911"/>
                    </a:cubicBezTo>
                    <a:cubicBezTo>
                      <a:pt x="84459" y="852499"/>
                      <a:pt x="91270" y="849893"/>
                      <a:pt x="93862" y="844090"/>
                    </a:cubicBezTo>
                    <a:cubicBezTo>
                      <a:pt x="95038" y="841457"/>
                      <a:pt x="95181" y="838478"/>
                      <a:pt x="94262" y="835744"/>
                    </a:cubicBezTo>
                    <a:cubicBezTo>
                      <a:pt x="91597" y="825095"/>
                      <a:pt x="101784" y="820246"/>
                      <a:pt x="111971" y="816728"/>
                    </a:cubicBezTo>
                    <a:cubicBezTo>
                      <a:pt x="122158" y="813210"/>
                      <a:pt x="116922" y="823384"/>
                      <a:pt x="109400" y="826236"/>
                    </a:cubicBezTo>
                    <a:cubicBezTo>
                      <a:pt x="101879" y="829088"/>
                      <a:pt x="100451" y="831560"/>
                      <a:pt x="106259" y="837741"/>
                    </a:cubicBezTo>
                    <a:cubicBezTo>
                      <a:pt x="112066" y="843921"/>
                      <a:pt x="119588" y="833747"/>
                      <a:pt x="124443" y="838691"/>
                    </a:cubicBezTo>
                    <a:cubicBezTo>
                      <a:pt x="129299" y="843636"/>
                      <a:pt x="115589" y="842685"/>
                      <a:pt x="113399" y="847534"/>
                    </a:cubicBezTo>
                    <a:cubicBezTo>
                      <a:pt x="111209" y="852383"/>
                      <a:pt x="121778" y="858183"/>
                      <a:pt x="114256" y="861796"/>
                    </a:cubicBezTo>
                    <a:cubicBezTo>
                      <a:pt x="106735" y="865409"/>
                      <a:pt x="110257" y="847058"/>
                      <a:pt x="105783" y="845347"/>
                    </a:cubicBezTo>
                    <a:cubicBezTo>
                      <a:pt x="101308" y="843636"/>
                      <a:pt x="97309" y="847534"/>
                      <a:pt x="101784" y="857802"/>
                    </a:cubicBezTo>
                    <a:cubicBezTo>
                      <a:pt x="106259" y="868071"/>
                      <a:pt x="96452" y="859134"/>
                      <a:pt x="92263" y="854189"/>
                    </a:cubicBezTo>
                    <a:cubicBezTo>
                      <a:pt x="88074" y="849245"/>
                      <a:pt x="81600" y="856472"/>
                      <a:pt x="86931" y="861796"/>
                    </a:cubicBezTo>
                    <a:cubicBezTo>
                      <a:pt x="92263" y="867120"/>
                      <a:pt x="76744" y="861796"/>
                      <a:pt x="76744" y="869783"/>
                    </a:cubicBezTo>
                    <a:cubicBezTo>
                      <a:pt x="76744" y="877769"/>
                      <a:pt x="83409" y="871114"/>
                      <a:pt x="91406" y="872825"/>
                    </a:cubicBezTo>
                    <a:cubicBezTo>
                      <a:pt x="99404" y="874537"/>
                      <a:pt x="95881" y="886137"/>
                      <a:pt x="101593" y="890605"/>
                    </a:cubicBezTo>
                    <a:cubicBezTo>
                      <a:pt x="107306" y="895074"/>
                      <a:pt x="102545" y="876438"/>
                      <a:pt x="108734" y="875107"/>
                    </a:cubicBezTo>
                    <a:cubicBezTo>
                      <a:pt x="114923" y="873776"/>
                      <a:pt x="108734" y="889274"/>
                      <a:pt x="123015" y="894123"/>
                    </a:cubicBezTo>
                    <a:cubicBezTo>
                      <a:pt x="137297" y="898972"/>
                      <a:pt x="123872" y="891461"/>
                      <a:pt x="130061" y="886992"/>
                    </a:cubicBezTo>
                    <a:cubicBezTo>
                      <a:pt x="136249" y="882523"/>
                      <a:pt x="144342" y="900303"/>
                      <a:pt x="151007" y="902110"/>
                    </a:cubicBezTo>
                    <a:cubicBezTo>
                      <a:pt x="157671" y="903916"/>
                      <a:pt x="153196" y="894123"/>
                      <a:pt x="148341" y="888704"/>
                    </a:cubicBezTo>
                    <a:cubicBezTo>
                      <a:pt x="143485" y="883284"/>
                      <a:pt x="153196" y="886517"/>
                      <a:pt x="159861" y="888704"/>
                    </a:cubicBezTo>
                    <a:cubicBezTo>
                      <a:pt x="166525" y="890891"/>
                      <a:pt x="171857" y="891841"/>
                      <a:pt x="173190" y="886992"/>
                    </a:cubicBezTo>
                    <a:cubicBezTo>
                      <a:pt x="173666" y="885186"/>
                      <a:pt x="174904" y="885186"/>
                      <a:pt x="176522" y="885661"/>
                    </a:cubicBezTo>
                    <a:cubicBezTo>
                      <a:pt x="169572" y="881192"/>
                      <a:pt x="145960" y="884520"/>
                      <a:pt x="142723" y="883950"/>
                    </a:cubicBezTo>
                    <a:cubicBezTo>
                      <a:pt x="139486" y="883379"/>
                      <a:pt x="142057" y="830229"/>
                      <a:pt x="142723" y="817964"/>
                    </a:cubicBezTo>
                    <a:lnTo>
                      <a:pt x="141295" y="817964"/>
                    </a:lnTo>
                    <a:cubicBezTo>
                      <a:pt x="135488" y="817964"/>
                      <a:pt x="122254" y="819295"/>
                      <a:pt x="124824" y="810358"/>
                    </a:cubicBezTo>
                    <a:cubicBezTo>
                      <a:pt x="125087" y="809045"/>
                      <a:pt x="125976" y="807944"/>
                      <a:pt x="127205" y="807410"/>
                    </a:cubicBezTo>
                    <a:cubicBezTo>
                      <a:pt x="124128" y="804520"/>
                      <a:pt x="120408" y="802402"/>
                      <a:pt x="116351" y="801230"/>
                    </a:cubicBezTo>
                    <a:cubicBezTo>
                      <a:pt x="104328" y="800009"/>
                      <a:pt x="92198" y="800360"/>
                      <a:pt x="80267" y="80227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78" name="Freeform 2698">
                <a:extLst>
                  <a:ext uri="{FF2B5EF4-FFF2-40B4-BE49-F238E27FC236}">
                    <a16:creationId xmlns:a16="http://schemas.microsoft.com/office/drawing/2014/main" id="{513659F0-05E1-76C6-9D2D-71121D557C06}"/>
                  </a:ext>
                </a:extLst>
              </p:cNvPr>
              <p:cNvSpPr/>
              <p:nvPr/>
            </p:nvSpPr>
            <p:spPr>
              <a:xfrm>
                <a:off x="8969845" y="8522407"/>
                <a:ext cx="404093" cy="403549"/>
              </a:xfrm>
              <a:custGeom>
                <a:avLst/>
                <a:gdLst>
                  <a:gd name="connsiteX0" fmla="*/ 172208 w 171374"/>
                  <a:gd name="connsiteY0" fmla="*/ 97947 h 171144"/>
                  <a:gd name="connsiteX1" fmla="*/ 155356 w 171374"/>
                  <a:gd name="connsiteY1" fmla="*/ 101560 h 171144"/>
                  <a:gd name="connsiteX2" fmla="*/ 145835 w 171374"/>
                  <a:gd name="connsiteY2" fmla="*/ 79406 h 171144"/>
                  <a:gd name="connsiteX3" fmla="*/ 131935 w 171374"/>
                  <a:gd name="connsiteY3" fmla="*/ 62482 h 171144"/>
                  <a:gd name="connsiteX4" fmla="*/ 114512 w 171374"/>
                  <a:gd name="connsiteY4" fmla="*/ 60675 h 171144"/>
                  <a:gd name="connsiteX5" fmla="*/ 104324 w 171374"/>
                  <a:gd name="connsiteY5" fmla="*/ 44511 h 171144"/>
                  <a:gd name="connsiteX6" fmla="*/ 100706 w 171374"/>
                  <a:gd name="connsiteY6" fmla="*/ 19886 h 171144"/>
                  <a:gd name="connsiteX7" fmla="*/ 99850 w 171374"/>
                  <a:gd name="connsiteY7" fmla="*/ 9142 h 171144"/>
                  <a:gd name="connsiteX8" fmla="*/ 96422 w 171374"/>
                  <a:gd name="connsiteY8" fmla="*/ 10378 h 171144"/>
                  <a:gd name="connsiteX9" fmla="*/ 77380 w 171374"/>
                  <a:gd name="connsiteY9" fmla="*/ 2106 h 171144"/>
                  <a:gd name="connsiteX10" fmla="*/ 54245 w 171374"/>
                  <a:gd name="connsiteY10" fmla="*/ 4388 h 171144"/>
                  <a:gd name="connsiteX11" fmla="*/ 29967 w 171374"/>
                  <a:gd name="connsiteY11" fmla="*/ 8571 h 171144"/>
                  <a:gd name="connsiteX12" fmla="*/ 14543 w 171374"/>
                  <a:gd name="connsiteY12" fmla="*/ 27587 h 171144"/>
                  <a:gd name="connsiteX13" fmla="*/ 8640 w 171374"/>
                  <a:gd name="connsiteY13" fmla="*/ 58393 h 171144"/>
                  <a:gd name="connsiteX14" fmla="*/ 1785 w 171374"/>
                  <a:gd name="connsiteY14" fmla="*/ 58393 h 171144"/>
                  <a:gd name="connsiteX15" fmla="*/ 29586 w 171374"/>
                  <a:gd name="connsiteY15" fmla="*/ 86917 h 171144"/>
                  <a:gd name="connsiteX16" fmla="*/ 51865 w 171374"/>
                  <a:gd name="connsiteY16" fmla="*/ 100799 h 171144"/>
                  <a:gd name="connsiteX17" fmla="*/ 74143 w 171374"/>
                  <a:gd name="connsiteY17" fmla="*/ 112209 h 171144"/>
                  <a:gd name="connsiteX18" fmla="*/ 111370 w 171374"/>
                  <a:gd name="connsiteY18" fmla="*/ 131225 h 171144"/>
                  <a:gd name="connsiteX19" fmla="*/ 95756 w 171374"/>
                  <a:gd name="connsiteY19" fmla="*/ 158228 h 171144"/>
                  <a:gd name="connsiteX20" fmla="*/ 89186 w 171374"/>
                  <a:gd name="connsiteY20" fmla="*/ 171444 h 171144"/>
                  <a:gd name="connsiteX21" fmla="*/ 108228 w 171374"/>
                  <a:gd name="connsiteY21" fmla="*/ 175627 h 171144"/>
                  <a:gd name="connsiteX22" fmla="*/ 127270 w 171374"/>
                  <a:gd name="connsiteY22" fmla="*/ 177434 h 171144"/>
                  <a:gd name="connsiteX23" fmla="*/ 144693 w 171374"/>
                  <a:gd name="connsiteY23" fmla="*/ 173821 h 171144"/>
                  <a:gd name="connsiteX24" fmla="*/ 160307 w 171374"/>
                  <a:gd name="connsiteY24" fmla="*/ 166024 h 171144"/>
                  <a:gd name="connsiteX25" fmla="*/ 170589 w 171374"/>
                  <a:gd name="connsiteY25" fmla="*/ 136549 h 171144"/>
                  <a:gd name="connsiteX26" fmla="*/ 172208 w 171374"/>
                  <a:gd name="connsiteY26" fmla="*/ 97947 h 17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1374" h="171144">
                    <a:moveTo>
                      <a:pt x="172208" y="97947"/>
                    </a:moveTo>
                    <a:cubicBezTo>
                      <a:pt x="164972" y="94334"/>
                      <a:pt x="157736" y="101560"/>
                      <a:pt x="155356" y="101560"/>
                    </a:cubicBezTo>
                    <a:cubicBezTo>
                      <a:pt x="152976" y="101560"/>
                      <a:pt x="147549" y="85967"/>
                      <a:pt x="145835" y="79406"/>
                    </a:cubicBezTo>
                    <a:cubicBezTo>
                      <a:pt x="144121" y="72845"/>
                      <a:pt x="136314" y="59534"/>
                      <a:pt x="131935" y="62482"/>
                    </a:cubicBezTo>
                    <a:cubicBezTo>
                      <a:pt x="127555" y="65429"/>
                      <a:pt x="128317" y="61341"/>
                      <a:pt x="114512" y="60675"/>
                    </a:cubicBezTo>
                    <a:cubicBezTo>
                      <a:pt x="100706" y="60010"/>
                      <a:pt x="101278" y="57728"/>
                      <a:pt x="104324" y="44511"/>
                    </a:cubicBezTo>
                    <a:cubicBezTo>
                      <a:pt x="107371" y="31295"/>
                      <a:pt x="95280" y="22833"/>
                      <a:pt x="100706" y="19886"/>
                    </a:cubicBezTo>
                    <a:cubicBezTo>
                      <a:pt x="106133" y="16938"/>
                      <a:pt x="104420" y="14942"/>
                      <a:pt x="99850" y="9142"/>
                    </a:cubicBezTo>
                    <a:cubicBezTo>
                      <a:pt x="98854" y="9883"/>
                      <a:pt x="97662" y="10313"/>
                      <a:pt x="96422" y="10378"/>
                    </a:cubicBezTo>
                    <a:cubicBezTo>
                      <a:pt x="91662" y="10378"/>
                      <a:pt x="85759" y="2106"/>
                      <a:pt x="77380" y="2106"/>
                    </a:cubicBezTo>
                    <a:cubicBezTo>
                      <a:pt x="69594" y="1275"/>
                      <a:pt x="61719" y="2051"/>
                      <a:pt x="54245" y="4388"/>
                    </a:cubicBezTo>
                    <a:cubicBezTo>
                      <a:pt x="48342" y="7430"/>
                      <a:pt x="37107" y="3817"/>
                      <a:pt x="29967" y="8571"/>
                    </a:cubicBezTo>
                    <a:cubicBezTo>
                      <a:pt x="22826" y="13325"/>
                      <a:pt x="13972" y="23404"/>
                      <a:pt x="14543" y="27587"/>
                    </a:cubicBezTo>
                    <a:cubicBezTo>
                      <a:pt x="15114" y="31771"/>
                      <a:pt x="12163" y="57157"/>
                      <a:pt x="8640" y="58393"/>
                    </a:cubicBezTo>
                    <a:cubicBezTo>
                      <a:pt x="6370" y="58764"/>
                      <a:pt x="4055" y="58764"/>
                      <a:pt x="1785" y="58393"/>
                    </a:cubicBezTo>
                    <a:cubicBezTo>
                      <a:pt x="9173" y="69563"/>
                      <a:pt x="18605" y="79241"/>
                      <a:pt x="29586" y="86917"/>
                    </a:cubicBezTo>
                    <a:cubicBezTo>
                      <a:pt x="40440" y="93573"/>
                      <a:pt x="39773" y="99563"/>
                      <a:pt x="51865" y="100799"/>
                    </a:cubicBezTo>
                    <a:cubicBezTo>
                      <a:pt x="60625" y="101086"/>
                      <a:pt x="68798" y="105271"/>
                      <a:pt x="74143" y="112209"/>
                    </a:cubicBezTo>
                    <a:cubicBezTo>
                      <a:pt x="78333" y="117533"/>
                      <a:pt x="108990" y="126566"/>
                      <a:pt x="111370" y="131225"/>
                    </a:cubicBezTo>
                    <a:cubicBezTo>
                      <a:pt x="113750" y="135884"/>
                      <a:pt x="95756" y="147388"/>
                      <a:pt x="95756" y="158228"/>
                    </a:cubicBezTo>
                    <a:cubicBezTo>
                      <a:pt x="95756" y="169067"/>
                      <a:pt x="89186" y="167736"/>
                      <a:pt x="89186" y="171444"/>
                    </a:cubicBezTo>
                    <a:cubicBezTo>
                      <a:pt x="89186" y="175152"/>
                      <a:pt x="102991" y="172585"/>
                      <a:pt x="108228" y="175627"/>
                    </a:cubicBezTo>
                    <a:cubicBezTo>
                      <a:pt x="113464" y="178670"/>
                      <a:pt x="121462" y="173821"/>
                      <a:pt x="127270" y="177434"/>
                    </a:cubicBezTo>
                    <a:cubicBezTo>
                      <a:pt x="133077" y="181047"/>
                      <a:pt x="139932" y="172585"/>
                      <a:pt x="144693" y="173821"/>
                    </a:cubicBezTo>
                    <a:cubicBezTo>
                      <a:pt x="149453" y="175057"/>
                      <a:pt x="154214" y="165453"/>
                      <a:pt x="160307" y="166024"/>
                    </a:cubicBezTo>
                    <a:cubicBezTo>
                      <a:pt x="166400" y="166594"/>
                      <a:pt x="171732" y="145011"/>
                      <a:pt x="170589" y="136549"/>
                    </a:cubicBezTo>
                    <a:cubicBezTo>
                      <a:pt x="169447" y="128087"/>
                      <a:pt x="179444" y="101560"/>
                      <a:pt x="172208" y="97947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79" name="Freeform 2701">
                <a:extLst>
                  <a:ext uri="{FF2B5EF4-FFF2-40B4-BE49-F238E27FC236}">
                    <a16:creationId xmlns:a16="http://schemas.microsoft.com/office/drawing/2014/main" id="{2B52C8A3-22AF-D180-E549-F3E8C2BF5682}"/>
                  </a:ext>
                </a:extLst>
              </p:cNvPr>
              <p:cNvSpPr/>
              <p:nvPr/>
            </p:nvSpPr>
            <p:spPr>
              <a:xfrm>
                <a:off x="8200946" y="6996296"/>
                <a:ext cx="561239" cy="784680"/>
              </a:xfrm>
              <a:custGeom>
                <a:avLst/>
                <a:gdLst>
                  <a:gd name="connsiteX0" fmla="*/ 39678 w 238020"/>
                  <a:gd name="connsiteY0" fmla="*/ 247041 h 332780"/>
                  <a:gd name="connsiteX1" fmla="*/ 55007 w 238020"/>
                  <a:gd name="connsiteY1" fmla="*/ 247041 h 332780"/>
                  <a:gd name="connsiteX2" fmla="*/ 69383 w 238020"/>
                  <a:gd name="connsiteY2" fmla="*/ 258165 h 332780"/>
                  <a:gd name="connsiteX3" fmla="*/ 70240 w 238020"/>
                  <a:gd name="connsiteY3" fmla="*/ 259116 h 332780"/>
                  <a:gd name="connsiteX4" fmla="*/ 87568 w 238020"/>
                  <a:gd name="connsiteY4" fmla="*/ 258640 h 332780"/>
                  <a:gd name="connsiteX5" fmla="*/ 99374 w 238020"/>
                  <a:gd name="connsiteY5" fmla="*/ 275280 h 332780"/>
                  <a:gd name="connsiteX6" fmla="*/ 111941 w 238020"/>
                  <a:gd name="connsiteY6" fmla="*/ 287830 h 332780"/>
                  <a:gd name="connsiteX7" fmla="*/ 119558 w 238020"/>
                  <a:gd name="connsiteY7" fmla="*/ 300381 h 332780"/>
                  <a:gd name="connsiteX8" fmla="*/ 142598 w 238020"/>
                  <a:gd name="connsiteY8" fmla="*/ 303138 h 332780"/>
                  <a:gd name="connsiteX9" fmla="*/ 154499 w 238020"/>
                  <a:gd name="connsiteY9" fmla="*/ 301807 h 332780"/>
                  <a:gd name="connsiteX10" fmla="*/ 167733 w 238020"/>
                  <a:gd name="connsiteY10" fmla="*/ 301046 h 332780"/>
                  <a:gd name="connsiteX11" fmla="*/ 182395 w 238020"/>
                  <a:gd name="connsiteY11" fmla="*/ 312931 h 332780"/>
                  <a:gd name="connsiteX12" fmla="*/ 171922 w 238020"/>
                  <a:gd name="connsiteY12" fmla="*/ 329665 h 332780"/>
                  <a:gd name="connsiteX13" fmla="*/ 183823 w 238020"/>
                  <a:gd name="connsiteY13" fmla="*/ 339173 h 332780"/>
                  <a:gd name="connsiteX14" fmla="*/ 184775 w 238020"/>
                  <a:gd name="connsiteY14" fmla="*/ 339173 h 332780"/>
                  <a:gd name="connsiteX15" fmla="*/ 192487 w 238020"/>
                  <a:gd name="connsiteY15" fmla="*/ 311980 h 332780"/>
                  <a:gd name="connsiteX16" fmla="*/ 196581 w 238020"/>
                  <a:gd name="connsiteY16" fmla="*/ 284693 h 332780"/>
                  <a:gd name="connsiteX17" fmla="*/ 183823 w 238020"/>
                  <a:gd name="connsiteY17" fmla="*/ 252175 h 332780"/>
                  <a:gd name="connsiteX18" fmla="*/ 197438 w 238020"/>
                  <a:gd name="connsiteY18" fmla="*/ 241431 h 332780"/>
                  <a:gd name="connsiteX19" fmla="*/ 193439 w 238020"/>
                  <a:gd name="connsiteY19" fmla="*/ 233254 h 332780"/>
                  <a:gd name="connsiteX20" fmla="*/ 188203 w 238020"/>
                  <a:gd name="connsiteY20" fmla="*/ 222225 h 332780"/>
                  <a:gd name="connsiteX21" fmla="*/ 218479 w 238020"/>
                  <a:gd name="connsiteY21" fmla="*/ 220038 h 332780"/>
                  <a:gd name="connsiteX22" fmla="*/ 240948 w 238020"/>
                  <a:gd name="connsiteY22" fmla="*/ 212622 h 332780"/>
                  <a:gd name="connsiteX23" fmla="*/ 237330 w 238020"/>
                  <a:gd name="connsiteY23" fmla="*/ 202353 h 332780"/>
                  <a:gd name="connsiteX24" fmla="*/ 238092 w 238020"/>
                  <a:gd name="connsiteY24" fmla="*/ 187330 h 332780"/>
                  <a:gd name="connsiteX25" fmla="*/ 230285 w 238020"/>
                  <a:gd name="connsiteY25" fmla="*/ 172022 h 332780"/>
                  <a:gd name="connsiteX26" fmla="*/ 235140 w 238020"/>
                  <a:gd name="connsiteY26" fmla="*/ 135321 h 332780"/>
                  <a:gd name="connsiteX27" fmla="*/ 211624 w 238020"/>
                  <a:gd name="connsiteY27" fmla="*/ 129141 h 332780"/>
                  <a:gd name="connsiteX28" fmla="*/ 183633 w 238020"/>
                  <a:gd name="connsiteY28" fmla="*/ 116971 h 332780"/>
                  <a:gd name="connsiteX29" fmla="*/ 149358 w 238020"/>
                  <a:gd name="connsiteY29" fmla="*/ 113928 h 332780"/>
                  <a:gd name="connsiteX30" fmla="*/ 136314 w 238020"/>
                  <a:gd name="connsiteY30" fmla="*/ 87496 h 332780"/>
                  <a:gd name="connsiteX31" fmla="*/ 127460 w 238020"/>
                  <a:gd name="connsiteY31" fmla="*/ 74280 h 332780"/>
                  <a:gd name="connsiteX32" fmla="*/ 117939 w 238020"/>
                  <a:gd name="connsiteY32" fmla="*/ 69906 h 332780"/>
                  <a:gd name="connsiteX33" fmla="*/ 120986 w 238020"/>
                  <a:gd name="connsiteY33" fmla="*/ 60398 h 332780"/>
                  <a:gd name="connsiteX34" fmla="*/ 123937 w 238020"/>
                  <a:gd name="connsiteY34" fmla="*/ 45566 h 332780"/>
                  <a:gd name="connsiteX35" fmla="*/ 141646 w 238020"/>
                  <a:gd name="connsiteY35" fmla="*/ 22937 h 332780"/>
                  <a:gd name="connsiteX36" fmla="*/ 147739 w 238020"/>
                  <a:gd name="connsiteY36" fmla="*/ 19133 h 332780"/>
                  <a:gd name="connsiteX37" fmla="*/ 152595 w 238020"/>
                  <a:gd name="connsiteY37" fmla="*/ 15235 h 332780"/>
                  <a:gd name="connsiteX38" fmla="*/ 157451 w 238020"/>
                  <a:gd name="connsiteY38" fmla="*/ 2780 h 332780"/>
                  <a:gd name="connsiteX39" fmla="*/ 134791 w 238020"/>
                  <a:gd name="connsiteY39" fmla="*/ 13429 h 332780"/>
                  <a:gd name="connsiteX40" fmla="*/ 117463 w 238020"/>
                  <a:gd name="connsiteY40" fmla="*/ 23602 h 332780"/>
                  <a:gd name="connsiteX41" fmla="*/ 99278 w 238020"/>
                  <a:gd name="connsiteY41" fmla="*/ 29402 h 332780"/>
                  <a:gd name="connsiteX42" fmla="*/ 89758 w 238020"/>
                  <a:gd name="connsiteY42" fmla="*/ 28071 h 332780"/>
                  <a:gd name="connsiteX43" fmla="*/ 70716 w 238020"/>
                  <a:gd name="connsiteY43" fmla="*/ 45375 h 332780"/>
                  <a:gd name="connsiteX44" fmla="*/ 63575 w 238020"/>
                  <a:gd name="connsiteY44" fmla="*/ 64392 h 332780"/>
                  <a:gd name="connsiteX45" fmla="*/ 43582 w 238020"/>
                  <a:gd name="connsiteY45" fmla="*/ 87496 h 332780"/>
                  <a:gd name="connsiteX46" fmla="*/ 39202 w 238020"/>
                  <a:gd name="connsiteY46" fmla="*/ 88447 h 332780"/>
                  <a:gd name="connsiteX47" fmla="*/ 36441 w 238020"/>
                  <a:gd name="connsiteY47" fmla="*/ 94722 h 332780"/>
                  <a:gd name="connsiteX48" fmla="*/ 22921 w 238020"/>
                  <a:gd name="connsiteY48" fmla="*/ 107843 h 332780"/>
                  <a:gd name="connsiteX49" fmla="*/ 29300 w 238020"/>
                  <a:gd name="connsiteY49" fmla="*/ 114023 h 332780"/>
                  <a:gd name="connsiteX50" fmla="*/ 33299 w 238020"/>
                  <a:gd name="connsiteY50" fmla="*/ 129617 h 332780"/>
                  <a:gd name="connsiteX51" fmla="*/ 33299 w 238020"/>
                  <a:gd name="connsiteY51" fmla="*/ 140741 h 332780"/>
                  <a:gd name="connsiteX52" fmla="*/ 36917 w 238020"/>
                  <a:gd name="connsiteY52" fmla="*/ 171737 h 332780"/>
                  <a:gd name="connsiteX53" fmla="*/ 32442 w 238020"/>
                  <a:gd name="connsiteY53" fmla="*/ 189042 h 332780"/>
                  <a:gd name="connsiteX54" fmla="*/ 15971 w 238020"/>
                  <a:gd name="connsiteY54" fmla="*/ 202353 h 332780"/>
                  <a:gd name="connsiteX55" fmla="*/ 5784 w 238020"/>
                  <a:gd name="connsiteY55" fmla="*/ 215284 h 332780"/>
                  <a:gd name="connsiteX56" fmla="*/ 1785 w 238020"/>
                  <a:gd name="connsiteY56" fmla="*/ 223651 h 332780"/>
                  <a:gd name="connsiteX57" fmla="*/ 26539 w 238020"/>
                  <a:gd name="connsiteY57" fmla="*/ 237437 h 332780"/>
                  <a:gd name="connsiteX58" fmla="*/ 39678 w 238020"/>
                  <a:gd name="connsiteY58" fmla="*/ 247041 h 33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38020" h="332780">
                    <a:moveTo>
                      <a:pt x="39678" y="247041"/>
                    </a:moveTo>
                    <a:cubicBezTo>
                      <a:pt x="44393" y="249877"/>
                      <a:pt x="50292" y="249877"/>
                      <a:pt x="55007" y="247041"/>
                    </a:cubicBezTo>
                    <a:cubicBezTo>
                      <a:pt x="56815" y="244664"/>
                      <a:pt x="61957" y="249798"/>
                      <a:pt x="69383" y="258165"/>
                    </a:cubicBezTo>
                    <a:lnTo>
                      <a:pt x="70240" y="259116"/>
                    </a:lnTo>
                    <a:cubicBezTo>
                      <a:pt x="75852" y="257312"/>
                      <a:pt x="81864" y="257147"/>
                      <a:pt x="87568" y="258640"/>
                    </a:cubicBezTo>
                    <a:cubicBezTo>
                      <a:pt x="93090" y="262063"/>
                      <a:pt x="91662" y="274614"/>
                      <a:pt x="99374" y="275280"/>
                    </a:cubicBezTo>
                    <a:cubicBezTo>
                      <a:pt x="107086" y="275945"/>
                      <a:pt x="112607" y="283647"/>
                      <a:pt x="111941" y="287830"/>
                    </a:cubicBezTo>
                    <a:cubicBezTo>
                      <a:pt x="111275" y="292014"/>
                      <a:pt x="120319" y="294105"/>
                      <a:pt x="119558" y="300381"/>
                    </a:cubicBezTo>
                    <a:cubicBezTo>
                      <a:pt x="118796" y="306656"/>
                      <a:pt x="139837" y="305230"/>
                      <a:pt x="142598" y="303138"/>
                    </a:cubicBezTo>
                    <a:cubicBezTo>
                      <a:pt x="146051" y="300626"/>
                      <a:pt x="150575" y="300120"/>
                      <a:pt x="154499" y="301807"/>
                    </a:cubicBezTo>
                    <a:cubicBezTo>
                      <a:pt x="157927" y="303899"/>
                      <a:pt x="164020" y="299715"/>
                      <a:pt x="167733" y="301046"/>
                    </a:cubicBezTo>
                    <a:cubicBezTo>
                      <a:pt x="171446" y="302377"/>
                      <a:pt x="185156" y="308082"/>
                      <a:pt x="182395" y="312931"/>
                    </a:cubicBezTo>
                    <a:cubicBezTo>
                      <a:pt x="179634" y="317780"/>
                      <a:pt x="169828" y="325482"/>
                      <a:pt x="171922" y="329665"/>
                    </a:cubicBezTo>
                    <a:cubicBezTo>
                      <a:pt x="174017" y="333849"/>
                      <a:pt x="180872" y="334990"/>
                      <a:pt x="183823" y="339173"/>
                    </a:cubicBezTo>
                    <a:lnTo>
                      <a:pt x="184775" y="339173"/>
                    </a:lnTo>
                    <a:cubicBezTo>
                      <a:pt x="190107" y="338033"/>
                      <a:pt x="192487" y="317875"/>
                      <a:pt x="192487" y="311980"/>
                    </a:cubicBezTo>
                    <a:cubicBezTo>
                      <a:pt x="193018" y="302779"/>
                      <a:pt x="194388" y="293645"/>
                      <a:pt x="196581" y="284693"/>
                    </a:cubicBezTo>
                    <a:cubicBezTo>
                      <a:pt x="200009" y="272998"/>
                      <a:pt x="183823" y="264821"/>
                      <a:pt x="183823" y="252175"/>
                    </a:cubicBezTo>
                    <a:cubicBezTo>
                      <a:pt x="183823" y="239529"/>
                      <a:pt x="190202" y="246660"/>
                      <a:pt x="197438" y="241431"/>
                    </a:cubicBezTo>
                    <a:cubicBezTo>
                      <a:pt x="204674" y="236202"/>
                      <a:pt x="197438" y="234015"/>
                      <a:pt x="193439" y="233254"/>
                    </a:cubicBezTo>
                    <a:cubicBezTo>
                      <a:pt x="189249" y="231329"/>
                      <a:pt x="187043" y="226682"/>
                      <a:pt x="188203" y="222225"/>
                    </a:cubicBezTo>
                    <a:cubicBezTo>
                      <a:pt x="189441" y="218422"/>
                      <a:pt x="211434" y="220038"/>
                      <a:pt x="218479" y="220038"/>
                    </a:cubicBezTo>
                    <a:cubicBezTo>
                      <a:pt x="226392" y="219098"/>
                      <a:pt x="234033" y="216576"/>
                      <a:pt x="240948" y="212622"/>
                    </a:cubicBezTo>
                    <a:cubicBezTo>
                      <a:pt x="242018" y="208780"/>
                      <a:pt x="240573" y="204680"/>
                      <a:pt x="237330" y="202353"/>
                    </a:cubicBezTo>
                    <a:cubicBezTo>
                      <a:pt x="231903" y="198169"/>
                      <a:pt x="233903" y="192179"/>
                      <a:pt x="238092" y="187330"/>
                    </a:cubicBezTo>
                    <a:cubicBezTo>
                      <a:pt x="242281" y="182481"/>
                      <a:pt x="235521" y="177822"/>
                      <a:pt x="230285" y="172022"/>
                    </a:cubicBezTo>
                    <a:cubicBezTo>
                      <a:pt x="225048" y="166223"/>
                      <a:pt x="229047" y="145115"/>
                      <a:pt x="235140" y="135321"/>
                    </a:cubicBezTo>
                    <a:cubicBezTo>
                      <a:pt x="241234" y="125528"/>
                      <a:pt x="222859" y="127715"/>
                      <a:pt x="211624" y="129141"/>
                    </a:cubicBezTo>
                    <a:cubicBezTo>
                      <a:pt x="200754" y="130593"/>
                      <a:pt x="189975" y="125906"/>
                      <a:pt x="183633" y="116971"/>
                    </a:cubicBezTo>
                    <a:cubicBezTo>
                      <a:pt x="176397" y="107463"/>
                      <a:pt x="166591" y="113548"/>
                      <a:pt x="149358" y="113928"/>
                    </a:cubicBezTo>
                    <a:cubicBezTo>
                      <a:pt x="132125" y="114309"/>
                      <a:pt x="135458" y="94912"/>
                      <a:pt x="136314" y="87496"/>
                    </a:cubicBezTo>
                    <a:cubicBezTo>
                      <a:pt x="137171" y="80080"/>
                      <a:pt x="127460" y="79129"/>
                      <a:pt x="127460" y="74280"/>
                    </a:cubicBezTo>
                    <a:cubicBezTo>
                      <a:pt x="127460" y="69431"/>
                      <a:pt x="122509" y="69526"/>
                      <a:pt x="117939" y="69906"/>
                    </a:cubicBezTo>
                    <a:cubicBezTo>
                      <a:pt x="113369" y="70287"/>
                      <a:pt x="117939" y="64487"/>
                      <a:pt x="120986" y="60398"/>
                    </a:cubicBezTo>
                    <a:cubicBezTo>
                      <a:pt x="124033" y="56310"/>
                      <a:pt x="123747" y="53648"/>
                      <a:pt x="123937" y="45566"/>
                    </a:cubicBezTo>
                    <a:cubicBezTo>
                      <a:pt x="124128" y="37484"/>
                      <a:pt x="135838" y="30828"/>
                      <a:pt x="141646" y="22937"/>
                    </a:cubicBezTo>
                    <a:cubicBezTo>
                      <a:pt x="143205" y="21037"/>
                      <a:pt x="145346" y="19701"/>
                      <a:pt x="147739" y="19133"/>
                    </a:cubicBezTo>
                    <a:cubicBezTo>
                      <a:pt x="148443" y="16989"/>
                      <a:pt x="150347" y="15461"/>
                      <a:pt x="152595" y="15235"/>
                    </a:cubicBezTo>
                    <a:cubicBezTo>
                      <a:pt x="161449" y="13429"/>
                      <a:pt x="165924" y="7629"/>
                      <a:pt x="157451" y="2780"/>
                    </a:cubicBezTo>
                    <a:cubicBezTo>
                      <a:pt x="148977" y="-2069"/>
                      <a:pt x="144121" y="12288"/>
                      <a:pt x="134791" y="13429"/>
                    </a:cubicBezTo>
                    <a:cubicBezTo>
                      <a:pt x="125461" y="14570"/>
                      <a:pt x="123652" y="20560"/>
                      <a:pt x="117463" y="23602"/>
                    </a:cubicBezTo>
                    <a:cubicBezTo>
                      <a:pt x="111275" y="26645"/>
                      <a:pt x="99659" y="24078"/>
                      <a:pt x="99278" y="29402"/>
                    </a:cubicBezTo>
                    <a:cubicBezTo>
                      <a:pt x="98898" y="34727"/>
                      <a:pt x="95280" y="29402"/>
                      <a:pt x="89758" y="28071"/>
                    </a:cubicBezTo>
                    <a:cubicBezTo>
                      <a:pt x="84235" y="26740"/>
                      <a:pt x="70716" y="38720"/>
                      <a:pt x="70716" y="45375"/>
                    </a:cubicBezTo>
                    <a:cubicBezTo>
                      <a:pt x="70716" y="52031"/>
                      <a:pt x="73382" y="58211"/>
                      <a:pt x="63575" y="64392"/>
                    </a:cubicBezTo>
                    <a:cubicBezTo>
                      <a:pt x="55607" y="70864"/>
                      <a:pt x="48840" y="78685"/>
                      <a:pt x="43582" y="87496"/>
                    </a:cubicBezTo>
                    <a:cubicBezTo>
                      <a:pt x="42613" y="88934"/>
                      <a:pt x="40681" y="89354"/>
                      <a:pt x="39202" y="88447"/>
                    </a:cubicBezTo>
                    <a:cubicBezTo>
                      <a:pt x="39013" y="90789"/>
                      <a:pt x="38041" y="92999"/>
                      <a:pt x="36441" y="94722"/>
                    </a:cubicBezTo>
                    <a:cubicBezTo>
                      <a:pt x="31698" y="98846"/>
                      <a:pt x="27184" y="103226"/>
                      <a:pt x="22921" y="107843"/>
                    </a:cubicBezTo>
                    <a:cubicBezTo>
                      <a:pt x="25397" y="110220"/>
                      <a:pt x="27777" y="112407"/>
                      <a:pt x="29300" y="114023"/>
                    </a:cubicBezTo>
                    <a:cubicBezTo>
                      <a:pt x="35584" y="120774"/>
                      <a:pt x="31585" y="126099"/>
                      <a:pt x="33299" y="129617"/>
                    </a:cubicBezTo>
                    <a:cubicBezTo>
                      <a:pt x="35013" y="133135"/>
                      <a:pt x="36917" y="138459"/>
                      <a:pt x="33299" y="140741"/>
                    </a:cubicBezTo>
                    <a:cubicBezTo>
                      <a:pt x="29681" y="143023"/>
                      <a:pt x="33299" y="167363"/>
                      <a:pt x="36917" y="171737"/>
                    </a:cubicBezTo>
                    <a:cubicBezTo>
                      <a:pt x="40535" y="176111"/>
                      <a:pt x="36917" y="180199"/>
                      <a:pt x="32442" y="189042"/>
                    </a:cubicBezTo>
                    <a:cubicBezTo>
                      <a:pt x="27967" y="197884"/>
                      <a:pt x="23969" y="201973"/>
                      <a:pt x="15971" y="202353"/>
                    </a:cubicBezTo>
                    <a:cubicBezTo>
                      <a:pt x="7974" y="202733"/>
                      <a:pt x="8450" y="215284"/>
                      <a:pt x="5784" y="215284"/>
                    </a:cubicBezTo>
                    <a:cubicBezTo>
                      <a:pt x="3118" y="215284"/>
                      <a:pt x="2071" y="219753"/>
                      <a:pt x="1785" y="223651"/>
                    </a:cubicBezTo>
                    <a:cubicBezTo>
                      <a:pt x="9019" y="229869"/>
                      <a:pt x="17440" y="234559"/>
                      <a:pt x="26539" y="237437"/>
                    </a:cubicBezTo>
                    <a:cubicBezTo>
                      <a:pt x="31395" y="237533"/>
                      <a:pt x="34156" y="243333"/>
                      <a:pt x="39678" y="24704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80" name="Freeform 2702">
                <a:extLst>
                  <a:ext uri="{FF2B5EF4-FFF2-40B4-BE49-F238E27FC236}">
                    <a16:creationId xmlns:a16="http://schemas.microsoft.com/office/drawing/2014/main" id="{CDF68DE0-1599-EA6A-DCD0-43707409F643}"/>
                  </a:ext>
                </a:extLst>
              </p:cNvPr>
              <p:cNvSpPr/>
              <p:nvPr/>
            </p:nvSpPr>
            <p:spPr>
              <a:xfrm>
                <a:off x="8648565" y="8059648"/>
                <a:ext cx="561239" cy="650164"/>
              </a:xfrm>
              <a:custGeom>
                <a:avLst/>
                <a:gdLst>
                  <a:gd name="connsiteX0" fmla="*/ 244482 w 238020"/>
                  <a:gd name="connsiteY0" fmla="*/ 165748 h 275732"/>
                  <a:gd name="connsiteX1" fmla="*/ 232581 w 238020"/>
                  <a:gd name="connsiteY1" fmla="*/ 146256 h 275732"/>
                  <a:gd name="connsiteX2" fmla="*/ 216015 w 238020"/>
                  <a:gd name="connsiteY2" fmla="*/ 136178 h 275732"/>
                  <a:gd name="connsiteX3" fmla="*/ 194117 w 238020"/>
                  <a:gd name="connsiteY3" fmla="*/ 126099 h 275732"/>
                  <a:gd name="connsiteX4" fmla="*/ 191737 w 238020"/>
                  <a:gd name="connsiteY4" fmla="*/ 109555 h 275732"/>
                  <a:gd name="connsiteX5" fmla="*/ 188785 w 238020"/>
                  <a:gd name="connsiteY5" fmla="*/ 94152 h 275732"/>
                  <a:gd name="connsiteX6" fmla="*/ 181073 w 238020"/>
                  <a:gd name="connsiteY6" fmla="*/ 80556 h 275732"/>
                  <a:gd name="connsiteX7" fmla="*/ 159080 w 238020"/>
                  <a:gd name="connsiteY7" fmla="*/ 75802 h 275732"/>
                  <a:gd name="connsiteX8" fmla="*/ 142514 w 238020"/>
                  <a:gd name="connsiteY8" fmla="*/ 68100 h 275732"/>
                  <a:gd name="connsiteX9" fmla="*/ 134231 w 238020"/>
                  <a:gd name="connsiteY9" fmla="*/ 61064 h 275732"/>
                  <a:gd name="connsiteX10" fmla="*/ 120045 w 238020"/>
                  <a:gd name="connsiteY10" fmla="*/ 58117 h 275732"/>
                  <a:gd name="connsiteX11" fmla="*/ 96338 w 238020"/>
                  <a:gd name="connsiteY11" fmla="*/ 43855 h 275732"/>
                  <a:gd name="connsiteX12" fmla="*/ 89769 w 238020"/>
                  <a:gd name="connsiteY12" fmla="*/ 4777 h 275732"/>
                  <a:gd name="connsiteX13" fmla="*/ 70727 w 238020"/>
                  <a:gd name="connsiteY13" fmla="*/ 3636 h 275732"/>
                  <a:gd name="connsiteX14" fmla="*/ 47020 w 238020"/>
                  <a:gd name="connsiteY14" fmla="*/ 14285 h 275732"/>
                  <a:gd name="connsiteX15" fmla="*/ 29883 w 238020"/>
                  <a:gd name="connsiteY15" fmla="*/ 23127 h 275732"/>
                  <a:gd name="connsiteX16" fmla="*/ 12650 w 238020"/>
                  <a:gd name="connsiteY16" fmla="*/ 27311 h 275732"/>
                  <a:gd name="connsiteX17" fmla="*/ 5986 w 238020"/>
                  <a:gd name="connsiteY17" fmla="*/ 25790 h 275732"/>
                  <a:gd name="connsiteX18" fmla="*/ 19791 w 238020"/>
                  <a:gd name="connsiteY18" fmla="*/ 54314 h 275732"/>
                  <a:gd name="connsiteX19" fmla="*/ 14459 w 238020"/>
                  <a:gd name="connsiteY19" fmla="*/ 64963 h 275732"/>
                  <a:gd name="connsiteX20" fmla="*/ 16268 w 238020"/>
                  <a:gd name="connsiteY20" fmla="*/ 93487 h 275732"/>
                  <a:gd name="connsiteX21" fmla="*/ 11508 w 238020"/>
                  <a:gd name="connsiteY21" fmla="*/ 110030 h 275732"/>
                  <a:gd name="connsiteX22" fmla="*/ 6747 w 238020"/>
                  <a:gd name="connsiteY22" fmla="*/ 127240 h 275732"/>
                  <a:gd name="connsiteX23" fmla="*/ 14459 w 238020"/>
                  <a:gd name="connsiteY23" fmla="*/ 136748 h 275732"/>
                  <a:gd name="connsiteX24" fmla="*/ 3796 w 238020"/>
                  <a:gd name="connsiteY24" fmla="*/ 152721 h 275732"/>
                  <a:gd name="connsiteX25" fmla="*/ 2082 w 238020"/>
                  <a:gd name="connsiteY25" fmla="*/ 160994 h 275732"/>
                  <a:gd name="connsiteX26" fmla="*/ 10270 w 238020"/>
                  <a:gd name="connsiteY26" fmla="*/ 170502 h 275732"/>
                  <a:gd name="connsiteX27" fmla="*/ 15030 w 238020"/>
                  <a:gd name="connsiteY27" fmla="*/ 191800 h 275732"/>
                  <a:gd name="connsiteX28" fmla="*/ 23314 w 238020"/>
                  <a:gd name="connsiteY28" fmla="*/ 203019 h 275732"/>
                  <a:gd name="connsiteX29" fmla="*/ 19219 w 238020"/>
                  <a:gd name="connsiteY29" fmla="*/ 217281 h 275732"/>
                  <a:gd name="connsiteX30" fmla="*/ 26265 w 238020"/>
                  <a:gd name="connsiteY30" fmla="*/ 233825 h 275732"/>
                  <a:gd name="connsiteX31" fmla="*/ 33406 w 238020"/>
                  <a:gd name="connsiteY31" fmla="*/ 252176 h 275732"/>
                  <a:gd name="connsiteX32" fmla="*/ 38166 w 238020"/>
                  <a:gd name="connsiteY32" fmla="*/ 274044 h 275732"/>
                  <a:gd name="connsiteX33" fmla="*/ 65396 w 238020"/>
                  <a:gd name="connsiteY33" fmla="*/ 258070 h 275732"/>
                  <a:gd name="connsiteX34" fmla="*/ 83199 w 238020"/>
                  <a:gd name="connsiteY34" fmla="*/ 257500 h 275732"/>
                  <a:gd name="connsiteX35" fmla="*/ 106335 w 238020"/>
                  <a:gd name="connsiteY35" fmla="*/ 267008 h 275732"/>
                  <a:gd name="connsiteX36" fmla="*/ 118141 w 238020"/>
                  <a:gd name="connsiteY36" fmla="*/ 255218 h 275732"/>
                  <a:gd name="connsiteX37" fmla="*/ 144799 w 238020"/>
                  <a:gd name="connsiteY37" fmla="*/ 255218 h 275732"/>
                  <a:gd name="connsiteX38" fmla="*/ 150702 w 238020"/>
                  <a:gd name="connsiteY38" fmla="*/ 224412 h 275732"/>
                  <a:gd name="connsiteX39" fmla="*/ 166126 w 238020"/>
                  <a:gd name="connsiteY39" fmla="*/ 205396 h 275732"/>
                  <a:gd name="connsiteX40" fmla="*/ 190404 w 238020"/>
                  <a:gd name="connsiteY40" fmla="*/ 201212 h 275732"/>
                  <a:gd name="connsiteX41" fmla="*/ 213539 w 238020"/>
                  <a:gd name="connsiteY41" fmla="*/ 198931 h 275732"/>
                  <a:gd name="connsiteX42" fmla="*/ 232581 w 238020"/>
                  <a:gd name="connsiteY42" fmla="*/ 207202 h 275732"/>
                  <a:gd name="connsiteX43" fmla="*/ 242102 w 238020"/>
                  <a:gd name="connsiteY43" fmla="*/ 192370 h 275732"/>
                  <a:gd name="connsiteX44" fmla="*/ 244482 w 238020"/>
                  <a:gd name="connsiteY44" fmla="*/ 165748 h 27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38020" h="275732">
                    <a:moveTo>
                      <a:pt x="244482" y="165748"/>
                    </a:moveTo>
                    <a:cubicBezTo>
                      <a:pt x="241435" y="156905"/>
                      <a:pt x="232581" y="155764"/>
                      <a:pt x="232581" y="146256"/>
                    </a:cubicBezTo>
                    <a:cubicBezTo>
                      <a:pt x="232581" y="136748"/>
                      <a:pt x="229058" y="135607"/>
                      <a:pt x="216015" y="136178"/>
                    </a:cubicBezTo>
                    <a:cubicBezTo>
                      <a:pt x="202971" y="136748"/>
                      <a:pt x="194688" y="133801"/>
                      <a:pt x="194117" y="126099"/>
                    </a:cubicBezTo>
                    <a:cubicBezTo>
                      <a:pt x="193546" y="118398"/>
                      <a:pt x="185739" y="112503"/>
                      <a:pt x="191737" y="109555"/>
                    </a:cubicBezTo>
                    <a:cubicBezTo>
                      <a:pt x="197735" y="106608"/>
                      <a:pt x="187548" y="101283"/>
                      <a:pt x="188785" y="94152"/>
                    </a:cubicBezTo>
                    <a:cubicBezTo>
                      <a:pt x="190023" y="87021"/>
                      <a:pt x="185167" y="84074"/>
                      <a:pt x="181073" y="80556"/>
                    </a:cubicBezTo>
                    <a:cubicBezTo>
                      <a:pt x="176979" y="77038"/>
                      <a:pt x="159080" y="82362"/>
                      <a:pt x="159080" y="75802"/>
                    </a:cubicBezTo>
                    <a:cubicBezTo>
                      <a:pt x="159080" y="69241"/>
                      <a:pt x="148417" y="68100"/>
                      <a:pt x="142514" y="68100"/>
                    </a:cubicBezTo>
                    <a:cubicBezTo>
                      <a:pt x="136611" y="68100"/>
                      <a:pt x="140705" y="60494"/>
                      <a:pt x="134231" y="61064"/>
                    </a:cubicBezTo>
                    <a:cubicBezTo>
                      <a:pt x="127757" y="61635"/>
                      <a:pt x="128899" y="56881"/>
                      <a:pt x="120045" y="58117"/>
                    </a:cubicBezTo>
                    <a:cubicBezTo>
                      <a:pt x="111191" y="59353"/>
                      <a:pt x="105764" y="55074"/>
                      <a:pt x="96338" y="43855"/>
                    </a:cubicBezTo>
                    <a:cubicBezTo>
                      <a:pt x="86913" y="32635"/>
                      <a:pt x="87960" y="10767"/>
                      <a:pt x="89769" y="4777"/>
                    </a:cubicBezTo>
                    <a:cubicBezTo>
                      <a:pt x="91578" y="-1213"/>
                      <a:pt x="78534" y="3636"/>
                      <a:pt x="70727" y="3636"/>
                    </a:cubicBezTo>
                    <a:cubicBezTo>
                      <a:pt x="62090" y="5254"/>
                      <a:pt x="53963" y="8905"/>
                      <a:pt x="47020" y="14285"/>
                    </a:cubicBezTo>
                    <a:cubicBezTo>
                      <a:pt x="38737" y="19039"/>
                      <a:pt x="33977" y="19039"/>
                      <a:pt x="29883" y="23127"/>
                    </a:cubicBezTo>
                    <a:cubicBezTo>
                      <a:pt x="25457" y="27776"/>
                      <a:pt x="18719" y="29412"/>
                      <a:pt x="12650" y="27311"/>
                    </a:cubicBezTo>
                    <a:cubicBezTo>
                      <a:pt x="10481" y="26596"/>
                      <a:pt x="8250" y="26087"/>
                      <a:pt x="5986" y="25790"/>
                    </a:cubicBezTo>
                    <a:cubicBezTo>
                      <a:pt x="9508" y="34537"/>
                      <a:pt x="17887" y="48799"/>
                      <a:pt x="19791" y="54314"/>
                    </a:cubicBezTo>
                    <a:cubicBezTo>
                      <a:pt x="21695" y="59828"/>
                      <a:pt x="16839" y="62586"/>
                      <a:pt x="14459" y="64963"/>
                    </a:cubicBezTo>
                    <a:cubicBezTo>
                      <a:pt x="12079" y="67340"/>
                      <a:pt x="15602" y="88637"/>
                      <a:pt x="16268" y="93487"/>
                    </a:cubicBezTo>
                    <a:cubicBezTo>
                      <a:pt x="16934" y="98336"/>
                      <a:pt x="7890" y="107083"/>
                      <a:pt x="11508" y="110030"/>
                    </a:cubicBezTo>
                    <a:cubicBezTo>
                      <a:pt x="15126" y="112978"/>
                      <a:pt x="6747" y="121915"/>
                      <a:pt x="6747" y="127240"/>
                    </a:cubicBezTo>
                    <a:cubicBezTo>
                      <a:pt x="6747" y="132565"/>
                      <a:pt x="14459" y="132565"/>
                      <a:pt x="14459" y="136748"/>
                    </a:cubicBezTo>
                    <a:cubicBezTo>
                      <a:pt x="12859" y="143143"/>
                      <a:pt x="9092" y="148787"/>
                      <a:pt x="3796" y="152721"/>
                    </a:cubicBezTo>
                    <a:cubicBezTo>
                      <a:pt x="1606" y="153958"/>
                      <a:pt x="1511" y="157381"/>
                      <a:pt x="2082" y="160994"/>
                    </a:cubicBezTo>
                    <a:cubicBezTo>
                      <a:pt x="3320" y="160518"/>
                      <a:pt x="4177" y="165938"/>
                      <a:pt x="10270" y="170502"/>
                    </a:cubicBezTo>
                    <a:cubicBezTo>
                      <a:pt x="16363" y="175065"/>
                      <a:pt x="9127" y="184669"/>
                      <a:pt x="15030" y="191800"/>
                    </a:cubicBezTo>
                    <a:cubicBezTo>
                      <a:pt x="20933" y="198931"/>
                      <a:pt x="27503" y="199501"/>
                      <a:pt x="23314" y="203019"/>
                    </a:cubicBezTo>
                    <a:cubicBezTo>
                      <a:pt x="19124" y="206537"/>
                      <a:pt x="23885" y="213668"/>
                      <a:pt x="19219" y="217281"/>
                    </a:cubicBezTo>
                    <a:cubicBezTo>
                      <a:pt x="14554" y="220894"/>
                      <a:pt x="20933" y="231448"/>
                      <a:pt x="26265" y="233825"/>
                    </a:cubicBezTo>
                    <a:cubicBezTo>
                      <a:pt x="31597" y="236202"/>
                      <a:pt x="28074" y="246851"/>
                      <a:pt x="33406" y="252176"/>
                    </a:cubicBezTo>
                    <a:cubicBezTo>
                      <a:pt x="38737" y="257500"/>
                      <a:pt x="36357" y="269955"/>
                      <a:pt x="38166" y="274044"/>
                    </a:cubicBezTo>
                    <a:cubicBezTo>
                      <a:pt x="39975" y="278133"/>
                      <a:pt x="55875" y="268149"/>
                      <a:pt x="65396" y="258070"/>
                    </a:cubicBezTo>
                    <a:cubicBezTo>
                      <a:pt x="74916" y="247992"/>
                      <a:pt x="74250" y="256264"/>
                      <a:pt x="83199" y="257500"/>
                    </a:cubicBezTo>
                    <a:cubicBezTo>
                      <a:pt x="92149" y="258736"/>
                      <a:pt x="102241" y="258641"/>
                      <a:pt x="106335" y="267008"/>
                    </a:cubicBezTo>
                    <a:cubicBezTo>
                      <a:pt x="110429" y="275375"/>
                      <a:pt x="115189" y="258736"/>
                      <a:pt x="118141" y="255218"/>
                    </a:cubicBezTo>
                    <a:cubicBezTo>
                      <a:pt x="121092" y="251700"/>
                      <a:pt x="141276" y="256359"/>
                      <a:pt x="144799" y="255218"/>
                    </a:cubicBezTo>
                    <a:cubicBezTo>
                      <a:pt x="148322" y="254077"/>
                      <a:pt x="151368" y="228596"/>
                      <a:pt x="150702" y="224412"/>
                    </a:cubicBezTo>
                    <a:cubicBezTo>
                      <a:pt x="150036" y="220228"/>
                      <a:pt x="158985" y="210245"/>
                      <a:pt x="166126" y="205396"/>
                    </a:cubicBezTo>
                    <a:cubicBezTo>
                      <a:pt x="173266" y="200547"/>
                      <a:pt x="184501" y="204255"/>
                      <a:pt x="190404" y="201212"/>
                    </a:cubicBezTo>
                    <a:cubicBezTo>
                      <a:pt x="197877" y="198876"/>
                      <a:pt x="205752" y="198099"/>
                      <a:pt x="213539" y="198931"/>
                    </a:cubicBezTo>
                    <a:cubicBezTo>
                      <a:pt x="221822" y="198931"/>
                      <a:pt x="227725" y="207202"/>
                      <a:pt x="232581" y="207202"/>
                    </a:cubicBezTo>
                    <a:cubicBezTo>
                      <a:pt x="237437" y="207202"/>
                      <a:pt x="243244" y="199501"/>
                      <a:pt x="242102" y="192370"/>
                    </a:cubicBezTo>
                    <a:cubicBezTo>
                      <a:pt x="240959" y="185239"/>
                      <a:pt x="247433" y="174685"/>
                      <a:pt x="244482" y="16574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81" name="Freeform 2703">
                <a:extLst>
                  <a:ext uri="{FF2B5EF4-FFF2-40B4-BE49-F238E27FC236}">
                    <a16:creationId xmlns:a16="http://schemas.microsoft.com/office/drawing/2014/main" id="{36FBB70F-F4C2-7913-BDBA-32992FE4D1FD}"/>
                  </a:ext>
                </a:extLst>
              </p:cNvPr>
              <p:cNvSpPr/>
              <p:nvPr/>
            </p:nvSpPr>
            <p:spPr>
              <a:xfrm>
                <a:off x="8092950" y="7597106"/>
                <a:ext cx="606139" cy="874358"/>
              </a:xfrm>
              <a:custGeom>
                <a:avLst/>
                <a:gdLst>
                  <a:gd name="connsiteX0" fmla="*/ 237146 w 257062"/>
                  <a:gd name="connsiteY0" fmla="*/ 357252 h 370812"/>
                  <a:gd name="connsiteX1" fmla="*/ 237812 w 257062"/>
                  <a:gd name="connsiteY1" fmla="*/ 356587 h 370812"/>
                  <a:gd name="connsiteX2" fmla="*/ 239526 w 257062"/>
                  <a:gd name="connsiteY2" fmla="*/ 348315 h 370812"/>
                  <a:gd name="connsiteX3" fmla="*/ 250189 w 257062"/>
                  <a:gd name="connsiteY3" fmla="*/ 332341 h 370812"/>
                  <a:gd name="connsiteX4" fmla="*/ 242478 w 257062"/>
                  <a:gd name="connsiteY4" fmla="*/ 322833 h 370812"/>
                  <a:gd name="connsiteX5" fmla="*/ 247238 w 257062"/>
                  <a:gd name="connsiteY5" fmla="*/ 305624 h 370812"/>
                  <a:gd name="connsiteX6" fmla="*/ 251998 w 257062"/>
                  <a:gd name="connsiteY6" fmla="*/ 289080 h 370812"/>
                  <a:gd name="connsiteX7" fmla="*/ 250189 w 257062"/>
                  <a:gd name="connsiteY7" fmla="*/ 260556 h 370812"/>
                  <a:gd name="connsiteX8" fmla="*/ 255521 w 257062"/>
                  <a:gd name="connsiteY8" fmla="*/ 249907 h 370812"/>
                  <a:gd name="connsiteX9" fmla="*/ 241716 w 257062"/>
                  <a:gd name="connsiteY9" fmla="*/ 221383 h 370812"/>
                  <a:gd name="connsiteX10" fmla="*/ 222674 w 257062"/>
                  <a:gd name="connsiteY10" fmla="*/ 222334 h 370812"/>
                  <a:gd name="connsiteX11" fmla="*/ 217914 w 257062"/>
                  <a:gd name="connsiteY11" fmla="*/ 196281 h 370812"/>
                  <a:gd name="connsiteX12" fmla="*/ 209060 w 257062"/>
                  <a:gd name="connsiteY12" fmla="*/ 198088 h 370812"/>
                  <a:gd name="connsiteX13" fmla="*/ 187733 w 257062"/>
                  <a:gd name="connsiteY13" fmla="*/ 201035 h 370812"/>
                  <a:gd name="connsiteX14" fmla="*/ 177070 w 257062"/>
                  <a:gd name="connsiteY14" fmla="*/ 189721 h 370812"/>
                  <a:gd name="connsiteX15" fmla="*/ 166978 w 257062"/>
                  <a:gd name="connsiteY15" fmla="*/ 182115 h 370812"/>
                  <a:gd name="connsiteX16" fmla="*/ 158694 w 257062"/>
                  <a:gd name="connsiteY16" fmla="*/ 164905 h 370812"/>
                  <a:gd name="connsiteX17" fmla="*/ 153363 w 257062"/>
                  <a:gd name="connsiteY17" fmla="*/ 147790 h 370812"/>
                  <a:gd name="connsiteX18" fmla="*/ 156314 w 257062"/>
                  <a:gd name="connsiteY18" fmla="*/ 134765 h 370812"/>
                  <a:gd name="connsiteX19" fmla="*/ 165264 w 257062"/>
                  <a:gd name="connsiteY19" fmla="*/ 124116 h 370812"/>
                  <a:gd name="connsiteX20" fmla="*/ 171738 w 257062"/>
                  <a:gd name="connsiteY20" fmla="*/ 105099 h 370812"/>
                  <a:gd name="connsiteX21" fmla="*/ 189542 w 257062"/>
                  <a:gd name="connsiteY21" fmla="*/ 93310 h 370812"/>
                  <a:gd name="connsiteX22" fmla="*/ 213820 w 257062"/>
                  <a:gd name="connsiteY22" fmla="*/ 84467 h 370812"/>
                  <a:gd name="connsiteX23" fmla="*/ 230005 w 257062"/>
                  <a:gd name="connsiteY23" fmla="*/ 83326 h 370812"/>
                  <a:gd name="connsiteX24" fmla="*/ 218104 w 257062"/>
                  <a:gd name="connsiteY24" fmla="*/ 73818 h 370812"/>
                  <a:gd name="connsiteX25" fmla="*/ 228577 w 257062"/>
                  <a:gd name="connsiteY25" fmla="*/ 57084 h 370812"/>
                  <a:gd name="connsiteX26" fmla="*/ 213915 w 257062"/>
                  <a:gd name="connsiteY26" fmla="*/ 45199 h 370812"/>
                  <a:gd name="connsiteX27" fmla="*/ 200681 w 257062"/>
                  <a:gd name="connsiteY27" fmla="*/ 45960 h 370812"/>
                  <a:gd name="connsiteX28" fmla="*/ 188780 w 257062"/>
                  <a:gd name="connsiteY28" fmla="*/ 47291 h 370812"/>
                  <a:gd name="connsiteX29" fmla="*/ 165740 w 257062"/>
                  <a:gd name="connsiteY29" fmla="*/ 44533 h 370812"/>
                  <a:gd name="connsiteX30" fmla="*/ 158123 w 257062"/>
                  <a:gd name="connsiteY30" fmla="*/ 31983 h 370812"/>
                  <a:gd name="connsiteX31" fmla="*/ 145556 w 257062"/>
                  <a:gd name="connsiteY31" fmla="*/ 19432 h 370812"/>
                  <a:gd name="connsiteX32" fmla="*/ 133750 w 257062"/>
                  <a:gd name="connsiteY32" fmla="*/ 2793 h 370812"/>
                  <a:gd name="connsiteX33" fmla="*/ 116422 w 257062"/>
                  <a:gd name="connsiteY33" fmla="*/ 3269 h 370812"/>
                  <a:gd name="connsiteX34" fmla="*/ 121087 w 257062"/>
                  <a:gd name="connsiteY34" fmla="*/ 17531 h 370812"/>
                  <a:gd name="connsiteX35" fmla="*/ 109948 w 257062"/>
                  <a:gd name="connsiteY35" fmla="*/ 37878 h 370812"/>
                  <a:gd name="connsiteX36" fmla="*/ 70627 w 257062"/>
                  <a:gd name="connsiteY36" fmla="*/ 59176 h 370812"/>
                  <a:gd name="connsiteX37" fmla="*/ 52537 w 257062"/>
                  <a:gd name="connsiteY37" fmla="*/ 91123 h 370812"/>
                  <a:gd name="connsiteX38" fmla="*/ 38161 w 257062"/>
                  <a:gd name="connsiteY38" fmla="*/ 92074 h 370812"/>
                  <a:gd name="connsiteX39" fmla="*/ 22928 w 257062"/>
                  <a:gd name="connsiteY39" fmla="*/ 87890 h 370812"/>
                  <a:gd name="connsiteX40" fmla="*/ 22928 w 257062"/>
                  <a:gd name="connsiteY40" fmla="*/ 77716 h 370812"/>
                  <a:gd name="connsiteX41" fmla="*/ 19024 w 257062"/>
                  <a:gd name="connsiteY41" fmla="*/ 67353 h 370812"/>
                  <a:gd name="connsiteX42" fmla="*/ 2458 w 257062"/>
                  <a:gd name="connsiteY42" fmla="*/ 84847 h 370812"/>
                  <a:gd name="connsiteX43" fmla="*/ 9979 w 257062"/>
                  <a:gd name="connsiteY43" fmla="*/ 112421 h 370812"/>
                  <a:gd name="connsiteX44" fmla="*/ 3791 w 257062"/>
                  <a:gd name="connsiteY44" fmla="*/ 117745 h 370812"/>
                  <a:gd name="connsiteX45" fmla="*/ 25498 w 257062"/>
                  <a:gd name="connsiteY45" fmla="*/ 135050 h 370812"/>
                  <a:gd name="connsiteX46" fmla="*/ 45492 w 257062"/>
                  <a:gd name="connsiteY46" fmla="*/ 162528 h 370812"/>
                  <a:gd name="connsiteX47" fmla="*/ 59773 w 257062"/>
                  <a:gd name="connsiteY47" fmla="*/ 193144 h 370812"/>
                  <a:gd name="connsiteX48" fmla="*/ 90811 w 257062"/>
                  <a:gd name="connsiteY48" fmla="*/ 252189 h 370812"/>
                  <a:gd name="connsiteX49" fmla="*/ 102807 w 257062"/>
                  <a:gd name="connsiteY49" fmla="*/ 277955 h 370812"/>
                  <a:gd name="connsiteX50" fmla="*/ 110424 w 257062"/>
                  <a:gd name="connsiteY50" fmla="*/ 296116 h 370812"/>
                  <a:gd name="connsiteX51" fmla="*/ 141938 w 257062"/>
                  <a:gd name="connsiteY51" fmla="*/ 318364 h 370812"/>
                  <a:gd name="connsiteX52" fmla="*/ 199729 w 257062"/>
                  <a:gd name="connsiteY52" fmla="*/ 353829 h 370812"/>
                  <a:gd name="connsiteX53" fmla="*/ 223722 w 257062"/>
                  <a:gd name="connsiteY53" fmla="*/ 371990 h 370812"/>
                  <a:gd name="connsiteX54" fmla="*/ 224864 w 257062"/>
                  <a:gd name="connsiteY54" fmla="*/ 375793 h 370812"/>
                  <a:gd name="connsiteX55" fmla="*/ 229244 w 257062"/>
                  <a:gd name="connsiteY55" fmla="*/ 372655 h 370812"/>
                  <a:gd name="connsiteX56" fmla="*/ 237146 w 257062"/>
                  <a:gd name="connsiteY56" fmla="*/ 357252 h 37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57062" h="370812">
                    <a:moveTo>
                      <a:pt x="237146" y="357252"/>
                    </a:moveTo>
                    <a:cubicBezTo>
                      <a:pt x="237146" y="356777"/>
                      <a:pt x="237622" y="356587"/>
                      <a:pt x="237812" y="356587"/>
                    </a:cubicBezTo>
                    <a:cubicBezTo>
                      <a:pt x="237241" y="352974"/>
                      <a:pt x="237812" y="349551"/>
                      <a:pt x="239526" y="348315"/>
                    </a:cubicBezTo>
                    <a:cubicBezTo>
                      <a:pt x="244822" y="344381"/>
                      <a:pt x="248590" y="338736"/>
                      <a:pt x="250189" y="332341"/>
                    </a:cubicBezTo>
                    <a:cubicBezTo>
                      <a:pt x="250189" y="328253"/>
                      <a:pt x="242478" y="328253"/>
                      <a:pt x="242478" y="322833"/>
                    </a:cubicBezTo>
                    <a:cubicBezTo>
                      <a:pt x="242478" y="317414"/>
                      <a:pt x="250761" y="308571"/>
                      <a:pt x="247238" y="305624"/>
                    </a:cubicBezTo>
                    <a:cubicBezTo>
                      <a:pt x="243715" y="302676"/>
                      <a:pt x="252570" y="293834"/>
                      <a:pt x="251998" y="289080"/>
                    </a:cubicBezTo>
                    <a:cubicBezTo>
                      <a:pt x="251427" y="284326"/>
                      <a:pt x="247809" y="263028"/>
                      <a:pt x="250189" y="260556"/>
                    </a:cubicBezTo>
                    <a:cubicBezTo>
                      <a:pt x="252570" y="258084"/>
                      <a:pt x="257901" y="256467"/>
                      <a:pt x="255521" y="249907"/>
                    </a:cubicBezTo>
                    <a:cubicBezTo>
                      <a:pt x="253141" y="243346"/>
                      <a:pt x="245239" y="230891"/>
                      <a:pt x="241716" y="221383"/>
                    </a:cubicBezTo>
                    <a:cubicBezTo>
                      <a:pt x="235372" y="220371"/>
                      <a:pt x="228886" y="220694"/>
                      <a:pt x="222674" y="222334"/>
                    </a:cubicBezTo>
                    <a:cubicBezTo>
                      <a:pt x="216200" y="224711"/>
                      <a:pt x="217914" y="203983"/>
                      <a:pt x="217914" y="196281"/>
                    </a:cubicBezTo>
                    <a:cubicBezTo>
                      <a:pt x="217914" y="188580"/>
                      <a:pt x="211440" y="192763"/>
                      <a:pt x="209060" y="198088"/>
                    </a:cubicBezTo>
                    <a:cubicBezTo>
                      <a:pt x="206679" y="203412"/>
                      <a:pt x="197254" y="201035"/>
                      <a:pt x="187733" y="201035"/>
                    </a:cubicBezTo>
                    <a:cubicBezTo>
                      <a:pt x="178212" y="201035"/>
                      <a:pt x="182972" y="189150"/>
                      <a:pt x="177070" y="189721"/>
                    </a:cubicBezTo>
                    <a:cubicBezTo>
                      <a:pt x="171167" y="190291"/>
                      <a:pt x="166406" y="188009"/>
                      <a:pt x="166978" y="182115"/>
                    </a:cubicBezTo>
                    <a:cubicBezTo>
                      <a:pt x="167549" y="176220"/>
                      <a:pt x="162884" y="171370"/>
                      <a:pt x="158694" y="164905"/>
                    </a:cubicBezTo>
                    <a:cubicBezTo>
                      <a:pt x="154505" y="158440"/>
                      <a:pt x="149840" y="151879"/>
                      <a:pt x="153363" y="147790"/>
                    </a:cubicBezTo>
                    <a:cubicBezTo>
                      <a:pt x="156886" y="143702"/>
                      <a:pt x="150983" y="140089"/>
                      <a:pt x="156314" y="134765"/>
                    </a:cubicBezTo>
                    <a:cubicBezTo>
                      <a:pt x="161646" y="129440"/>
                      <a:pt x="166978" y="131152"/>
                      <a:pt x="165264" y="124116"/>
                    </a:cubicBezTo>
                    <a:cubicBezTo>
                      <a:pt x="163550" y="117080"/>
                      <a:pt x="171167" y="112801"/>
                      <a:pt x="171738" y="105099"/>
                    </a:cubicBezTo>
                    <a:cubicBezTo>
                      <a:pt x="172309" y="97398"/>
                      <a:pt x="181259" y="99775"/>
                      <a:pt x="189542" y="93310"/>
                    </a:cubicBezTo>
                    <a:cubicBezTo>
                      <a:pt x="197825" y="86844"/>
                      <a:pt x="206679" y="90362"/>
                      <a:pt x="213820" y="84467"/>
                    </a:cubicBezTo>
                    <a:cubicBezTo>
                      <a:pt x="220961" y="78572"/>
                      <a:pt x="225054" y="83706"/>
                      <a:pt x="230005" y="83326"/>
                    </a:cubicBezTo>
                    <a:cubicBezTo>
                      <a:pt x="227054" y="79143"/>
                      <a:pt x="219723" y="77146"/>
                      <a:pt x="218104" y="73818"/>
                    </a:cubicBezTo>
                    <a:cubicBezTo>
                      <a:pt x="216486" y="70490"/>
                      <a:pt x="225816" y="61933"/>
                      <a:pt x="228577" y="57084"/>
                    </a:cubicBezTo>
                    <a:cubicBezTo>
                      <a:pt x="231338" y="52235"/>
                      <a:pt x="217438" y="46625"/>
                      <a:pt x="213915" y="45199"/>
                    </a:cubicBezTo>
                    <a:cubicBezTo>
                      <a:pt x="210392" y="43773"/>
                      <a:pt x="204394" y="48051"/>
                      <a:pt x="200681" y="45960"/>
                    </a:cubicBezTo>
                    <a:cubicBezTo>
                      <a:pt x="196757" y="44273"/>
                      <a:pt x="192233" y="44779"/>
                      <a:pt x="188780" y="47291"/>
                    </a:cubicBezTo>
                    <a:cubicBezTo>
                      <a:pt x="186019" y="49382"/>
                      <a:pt x="165073" y="50809"/>
                      <a:pt x="165740" y="44533"/>
                    </a:cubicBezTo>
                    <a:cubicBezTo>
                      <a:pt x="166406" y="38258"/>
                      <a:pt x="157361" y="36166"/>
                      <a:pt x="158123" y="31983"/>
                    </a:cubicBezTo>
                    <a:cubicBezTo>
                      <a:pt x="158885" y="27799"/>
                      <a:pt x="153268" y="20193"/>
                      <a:pt x="145556" y="19432"/>
                    </a:cubicBezTo>
                    <a:cubicBezTo>
                      <a:pt x="137844" y="18672"/>
                      <a:pt x="139272" y="6216"/>
                      <a:pt x="133750" y="2793"/>
                    </a:cubicBezTo>
                    <a:cubicBezTo>
                      <a:pt x="128046" y="1300"/>
                      <a:pt x="122035" y="1465"/>
                      <a:pt x="116422" y="3269"/>
                    </a:cubicBezTo>
                    <a:cubicBezTo>
                      <a:pt x="123182" y="10875"/>
                      <a:pt x="125943" y="14013"/>
                      <a:pt x="121087" y="17531"/>
                    </a:cubicBezTo>
                    <a:cubicBezTo>
                      <a:pt x="115184" y="22285"/>
                      <a:pt x="121087" y="23045"/>
                      <a:pt x="109948" y="37878"/>
                    </a:cubicBezTo>
                    <a:cubicBezTo>
                      <a:pt x="98808" y="52710"/>
                      <a:pt x="79862" y="56418"/>
                      <a:pt x="70627" y="59176"/>
                    </a:cubicBezTo>
                    <a:cubicBezTo>
                      <a:pt x="61392" y="61933"/>
                      <a:pt x="57583" y="79048"/>
                      <a:pt x="52537" y="91123"/>
                    </a:cubicBezTo>
                    <a:cubicBezTo>
                      <a:pt x="47491" y="103198"/>
                      <a:pt x="43016" y="98919"/>
                      <a:pt x="38161" y="92074"/>
                    </a:cubicBezTo>
                    <a:cubicBezTo>
                      <a:pt x="33305" y="85228"/>
                      <a:pt x="28640" y="93405"/>
                      <a:pt x="22928" y="87890"/>
                    </a:cubicBezTo>
                    <a:cubicBezTo>
                      <a:pt x="17215" y="82375"/>
                      <a:pt x="19691" y="82280"/>
                      <a:pt x="22928" y="77716"/>
                    </a:cubicBezTo>
                    <a:cubicBezTo>
                      <a:pt x="24641" y="75149"/>
                      <a:pt x="22928" y="71251"/>
                      <a:pt x="19024" y="67353"/>
                    </a:cubicBezTo>
                    <a:cubicBezTo>
                      <a:pt x="12359" y="68779"/>
                      <a:pt x="5695" y="77907"/>
                      <a:pt x="2458" y="84847"/>
                    </a:cubicBezTo>
                    <a:cubicBezTo>
                      <a:pt x="-779" y="91788"/>
                      <a:pt x="8646" y="107096"/>
                      <a:pt x="9979" y="112421"/>
                    </a:cubicBezTo>
                    <a:cubicBezTo>
                      <a:pt x="11312" y="117745"/>
                      <a:pt x="4648" y="112421"/>
                      <a:pt x="3791" y="117745"/>
                    </a:cubicBezTo>
                    <a:cubicBezTo>
                      <a:pt x="2934" y="123070"/>
                      <a:pt x="18453" y="129725"/>
                      <a:pt x="25498" y="135050"/>
                    </a:cubicBezTo>
                    <a:cubicBezTo>
                      <a:pt x="32544" y="140374"/>
                      <a:pt x="38827" y="155492"/>
                      <a:pt x="45492" y="162528"/>
                    </a:cubicBezTo>
                    <a:cubicBezTo>
                      <a:pt x="52157" y="169564"/>
                      <a:pt x="52632" y="175839"/>
                      <a:pt x="59773" y="193144"/>
                    </a:cubicBezTo>
                    <a:cubicBezTo>
                      <a:pt x="68045" y="213845"/>
                      <a:pt x="78446" y="233633"/>
                      <a:pt x="90811" y="252189"/>
                    </a:cubicBezTo>
                    <a:cubicBezTo>
                      <a:pt x="100332" y="264644"/>
                      <a:pt x="105092" y="274342"/>
                      <a:pt x="102807" y="277955"/>
                    </a:cubicBezTo>
                    <a:cubicBezTo>
                      <a:pt x="101226" y="285010"/>
                      <a:pt x="104281" y="292292"/>
                      <a:pt x="110424" y="296116"/>
                    </a:cubicBezTo>
                    <a:cubicBezTo>
                      <a:pt x="119975" y="304795"/>
                      <a:pt x="130559" y="312267"/>
                      <a:pt x="141938" y="318364"/>
                    </a:cubicBezTo>
                    <a:cubicBezTo>
                      <a:pt x="160979" y="327872"/>
                      <a:pt x="194873" y="345367"/>
                      <a:pt x="199729" y="353829"/>
                    </a:cubicBezTo>
                    <a:cubicBezTo>
                      <a:pt x="206291" y="361572"/>
                      <a:pt x="214484" y="367773"/>
                      <a:pt x="223722" y="371990"/>
                    </a:cubicBezTo>
                    <a:cubicBezTo>
                      <a:pt x="224579" y="372560"/>
                      <a:pt x="224864" y="373891"/>
                      <a:pt x="224864" y="375793"/>
                    </a:cubicBezTo>
                    <a:cubicBezTo>
                      <a:pt x="226214" y="374602"/>
                      <a:pt x="227682" y="373551"/>
                      <a:pt x="229244" y="372655"/>
                    </a:cubicBezTo>
                    <a:cubicBezTo>
                      <a:pt x="234766" y="370278"/>
                      <a:pt x="235337" y="360200"/>
                      <a:pt x="237146" y="35725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82" name="Freeform 2704">
                <a:extLst>
                  <a:ext uri="{FF2B5EF4-FFF2-40B4-BE49-F238E27FC236}">
                    <a16:creationId xmlns:a16="http://schemas.microsoft.com/office/drawing/2014/main" id="{F99A59CF-EF61-8D23-DB7C-B88581F90ECF}"/>
                  </a:ext>
                </a:extLst>
              </p:cNvPr>
              <p:cNvSpPr/>
              <p:nvPr/>
            </p:nvSpPr>
            <p:spPr>
              <a:xfrm>
                <a:off x="8470740" y="7012323"/>
                <a:ext cx="651039" cy="538067"/>
              </a:xfrm>
              <a:custGeom>
                <a:avLst/>
                <a:gdLst>
                  <a:gd name="connsiteX0" fmla="*/ 27323 w 276103"/>
                  <a:gd name="connsiteY0" fmla="*/ 15855 h 228192"/>
                  <a:gd name="connsiteX1" fmla="*/ 9614 w 276103"/>
                  <a:gd name="connsiteY1" fmla="*/ 38484 h 228192"/>
                  <a:gd name="connsiteX2" fmla="*/ 6663 w 276103"/>
                  <a:gd name="connsiteY2" fmla="*/ 53316 h 228192"/>
                  <a:gd name="connsiteX3" fmla="*/ 3616 w 276103"/>
                  <a:gd name="connsiteY3" fmla="*/ 62824 h 228192"/>
                  <a:gd name="connsiteX4" fmla="*/ 13137 w 276103"/>
                  <a:gd name="connsiteY4" fmla="*/ 67198 h 228192"/>
                  <a:gd name="connsiteX5" fmla="*/ 21991 w 276103"/>
                  <a:gd name="connsiteY5" fmla="*/ 80414 h 228192"/>
                  <a:gd name="connsiteX6" fmla="*/ 35035 w 276103"/>
                  <a:gd name="connsiteY6" fmla="*/ 106846 h 228192"/>
                  <a:gd name="connsiteX7" fmla="*/ 69310 w 276103"/>
                  <a:gd name="connsiteY7" fmla="*/ 109889 h 228192"/>
                  <a:gd name="connsiteX8" fmla="*/ 97301 w 276103"/>
                  <a:gd name="connsiteY8" fmla="*/ 122059 h 228192"/>
                  <a:gd name="connsiteX9" fmla="*/ 120818 w 276103"/>
                  <a:gd name="connsiteY9" fmla="*/ 128239 h 228192"/>
                  <a:gd name="connsiteX10" fmla="*/ 115962 w 276103"/>
                  <a:gd name="connsiteY10" fmla="*/ 164940 h 228192"/>
                  <a:gd name="connsiteX11" fmla="*/ 123769 w 276103"/>
                  <a:gd name="connsiteY11" fmla="*/ 180248 h 228192"/>
                  <a:gd name="connsiteX12" fmla="*/ 123007 w 276103"/>
                  <a:gd name="connsiteY12" fmla="*/ 195271 h 228192"/>
                  <a:gd name="connsiteX13" fmla="*/ 126625 w 276103"/>
                  <a:gd name="connsiteY13" fmla="*/ 205540 h 228192"/>
                  <a:gd name="connsiteX14" fmla="*/ 123769 w 276103"/>
                  <a:gd name="connsiteY14" fmla="*/ 207156 h 228192"/>
                  <a:gd name="connsiteX15" fmla="*/ 139098 w 276103"/>
                  <a:gd name="connsiteY15" fmla="*/ 227408 h 228192"/>
                  <a:gd name="connsiteX16" fmla="*/ 151094 w 276103"/>
                  <a:gd name="connsiteY16" fmla="*/ 232162 h 228192"/>
                  <a:gd name="connsiteX17" fmla="*/ 161948 w 276103"/>
                  <a:gd name="connsiteY17" fmla="*/ 230356 h 228192"/>
                  <a:gd name="connsiteX18" fmla="*/ 175753 w 276103"/>
                  <a:gd name="connsiteY18" fmla="*/ 223129 h 228192"/>
                  <a:gd name="connsiteX19" fmla="*/ 188987 w 276103"/>
                  <a:gd name="connsiteY19" fmla="*/ 216569 h 228192"/>
                  <a:gd name="connsiteX20" fmla="*/ 200412 w 276103"/>
                  <a:gd name="connsiteY20" fmla="*/ 205730 h 228192"/>
                  <a:gd name="connsiteX21" fmla="*/ 202887 w 276103"/>
                  <a:gd name="connsiteY21" fmla="*/ 197363 h 228192"/>
                  <a:gd name="connsiteX22" fmla="*/ 192605 w 276103"/>
                  <a:gd name="connsiteY22" fmla="*/ 194891 h 228192"/>
                  <a:gd name="connsiteX23" fmla="*/ 187178 w 276103"/>
                  <a:gd name="connsiteY23" fmla="*/ 182340 h 228192"/>
                  <a:gd name="connsiteX24" fmla="*/ 179371 w 276103"/>
                  <a:gd name="connsiteY24" fmla="*/ 167317 h 228192"/>
                  <a:gd name="connsiteX25" fmla="*/ 192605 w 276103"/>
                  <a:gd name="connsiteY25" fmla="*/ 164940 h 228192"/>
                  <a:gd name="connsiteX26" fmla="*/ 210028 w 276103"/>
                  <a:gd name="connsiteY26" fmla="*/ 170931 h 228192"/>
                  <a:gd name="connsiteX27" fmla="*/ 217930 w 276103"/>
                  <a:gd name="connsiteY27" fmla="*/ 171501 h 228192"/>
                  <a:gd name="connsiteX28" fmla="*/ 231735 w 276103"/>
                  <a:gd name="connsiteY28" fmla="*/ 163704 h 228192"/>
                  <a:gd name="connsiteX29" fmla="*/ 256394 w 276103"/>
                  <a:gd name="connsiteY29" fmla="*/ 154196 h 228192"/>
                  <a:gd name="connsiteX30" fmla="*/ 261821 w 276103"/>
                  <a:gd name="connsiteY30" fmla="*/ 146970 h 228192"/>
                  <a:gd name="connsiteX31" fmla="*/ 248682 w 276103"/>
                  <a:gd name="connsiteY31" fmla="*/ 130807 h 228192"/>
                  <a:gd name="connsiteX32" fmla="*/ 250872 w 276103"/>
                  <a:gd name="connsiteY32" fmla="*/ 120063 h 228192"/>
                  <a:gd name="connsiteX33" fmla="*/ 260393 w 276103"/>
                  <a:gd name="connsiteY33" fmla="*/ 110555 h 228192"/>
                  <a:gd name="connsiteX34" fmla="*/ 263249 w 276103"/>
                  <a:gd name="connsiteY34" fmla="*/ 99715 h 228192"/>
                  <a:gd name="connsiteX35" fmla="*/ 270485 w 276103"/>
                  <a:gd name="connsiteY35" fmla="*/ 86119 h 228192"/>
                  <a:gd name="connsiteX36" fmla="*/ 277816 w 276103"/>
                  <a:gd name="connsiteY36" fmla="*/ 76611 h 228192"/>
                  <a:gd name="connsiteX37" fmla="*/ 249253 w 276103"/>
                  <a:gd name="connsiteY37" fmla="*/ 73663 h 228192"/>
                  <a:gd name="connsiteX38" fmla="*/ 254585 w 276103"/>
                  <a:gd name="connsiteY38" fmla="*/ 57215 h 228192"/>
                  <a:gd name="connsiteX39" fmla="*/ 224785 w 276103"/>
                  <a:gd name="connsiteY39" fmla="*/ 46090 h 228192"/>
                  <a:gd name="connsiteX40" fmla="*/ 227451 w 276103"/>
                  <a:gd name="connsiteY40" fmla="*/ 35061 h 228192"/>
                  <a:gd name="connsiteX41" fmla="*/ 210599 w 276103"/>
                  <a:gd name="connsiteY41" fmla="*/ 30117 h 228192"/>
                  <a:gd name="connsiteX42" fmla="*/ 171849 w 276103"/>
                  <a:gd name="connsiteY42" fmla="*/ 43903 h 228192"/>
                  <a:gd name="connsiteX43" fmla="*/ 133766 w 276103"/>
                  <a:gd name="connsiteY43" fmla="*/ 32779 h 228192"/>
                  <a:gd name="connsiteX44" fmla="*/ 107488 w 276103"/>
                  <a:gd name="connsiteY44" fmla="*/ 28405 h 228192"/>
                  <a:gd name="connsiteX45" fmla="*/ 96435 w 276103"/>
                  <a:gd name="connsiteY45" fmla="*/ 12826 h 228192"/>
                  <a:gd name="connsiteX46" fmla="*/ 91970 w 276103"/>
                  <a:gd name="connsiteY46" fmla="*/ 12812 h 228192"/>
                  <a:gd name="connsiteX47" fmla="*/ 75118 w 276103"/>
                  <a:gd name="connsiteY47" fmla="*/ 1783 h 228192"/>
                  <a:gd name="connsiteX48" fmla="*/ 69310 w 276103"/>
                  <a:gd name="connsiteY48" fmla="*/ 14619 h 228192"/>
                  <a:gd name="connsiteX49" fmla="*/ 42176 w 276103"/>
                  <a:gd name="connsiteY49" fmla="*/ 30117 h 228192"/>
                  <a:gd name="connsiteX50" fmla="*/ 48840 w 276103"/>
                  <a:gd name="connsiteY50" fmla="*/ 59401 h 228192"/>
                  <a:gd name="connsiteX51" fmla="*/ 27514 w 276103"/>
                  <a:gd name="connsiteY51" fmla="*/ 52365 h 228192"/>
                  <a:gd name="connsiteX52" fmla="*/ 36368 w 276103"/>
                  <a:gd name="connsiteY52" fmla="*/ 26123 h 228192"/>
                  <a:gd name="connsiteX53" fmla="*/ 33797 w 276103"/>
                  <a:gd name="connsiteY53" fmla="*/ 12337 h 228192"/>
                  <a:gd name="connsiteX54" fmla="*/ 27323 w 276103"/>
                  <a:gd name="connsiteY54" fmla="*/ 15855 h 22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76103" h="228192">
                    <a:moveTo>
                      <a:pt x="27323" y="15855"/>
                    </a:moveTo>
                    <a:cubicBezTo>
                      <a:pt x="21516" y="23746"/>
                      <a:pt x="9900" y="30497"/>
                      <a:pt x="9614" y="38484"/>
                    </a:cubicBezTo>
                    <a:cubicBezTo>
                      <a:pt x="9329" y="46470"/>
                      <a:pt x="9614" y="49513"/>
                      <a:pt x="6663" y="53316"/>
                    </a:cubicBezTo>
                    <a:cubicBezTo>
                      <a:pt x="3711" y="57120"/>
                      <a:pt x="-763" y="62824"/>
                      <a:pt x="3616" y="62824"/>
                    </a:cubicBezTo>
                    <a:cubicBezTo>
                      <a:pt x="7996" y="62824"/>
                      <a:pt x="13137" y="62824"/>
                      <a:pt x="13137" y="67198"/>
                    </a:cubicBezTo>
                    <a:cubicBezTo>
                      <a:pt x="13137" y="71572"/>
                      <a:pt x="22658" y="72998"/>
                      <a:pt x="21991" y="80414"/>
                    </a:cubicBezTo>
                    <a:cubicBezTo>
                      <a:pt x="21325" y="87830"/>
                      <a:pt x="17802" y="107227"/>
                      <a:pt x="35035" y="106846"/>
                    </a:cubicBezTo>
                    <a:cubicBezTo>
                      <a:pt x="52268" y="106466"/>
                      <a:pt x="62074" y="100666"/>
                      <a:pt x="69310" y="109889"/>
                    </a:cubicBezTo>
                    <a:cubicBezTo>
                      <a:pt x="75652" y="118824"/>
                      <a:pt x="86431" y="123511"/>
                      <a:pt x="97301" y="122059"/>
                    </a:cubicBezTo>
                    <a:cubicBezTo>
                      <a:pt x="108536" y="120633"/>
                      <a:pt x="126816" y="118446"/>
                      <a:pt x="120818" y="128239"/>
                    </a:cubicBezTo>
                    <a:cubicBezTo>
                      <a:pt x="114819" y="138033"/>
                      <a:pt x="110726" y="159046"/>
                      <a:pt x="115962" y="164940"/>
                    </a:cubicBezTo>
                    <a:cubicBezTo>
                      <a:pt x="121198" y="170835"/>
                      <a:pt x="127958" y="175494"/>
                      <a:pt x="123769" y="180248"/>
                    </a:cubicBezTo>
                    <a:cubicBezTo>
                      <a:pt x="119580" y="185002"/>
                      <a:pt x="117581" y="191088"/>
                      <a:pt x="123007" y="195271"/>
                    </a:cubicBezTo>
                    <a:cubicBezTo>
                      <a:pt x="126250" y="197598"/>
                      <a:pt x="127695" y="201698"/>
                      <a:pt x="126625" y="205540"/>
                    </a:cubicBezTo>
                    <a:cubicBezTo>
                      <a:pt x="125794" y="206268"/>
                      <a:pt x="124822" y="206818"/>
                      <a:pt x="123769" y="207156"/>
                    </a:cubicBezTo>
                    <a:cubicBezTo>
                      <a:pt x="131767" y="215143"/>
                      <a:pt x="134528" y="223795"/>
                      <a:pt x="139098" y="227408"/>
                    </a:cubicBezTo>
                    <a:cubicBezTo>
                      <a:pt x="143668" y="231021"/>
                      <a:pt x="146905" y="234539"/>
                      <a:pt x="151094" y="232162"/>
                    </a:cubicBezTo>
                    <a:cubicBezTo>
                      <a:pt x="155283" y="229785"/>
                      <a:pt x="158330" y="227979"/>
                      <a:pt x="161948" y="230356"/>
                    </a:cubicBezTo>
                    <a:cubicBezTo>
                      <a:pt x="165565" y="232733"/>
                      <a:pt x="170326" y="227979"/>
                      <a:pt x="175753" y="223129"/>
                    </a:cubicBezTo>
                    <a:cubicBezTo>
                      <a:pt x="181180" y="218280"/>
                      <a:pt x="187178" y="222559"/>
                      <a:pt x="188987" y="216569"/>
                    </a:cubicBezTo>
                    <a:cubicBezTo>
                      <a:pt x="190075" y="210884"/>
                      <a:pt x="194670" y="206524"/>
                      <a:pt x="200412" y="205730"/>
                    </a:cubicBezTo>
                    <a:cubicBezTo>
                      <a:pt x="207076" y="204589"/>
                      <a:pt x="207076" y="197363"/>
                      <a:pt x="202887" y="197363"/>
                    </a:cubicBezTo>
                    <a:cubicBezTo>
                      <a:pt x="198698" y="197363"/>
                      <a:pt x="192605" y="202782"/>
                      <a:pt x="192605" y="194891"/>
                    </a:cubicBezTo>
                    <a:cubicBezTo>
                      <a:pt x="192605" y="186999"/>
                      <a:pt x="187178" y="188901"/>
                      <a:pt x="187178" y="182340"/>
                    </a:cubicBezTo>
                    <a:cubicBezTo>
                      <a:pt x="188219" y="176155"/>
                      <a:pt x="185035" y="170028"/>
                      <a:pt x="179371" y="167317"/>
                    </a:cubicBezTo>
                    <a:cubicBezTo>
                      <a:pt x="172135" y="163134"/>
                      <a:pt x="188892" y="161327"/>
                      <a:pt x="192605" y="164940"/>
                    </a:cubicBezTo>
                    <a:cubicBezTo>
                      <a:pt x="196318" y="168554"/>
                      <a:pt x="208885" y="165511"/>
                      <a:pt x="210028" y="170931"/>
                    </a:cubicBezTo>
                    <a:cubicBezTo>
                      <a:pt x="211170" y="176350"/>
                      <a:pt x="217930" y="178157"/>
                      <a:pt x="217930" y="171501"/>
                    </a:cubicBezTo>
                    <a:cubicBezTo>
                      <a:pt x="217930" y="164845"/>
                      <a:pt x="225737" y="161993"/>
                      <a:pt x="231735" y="163704"/>
                    </a:cubicBezTo>
                    <a:cubicBezTo>
                      <a:pt x="237733" y="165416"/>
                      <a:pt x="250777" y="155908"/>
                      <a:pt x="256394" y="154196"/>
                    </a:cubicBezTo>
                    <a:cubicBezTo>
                      <a:pt x="259250" y="153246"/>
                      <a:pt x="260298" y="149823"/>
                      <a:pt x="261821" y="146970"/>
                    </a:cubicBezTo>
                    <a:cubicBezTo>
                      <a:pt x="257805" y="141298"/>
                      <a:pt x="253415" y="135898"/>
                      <a:pt x="248682" y="130807"/>
                    </a:cubicBezTo>
                    <a:cubicBezTo>
                      <a:pt x="244398" y="127289"/>
                      <a:pt x="251538" y="125102"/>
                      <a:pt x="250872" y="120063"/>
                    </a:cubicBezTo>
                    <a:cubicBezTo>
                      <a:pt x="250205" y="115023"/>
                      <a:pt x="250872" y="111410"/>
                      <a:pt x="260393" y="110555"/>
                    </a:cubicBezTo>
                    <a:cubicBezTo>
                      <a:pt x="269914" y="109699"/>
                      <a:pt x="268295" y="102663"/>
                      <a:pt x="263249" y="99715"/>
                    </a:cubicBezTo>
                    <a:cubicBezTo>
                      <a:pt x="258203" y="96768"/>
                      <a:pt x="265439" y="88971"/>
                      <a:pt x="270485" y="86119"/>
                    </a:cubicBezTo>
                    <a:cubicBezTo>
                      <a:pt x="273607" y="83534"/>
                      <a:pt x="276112" y="80286"/>
                      <a:pt x="277816" y="76611"/>
                    </a:cubicBezTo>
                    <a:cubicBezTo>
                      <a:pt x="268556" y="73892"/>
                      <a:pt x="258875" y="72893"/>
                      <a:pt x="249253" y="73663"/>
                    </a:cubicBezTo>
                    <a:cubicBezTo>
                      <a:pt x="241637" y="73663"/>
                      <a:pt x="254109" y="65201"/>
                      <a:pt x="254585" y="57215"/>
                    </a:cubicBezTo>
                    <a:cubicBezTo>
                      <a:pt x="255061" y="49228"/>
                      <a:pt x="233258" y="47707"/>
                      <a:pt x="224785" y="46090"/>
                    </a:cubicBezTo>
                    <a:cubicBezTo>
                      <a:pt x="216311" y="44474"/>
                      <a:pt x="218596" y="35441"/>
                      <a:pt x="227451" y="35061"/>
                    </a:cubicBezTo>
                    <a:cubicBezTo>
                      <a:pt x="236305" y="34681"/>
                      <a:pt x="222595" y="28405"/>
                      <a:pt x="210599" y="30117"/>
                    </a:cubicBezTo>
                    <a:cubicBezTo>
                      <a:pt x="197073" y="32780"/>
                      <a:pt x="184015" y="37426"/>
                      <a:pt x="171849" y="43903"/>
                    </a:cubicBezTo>
                    <a:cubicBezTo>
                      <a:pt x="162328" y="49228"/>
                      <a:pt x="145191" y="28405"/>
                      <a:pt x="133766" y="32779"/>
                    </a:cubicBezTo>
                    <a:cubicBezTo>
                      <a:pt x="122341" y="37153"/>
                      <a:pt x="107108" y="37248"/>
                      <a:pt x="107488" y="28405"/>
                    </a:cubicBezTo>
                    <a:cubicBezTo>
                      <a:pt x="108744" y="21055"/>
                      <a:pt x="103795" y="14080"/>
                      <a:pt x="96435" y="12826"/>
                    </a:cubicBezTo>
                    <a:cubicBezTo>
                      <a:pt x="94957" y="12574"/>
                      <a:pt x="93448" y="12569"/>
                      <a:pt x="91970" y="12812"/>
                    </a:cubicBezTo>
                    <a:cubicBezTo>
                      <a:pt x="80830" y="13763"/>
                      <a:pt x="83496" y="1783"/>
                      <a:pt x="75118" y="1783"/>
                    </a:cubicBezTo>
                    <a:cubicBezTo>
                      <a:pt x="66739" y="1783"/>
                      <a:pt x="75118" y="11956"/>
                      <a:pt x="69310" y="14619"/>
                    </a:cubicBezTo>
                    <a:cubicBezTo>
                      <a:pt x="63502" y="17281"/>
                      <a:pt x="43509" y="22130"/>
                      <a:pt x="42176" y="30117"/>
                    </a:cubicBezTo>
                    <a:cubicBezTo>
                      <a:pt x="40843" y="38103"/>
                      <a:pt x="52839" y="51415"/>
                      <a:pt x="48840" y="59401"/>
                    </a:cubicBezTo>
                    <a:cubicBezTo>
                      <a:pt x="44841" y="67388"/>
                      <a:pt x="31512" y="60732"/>
                      <a:pt x="27514" y="52365"/>
                    </a:cubicBezTo>
                    <a:cubicBezTo>
                      <a:pt x="23515" y="43998"/>
                      <a:pt x="39034" y="31067"/>
                      <a:pt x="36368" y="26123"/>
                    </a:cubicBezTo>
                    <a:cubicBezTo>
                      <a:pt x="33784" y="22023"/>
                      <a:pt x="32864" y="17091"/>
                      <a:pt x="33797" y="12337"/>
                    </a:cubicBezTo>
                    <a:cubicBezTo>
                      <a:pt x="31305" y="12749"/>
                      <a:pt x="29024" y="13988"/>
                      <a:pt x="27323" y="1585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83" name="Freeform 2705">
                <a:extLst>
                  <a:ext uri="{FF2B5EF4-FFF2-40B4-BE49-F238E27FC236}">
                    <a16:creationId xmlns:a16="http://schemas.microsoft.com/office/drawing/2014/main" id="{686086BA-A78F-B05D-876C-6206FF1CA1AE}"/>
                  </a:ext>
                </a:extLst>
              </p:cNvPr>
              <p:cNvSpPr/>
              <p:nvPr/>
            </p:nvSpPr>
            <p:spPr>
              <a:xfrm>
                <a:off x="9205524" y="7294661"/>
                <a:ext cx="202045" cy="201774"/>
              </a:xfrm>
              <a:custGeom>
                <a:avLst/>
                <a:gdLst>
                  <a:gd name="connsiteX0" fmla="*/ 19703 w 85687"/>
                  <a:gd name="connsiteY0" fmla="*/ 19340 h 85572"/>
                  <a:gd name="connsiteX1" fmla="*/ 10182 w 85687"/>
                  <a:gd name="connsiteY1" fmla="*/ 28848 h 85572"/>
                  <a:gd name="connsiteX2" fmla="*/ 2280 w 85687"/>
                  <a:gd name="connsiteY2" fmla="*/ 46058 h 85572"/>
                  <a:gd name="connsiteX3" fmla="*/ 18846 w 85687"/>
                  <a:gd name="connsiteY3" fmla="*/ 66880 h 85572"/>
                  <a:gd name="connsiteX4" fmla="*/ 30652 w 85687"/>
                  <a:gd name="connsiteY4" fmla="*/ 89414 h 85572"/>
                  <a:gd name="connsiteX5" fmla="*/ 40744 w 85687"/>
                  <a:gd name="connsiteY5" fmla="*/ 90080 h 85572"/>
                  <a:gd name="connsiteX6" fmla="*/ 49217 w 85687"/>
                  <a:gd name="connsiteY6" fmla="*/ 77434 h 85572"/>
                  <a:gd name="connsiteX7" fmla="*/ 71401 w 85687"/>
                  <a:gd name="connsiteY7" fmla="*/ 78004 h 85572"/>
                  <a:gd name="connsiteX8" fmla="*/ 73400 w 85687"/>
                  <a:gd name="connsiteY8" fmla="*/ 80572 h 85572"/>
                  <a:gd name="connsiteX9" fmla="*/ 79303 w 85687"/>
                  <a:gd name="connsiteY9" fmla="*/ 71064 h 85572"/>
                  <a:gd name="connsiteX10" fmla="*/ 77113 w 85687"/>
                  <a:gd name="connsiteY10" fmla="*/ 44441 h 85572"/>
                  <a:gd name="connsiteX11" fmla="*/ 80826 w 85687"/>
                  <a:gd name="connsiteY11" fmla="*/ 20671 h 85572"/>
                  <a:gd name="connsiteX12" fmla="*/ 84730 w 85687"/>
                  <a:gd name="connsiteY12" fmla="*/ 10402 h 85572"/>
                  <a:gd name="connsiteX13" fmla="*/ 64641 w 85687"/>
                  <a:gd name="connsiteY13" fmla="*/ 5934 h 85572"/>
                  <a:gd name="connsiteX14" fmla="*/ 38839 w 85687"/>
                  <a:gd name="connsiteY14" fmla="*/ 5934 h 85572"/>
                  <a:gd name="connsiteX15" fmla="*/ 23797 w 85687"/>
                  <a:gd name="connsiteY15" fmla="*/ 5934 h 85572"/>
                  <a:gd name="connsiteX16" fmla="*/ 21797 w 85687"/>
                  <a:gd name="connsiteY16" fmla="*/ 6504 h 85572"/>
                  <a:gd name="connsiteX17" fmla="*/ 19703 w 85687"/>
                  <a:gd name="connsiteY17" fmla="*/ 19340 h 8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5687" h="85572">
                    <a:moveTo>
                      <a:pt x="19703" y="19340"/>
                    </a:moveTo>
                    <a:cubicBezTo>
                      <a:pt x="22654" y="25140"/>
                      <a:pt x="16180" y="27992"/>
                      <a:pt x="10182" y="28848"/>
                    </a:cubicBezTo>
                    <a:cubicBezTo>
                      <a:pt x="4184" y="29704"/>
                      <a:pt x="5898" y="42444"/>
                      <a:pt x="2280" y="46058"/>
                    </a:cubicBezTo>
                    <a:cubicBezTo>
                      <a:pt x="-1338" y="49671"/>
                      <a:pt x="15990" y="58988"/>
                      <a:pt x="18846" y="66880"/>
                    </a:cubicBezTo>
                    <a:cubicBezTo>
                      <a:pt x="22312" y="74627"/>
                      <a:pt x="26255" y="82153"/>
                      <a:pt x="30652" y="89414"/>
                    </a:cubicBezTo>
                    <a:cubicBezTo>
                      <a:pt x="33864" y="90681"/>
                      <a:pt x="37393" y="90914"/>
                      <a:pt x="40744" y="90080"/>
                    </a:cubicBezTo>
                    <a:cubicBezTo>
                      <a:pt x="46171" y="87037"/>
                      <a:pt x="41315" y="76768"/>
                      <a:pt x="49217" y="77434"/>
                    </a:cubicBezTo>
                    <a:cubicBezTo>
                      <a:pt x="57120" y="78100"/>
                      <a:pt x="68259" y="73155"/>
                      <a:pt x="71401" y="78004"/>
                    </a:cubicBezTo>
                    <a:cubicBezTo>
                      <a:pt x="72007" y="78905"/>
                      <a:pt x="72675" y="79763"/>
                      <a:pt x="73400" y="80572"/>
                    </a:cubicBezTo>
                    <a:cubicBezTo>
                      <a:pt x="75875" y="76768"/>
                      <a:pt x="78637" y="72680"/>
                      <a:pt x="79303" y="71064"/>
                    </a:cubicBezTo>
                    <a:cubicBezTo>
                      <a:pt x="81023" y="62156"/>
                      <a:pt x="80266" y="52949"/>
                      <a:pt x="77113" y="44441"/>
                    </a:cubicBezTo>
                    <a:cubicBezTo>
                      <a:pt x="73969" y="36429"/>
                      <a:pt x="75388" y="27346"/>
                      <a:pt x="80826" y="20671"/>
                    </a:cubicBezTo>
                    <a:cubicBezTo>
                      <a:pt x="82649" y="17469"/>
                      <a:pt x="83966" y="14006"/>
                      <a:pt x="84730" y="10402"/>
                    </a:cubicBezTo>
                    <a:cubicBezTo>
                      <a:pt x="78470" y="7381"/>
                      <a:pt x="71593" y="5851"/>
                      <a:pt x="64641" y="5934"/>
                    </a:cubicBezTo>
                    <a:cubicBezTo>
                      <a:pt x="53978" y="7265"/>
                      <a:pt x="42838" y="12114"/>
                      <a:pt x="38839" y="5934"/>
                    </a:cubicBezTo>
                    <a:cubicBezTo>
                      <a:pt x="34841" y="-247"/>
                      <a:pt x="29319" y="1085"/>
                      <a:pt x="23797" y="5934"/>
                    </a:cubicBezTo>
                    <a:cubicBezTo>
                      <a:pt x="23230" y="6377"/>
                      <a:pt x="22513" y="6581"/>
                      <a:pt x="21797" y="6504"/>
                    </a:cubicBezTo>
                    <a:cubicBezTo>
                      <a:pt x="20179" y="11734"/>
                      <a:pt x="18275" y="16488"/>
                      <a:pt x="19703" y="1934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84" name="Freeform 2706">
                <a:extLst>
                  <a:ext uri="{FF2B5EF4-FFF2-40B4-BE49-F238E27FC236}">
                    <a16:creationId xmlns:a16="http://schemas.microsoft.com/office/drawing/2014/main" id="{97E67F08-279D-2C6E-1FFE-2456C5E45CEC}"/>
                  </a:ext>
                </a:extLst>
              </p:cNvPr>
              <p:cNvSpPr/>
              <p:nvPr/>
            </p:nvSpPr>
            <p:spPr>
              <a:xfrm>
                <a:off x="9048963" y="7187644"/>
                <a:ext cx="224495" cy="336291"/>
              </a:xfrm>
              <a:custGeom>
                <a:avLst/>
                <a:gdLst>
                  <a:gd name="connsiteX0" fmla="*/ 24977 w 95208"/>
                  <a:gd name="connsiteY0" fmla="*/ 11576 h 142620"/>
                  <a:gd name="connsiteX1" fmla="*/ 17741 w 95208"/>
                  <a:gd name="connsiteY1" fmla="*/ 25172 h 142620"/>
                  <a:gd name="connsiteX2" fmla="*/ 14885 w 95208"/>
                  <a:gd name="connsiteY2" fmla="*/ 36012 h 142620"/>
                  <a:gd name="connsiteX3" fmla="*/ 5364 w 95208"/>
                  <a:gd name="connsiteY3" fmla="*/ 45520 h 142620"/>
                  <a:gd name="connsiteX4" fmla="*/ 3175 w 95208"/>
                  <a:gd name="connsiteY4" fmla="*/ 56264 h 142620"/>
                  <a:gd name="connsiteX5" fmla="*/ 16313 w 95208"/>
                  <a:gd name="connsiteY5" fmla="*/ 72427 h 142620"/>
                  <a:gd name="connsiteX6" fmla="*/ 23549 w 95208"/>
                  <a:gd name="connsiteY6" fmla="*/ 68244 h 142620"/>
                  <a:gd name="connsiteX7" fmla="*/ 31927 w 95208"/>
                  <a:gd name="connsiteY7" fmla="*/ 85073 h 142620"/>
                  <a:gd name="connsiteX8" fmla="*/ 35796 w 95208"/>
                  <a:gd name="connsiteY8" fmla="*/ 99351 h 142620"/>
                  <a:gd name="connsiteX9" fmla="*/ 33736 w 95208"/>
                  <a:gd name="connsiteY9" fmla="*/ 101902 h 142620"/>
                  <a:gd name="connsiteX10" fmla="*/ 37925 w 95208"/>
                  <a:gd name="connsiteY10" fmla="*/ 137272 h 142620"/>
                  <a:gd name="connsiteX11" fmla="*/ 59633 w 95208"/>
                  <a:gd name="connsiteY11" fmla="*/ 144498 h 142620"/>
                  <a:gd name="connsiteX12" fmla="*/ 72867 w 95208"/>
                  <a:gd name="connsiteY12" fmla="*/ 139744 h 142620"/>
                  <a:gd name="connsiteX13" fmla="*/ 83054 w 95208"/>
                  <a:gd name="connsiteY13" fmla="*/ 134895 h 142620"/>
                  <a:gd name="connsiteX14" fmla="*/ 97050 w 95208"/>
                  <a:gd name="connsiteY14" fmla="*/ 134895 h 142620"/>
                  <a:gd name="connsiteX15" fmla="*/ 85244 w 95208"/>
                  <a:gd name="connsiteY15" fmla="*/ 112361 h 142620"/>
                  <a:gd name="connsiteX16" fmla="*/ 68678 w 95208"/>
                  <a:gd name="connsiteY16" fmla="*/ 91538 h 142620"/>
                  <a:gd name="connsiteX17" fmla="*/ 76580 w 95208"/>
                  <a:gd name="connsiteY17" fmla="*/ 74329 h 142620"/>
                  <a:gd name="connsiteX18" fmla="*/ 86101 w 95208"/>
                  <a:gd name="connsiteY18" fmla="*/ 64821 h 142620"/>
                  <a:gd name="connsiteX19" fmla="*/ 88386 w 95208"/>
                  <a:gd name="connsiteY19" fmla="*/ 52080 h 142620"/>
                  <a:gd name="connsiteX20" fmla="*/ 69915 w 95208"/>
                  <a:gd name="connsiteY20" fmla="*/ 35536 h 142620"/>
                  <a:gd name="connsiteX21" fmla="*/ 59419 w 95208"/>
                  <a:gd name="connsiteY21" fmla="*/ 25681 h 142620"/>
                  <a:gd name="connsiteX22" fmla="*/ 59633 w 95208"/>
                  <a:gd name="connsiteY22" fmla="*/ 23271 h 142620"/>
                  <a:gd name="connsiteX23" fmla="*/ 39544 w 95208"/>
                  <a:gd name="connsiteY23" fmla="*/ 6347 h 142620"/>
                  <a:gd name="connsiteX24" fmla="*/ 32213 w 95208"/>
                  <a:gd name="connsiteY24" fmla="*/ 1783 h 142620"/>
                  <a:gd name="connsiteX25" fmla="*/ 24977 w 95208"/>
                  <a:gd name="connsiteY25" fmla="*/ 11576 h 14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208" h="142620">
                    <a:moveTo>
                      <a:pt x="24977" y="11576"/>
                    </a:moveTo>
                    <a:cubicBezTo>
                      <a:pt x="19931" y="14428"/>
                      <a:pt x="12695" y="22320"/>
                      <a:pt x="17741" y="25172"/>
                    </a:cubicBezTo>
                    <a:cubicBezTo>
                      <a:pt x="22787" y="28025"/>
                      <a:pt x="24215" y="35251"/>
                      <a:pt x="14885" y="36012"/>
                    </a:cubicBezTo>
                    <a:cubicBezTo>
                      <a:pt x="5555" y="36772"/>
                      <a:pt x="4793" y="40290"/>
                      <a:pt x="5364" y="45520"/>
                    </a:cubicBezTo>
                    <a:cubicBezTo>
                      <a:pt x="5935" y="50749"/>
                      <a:pt x="-1110" y="52746"/>
                      <a:pt x="3175" y="56264"/>
                    </a:cubicBezTo>
                    <a:cubicBezTo>
                      <a:pt x="7908" y="61355"/>
                      <a:pt x="12297" y="66755"/>
                      <a:pt x="16313" y="72427"/>
                    </a:cubicBezTo>
                    <a:cubicBezTo>
                      <a:pt x="17379" y="69456"/>
                      <a:pt x="20438" y="67687"/>
                      <a:pt x="23549" y="68244"/>
                    </a:cubicBezTo>
                    <a:cubicBezTo>
                      <a:pt x="31927" y="69385"/>
                      <a:pt x="25358" y="82030"/>
                      <a:pt x="31927" y="85073"/>
                    </a:cubicBezTo>
                    <a:cubicBezTo>
                      <a:pt x="36944" y="87949"/>
                      <a:pt x="38676" y="94341"/>
                      <a:pt x="35796" y="99351"/>
                    </a:cubicBezTo>
                    <a:cubicBezTo>
                      <a:pt x="35248" y="100304"/>
                      <a:pt x="34553" y="101165"/>
                      <a:pt x="33736" y="101902"/>
                    </a:cubicBezTo>
                    <a:cubicBezTo>
                      <a:pt x="28976" y="105420"/>
                      <a:pt x="27167" y="125292"/>
                      <a:pt x="37925" y="137272"/>
                    </a:cubicBezTo>
                    <a:cubicBezTo>
                      <a:pt x="48684" y="149252"/>
                      <a:pt x="56967" y="147541"/>
                      <a:pt x="59633" y="144498"/>
                    </a:cubicBezTo>
                    <a:cubicBezTo>
                      <a:pt x="62299" y="141455"/>
                      <a:pt x="70487" y="144498"/>
                      <a:pt x="72867" y="139744"/>
                    </a:cubicBezTo>
                    <a:cubicBezTo>
                      <a:pt x="75247" y="134990"/>
                      <a:pt x="78294" y="140315"/>
                      <a:pt x="83054" y="134895"/>
                    </a:cubicBezTo>
                    <a:cubicBezTo>
                      <a:pt x="85910" y="131757"/>
                      <a:pt x="91623" y="133469"/>
                      <a:pt x="97050" y="134895"/>
                    </a:cubicBezTo>
                    <a:cubicBezTo>
                      <a:pt x="92653" y="127634"/>
                      <a:pt x="88710" y="120108"/>
                      <a:pt x="85244" y="112361"/>
                    </a:cubicBezTo>
                    <a:cubicBezTo>
                      <a:pt x="82388" y="104469"/>
                      <a:pt x="65060" y="95151"/>
                      <a:pt x="68678" y="91538"/>
                    </a:cubicBezTo>
                    <a:cubicBezTo>
                      <a:pt x="72296" y="87925"/>
                      <a:pt x="70867" y="74994"/>
                      <a:pt x="76580" y="74329"/>
                    </a:cubicBezTo>
                    <a:cubicBezTo>
                      <a:pt x="82292" y="73663"/>
                      <a:pt x="88862" y="70716"/>
                      <a:pt x="86101" y="64821"/>
                    </a:cubicBezTo>
                    <a:cubicBezTo>
                      <a:pt x="84673" y="61969"/>
                      <a:pt x="86577" y="57215"/>
                      <a:pt x="88386" y="52080"/>
                    </a:cubicBezTo>
                    <a:cubicBezTo>
                      <a:pt x="82864" y="51510"/>
                      <a:pt x="74676" y="35536"/>
                      <a:pt x="69915" y="35536"/>
                    </a:cubicBezTo>
                    <a:cubicBezTo>
                      <a:pt x="64292" y="35709"/>
                      <a:pt x="59592" y="31297"/>
                      <a:pt x="59419" y="25681"/>
                    </a:cubicBezTo>
                    <a:cubicBezTo>
                      <a:pt x="59394" y="24872"/>
                      <a:pt x="59466" y="24063"/>
                      <a:pt x="59633" y="23271"/>
                    </a:cubicBezTo>
                    <a:cubicBezTo>
                      <a:pt x="60966" y="15664"/>
                      <a:pt x="47161" y="14809"/>
                      <a:pt x="39544" y="6347"/>
                    </a:cubicBezTo>
                    <a:cubicBezTo>
                      <a:pt x="37528" y="4228"/>
                      <a:pt x="35005" y="2658"/>
                      <a:pt x="32213" y="1783"/>
                    </a:cubicBezTo>
                    <a:cubicBezTo>
                      <a:pt x="30573" y="5551"/>
                      <a:pt x="28099" y="8899"/>
                      <a:pt x="24977" y="1157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85" name="Freeform 2707">
                <a:extLst>
                  <a:ext uri="{FF2B5EF4-FFF2-40B4-BE49-F238E27FC236}">
                    <a16:creationId xmlns:a16="http://schemas.microsoft.com/office/drawing/2014/main" id="{917863E0-3275-84E2-ABDE-46736152DA0F}"/>
                  </a:ext>
                </a:extLst>
              </p:cNvPr>
              <p:cNvSpPr/>
              <p:nvPr/>
            </p:nvSpPr>
            <p:spPr>
              <a:xfrm>
                <a:off x="9374836" y="7314761"/>
                <a:ext cx="134698" cy="179355"/>
              </a:xfrm>
              <a:custGeom>
                <a:avLst/>
                <a:gdLst>
                  <a:gd name="connsiteX0" fmla="*/ 5498 w 57124"/>
                  <a:gd name="connsiteY0" fmla="*/ 35917 h 76064"/>
                  <a:gd name="connsiteX1" fmla="*/ 7688 w 57124"/>
                  <a:gd name="connsiteY1" fmla="*/ 62539 h 76064"/>
                  <a:gd name="connsiteX2" fmla="*/ 1785 w 57124"/>
                  <a:gd name="connsiteY2" fmla="*/ 72047 h 76064"/>
                  <a:gd name="connsiteX3" fmla="*/ 19684 w 57124"/>
                  <a:gd name="connsiteY3" fmla="*/ 75470 h 76064"/>
                  <a:gd name="connsiteX4" fmla="*/ 40725 w 57124"/>
                  <a:gd name="connsiteY4" fmla="*/ 65962 h 76064"/>
                  <a:gd name="connsiteX5" fmla="*/ 64432 w 57124"/>
                  <a:gd name="connsiteY5" fmla="*/ 34110 h 76064"/>
                  <a:gd name="connsiteX6" fmla="*/ 64432 w 57124"/>
                  <a:gd name="connsiteY6" fmla="*/ 34110 h 76064"/>
                  <a:gd name="connsiteX7" fmla="*/ 30157 w 57124"/>
                  <a:gd name="connsiteY7" fmla="*/ 7488 h 76064"/>
                  <a:gd name="connsiteX8" fmla="*/ 13401 w 57124"/>
                  <a:gd name="connsiteY8" fmla="*/ 1783 h 76064"/>
                  <a:gd name="connsiteX9" fmla="*/ 9497 w 57124"/>
                  <a:gd name="connsiteY9" fmla="*/ 12051 h 76064"/>
                  <a:gd name="connsiteX10" fmla="*/ 5498 w 57124"/>
                  <a:gd name="connsiteY10" fmla="*/ 35917 h 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24" h="76064">
                    <a:moveTo>
                      <a:pt x="5498" y="35917"/>
                    </a:moveTo>
                    <a:cubicBezTo>
                      <a:pt x="8651" y="44424"/>
                      <a:pt x="9408" y="53632"/>
                      <a:pt x="7688" y="62539"/>
                    </a:cubicBezTo>
                    <a:cubicBezTo>
                      <a:pt x="7022" y="63965"/>
                      <a:pt x="4261" y="68054"/>
                      <a:pt x="1785" y="72047"/>
                    </a:cubicBezTo>
                    <a:cubicBezTo>
                      <a:pt x="6366" y="76963"/>
                      <a:pt x="13609" y="78348"/>
                      <a:pt x="19684" y="75470"/>
                    </a:cubicBezTo>
                    <a:cubicBezTo>
                      <a:pt x="31109" y="71857"/>
                      <a:pt x="36536" y="79083"/>
                      <a:pt x="40725" y="65962"/>
                    </a:cubicBezTo>
                    <a:cubicBezTo>
                      <a:pt x="46540" y="53943"/>
                      <a:pt x="54584" y="43135"/>
                      <a:pt x="64432" y="34110"/>
                    </a:cubicBezTo>
                    <a:lnTo>
                      <a:pt x="64432" y="34110"/>
                    </a:lnTo>
                    <a:cubicBezTo>
                      <a:pt x="55959" y="30592"/>
                      <a:pt x="43105" y="10150"/>
                      <a:pt x="30157" y="7488"/>
                    </a:cubicBezTo>
                    <a:cubicBezTo>
                      <a:pt x="24417" y="6073"/>
                      <a:pt x="18811" y="4164"/>
                      <a:pt x="13401" y="1783"/>
                    </a:cubicBezTo>
                    <a:cubicBezTo>
                      <a:pt x="12637" y="5386"/>
                      <a:pt x="11320" y="8850"/>
                      <a:pt x="9497" y="12051"/>
                    </a:cubicBezTo>
                    <a:cubicBezTo>
                      <a:pt x="3925" y="18692"/>
                      <a:pt x="2395" y="27826"/>
                      <a:pt x="5498" y="35917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86" name="Freeform 2711">
                <a:extLst>
                  <a:ext uri="{FF2B5EF4-FFF2-40B4-BE49-F238E27FC236}">
                    <a16:creationId xmlns:a16="http://schemas.microsoft.com/office/drawing/2014/main" id="{42B3C9B0-8D94-BE60-5329-AF651F94CE15}"/>
                  </a:ext>
                </a:extLst>
              </p:cNvPr>
              <p:cNvSpPr/>
              <p:nvPr/>
            </p:nvSpPr>
            <p:spPr>
              <a:xfrm>
                <a:off x="9063290" y="10269418"/>
                <a:ext cx="134698" cy="67258"/>
              </a:xfrm>
              <a:custGeom>
                <a:avLst/>
                <a:gdLst>
                  <a:gd name="connsiteX0" fmla="*/ 63838 w 57124"/>
                  <a:gd name="connsiteY0" fmla="*/ 11576 h 28524"/>
                  <a:gd name="connsiteX1" fmla="*/ 30896 w 57124"/>
                  <a:gd name="connsiteY1" fmla="*/ 26599 h 28524"/>
                  <a:gd name="connsiteX2" fmla="*/ 63838 w 57124"/>
                  <a:gd name="connsiteY2" fmla="*/ 11576 h 28524"/>
                  <a:gd name="connsiteX3" fmla="*/ 27373 w 57124"/>
                  <a:gd name="connsiteY3" fmla="*/ 2068 h 28524"/>
                  <a:gd name="connsiteX4" fmla="*/ 4238 w 57124"/>
                  <a:gd name="connsiteY4" fmla="*/ 25172 h 28524"/>
                  <a:gd name="connsiteX5" fmla="*/ 27373 w 57124"/>
                  <a:gd name="connsiteY5" fmla="*/ 1783 h 2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24" h="28524">
                    <a:moveTo>
                      <a:pt x="63838" y="11576"/>
                    </a:moveTo>
                    <a:cubicBezTo>
                      <a:pt x="56697" y="-1735"/>
                      <a:pt x="23850" y="23081"/>
                      <a:pt x="30896" y="26599"/>
                    </a:cubicBezTo>
                    <a:cubicBezTo>
                      <a:pt x="37941" y="30116"/>
                      <a:pt x="67265" y="18041"/>
                      <a:pt x="63838" y="11576"/>
                    </a:cubicBezTo>
                    <a:close/>
                    <a:moveTo>
                      <a:pt x="27373" y="2068"/>
                    </a:moveTo>
                    <a:cubicBezTo>
                      <a:pt x="17852" y="261"/>
                      <a:pt x="-5855" y="20038"/>
                      <a:pt x="4238" y="25172"/>
                    </a:cubicBezTo>
                    <a:cubicBezTo>
                      <a:pt x="14330" y="30307"/>
                      <a:pt x="37179" y="3589"/>
                      <a:pt x="27373" y="178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87" name="Freeform 2712">
                <a:extLst>
                  <a:ext uri="{FF2B5EF4-FFF2-40B4-BE49-F238E27FC236}">
                    <a16:creationId xmlns:a16="http://schemas.microsoft.com/office/drawing/2014/main" id="{AB81ECE7-683B-0FC5-EEF4-45159BAE46DD}"/>
                  </a:ext>
                </a:extLst>
              </p:cNvPr>
              <p:cNvSpPr/>
              <p:nvPr/>
            </p:nvSpPr>
            <p:spPr>
              <a:xfrm>
                <a:off x="7608092" y="7518553"/>
                <a:ext cx="763287" cy="313871"/>
              </a:xfrm>
              <a:custGeom>
                <a:avLst/>
                <a:gdLst>
                  <a:gd name="connsiteX0" fmla="*/ 320812 w 323707"/>
                  <a:gd name="connsiteY0" fmla="*/ 36202 h 133112"/>
                  <a:gd name="connsiteX1" fmla="*/ 306436 w 323707"/>
                  <a:gd name="connsiteY1" fmla="*/ 25077 h 133112"/>
                  <a:gd name="connsiteX2" fmla="*/ 291107 w 323707"/>
                  <a:gd name="connsiteY2" fmla="*/ 25077 h 133112"/>
                  <a:gd name="connsiteX3" fmla="*/ 278635 w 323707"/>
                  <a:gd name="connsiteY3" fmla="*/ 15569 h 133112"/>
                  <a:gd name="connsiteX4" fmla="*/ 253881 w 323707"/>
                  <a:gd name="connsiteY4" fmla="*/ 1783 h 133112"/>
                  <a:gd name="connsiteX5" fmla="*/ 253881 w 323707"/>
                  <a:gd name="connsiteY5" fmla="*/ 4540 h 133112"/>
                  <a:gd name="connsiteX6" fmla="*/ 240076 w 323707"/>
                  <a:gd name="connsiteY6" fmla="*/ 11576 h 133112"/>
                  <a:gd name="connsiteX7" fmla="*/ 233411 w 323707"/>
                  <a:gd name="connsiteY7" fmla="*/ 26218 h 133112"/>
                  <a:gd name="connsiteX8" fmla="*/ 224557 w 323707"/>
                  <a:gd name="connsiteY8" fmla="*/ 38198 h 133112"/>
                  <a:gd name="connsiteX9" fmla="*/ 219225 w 323707"/>
                  <a:gd name="connsiteY9" fmla="*/ 48847 h 133112"/>
                  <a:gd name="connsiteX10" fmla="*/ 213453 w 323707"/>
                  <a:gd name="connsiteY10" fmla="*/ 60096 h 133112"/>
                  <a:gd name="connsiteX11" fmla="*/ 214750 w 323707"/>
                  <a:gd name="connsiteY11" fmla="*/ 62634 h 133112"/>
                  <a:gd name="connsiteX12" fmla="*/ 213417 w 323707"/>
                  <a:gd name="connsiteY12" fmla="*/ 75945 h 133112"/>
                  <a:gd name="connsiteX13" fmla="*/ 225033 w 323707"/>
                  <a:gd name="connsiteY13" fmla="*/ 86119 h 133112"/>
                  <a:gd name="connsiteX14" fmla="*/ 234554 w 323707"/>
                  <a:gd name="connsiteY14" fmla="*/ 88401 h 133112"/>
                  <a:gd name="connsiteX15" fmla="*/ 228456 w 323707"/>
                  <a:gd name="connsiteY15" fmla="*/ 100389 h 133112"/>
                  <a:gd name="connsiteX16" fmla="*/ 225699 w 323707"/>
                  <a:gd name="connsiteY16" fmla="*/ 100856 h 133112"/>
                  <a:gd name="connsiteX17" fmla="*/ 224081 w 323707"/>
                  <a:gd name="connsiteY17" fmla="*/ 100856 h 133112"/>
                  <a:gd name="connsiteX18" fmla="*/ 227984 w 323707"/>
                  <a:gd name="connsiteY18" fmla="*/ 111220 h 133112"/>
                  <a:gd name="connsiteX19" fmla="*/ 227984 w 323707"/>
                  <a:gd name="connsiteY19" fmla="*/ 121394 h 133112"/>
                  <a:gd name="connsiteX20" fmla="*/ 243218 w 323707"/>
                  <a:gd name="connsiteY20" fmla="*/ 125577 h 133112"/>
                  <a:gd name="connsiteX21" fmla="*/ 257594 w 323707"/>
                  <a:gd name="connsiteY21" fmla="*/ 124626 h 133112"/>
                  <a:gd name="connsiteX22" fmla="*/ 275684 w 323707"/>
                  <a:gd name="connsiteY22" fmla="*/ 92679 h 133112"/>
                  <a:gd name="connsiteX23" fmla="*/ 315005 w 323707"/>
                  <a:gd name="connsiteY23" fmla="*/ 71382 h 133112"/>
                  <a:gd name="connsiteX24" fmla="*/ 326144 w 323707"/>
                  <a:gd name="connsiteY24" fmla="*/ 51034 h 133112"/>
                  <a:gd name="connsiteX25" fmla="*/ 320812 w 323707"/>
                  <a:gd name="connsiteY25" fmla="*/ 36202 h 133112"/>
                  <a:gd name="connsiteX26" fmla="*/ 4245 w 323707"/>
                  <a:gd name="connsiteY26" fmla="*/ 30402 h 133112"/>
                  <a:gd name="connsiteX27" fmla="*/ 16717 w 323707"/>
                  <a:gd name="connsiteY27" fmla="*/ 50844 h 133112"/>
                  <a:gd name="connsiteX28" fmla="*/ 4245 w 323707"/>
                  <a:gd name="connsiteY28" fmla="*/ 30402 h 133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23707" h="133112">
                    <a:moveTo>
                      <a:pt x="320812" y="36202"/>
                    </a:moveTo>
                    <a:cubicBezTo>
                      <a:pt x="313386" y="27835"/>
                      <a:pt x="308245" y="22700"/>
                      <a:pt x="306436" y="25077"/>
                    </a:cubicBezTo>
                    <a:cubicBezTo>
                      <a:pt x="301721" y="27914"/>
                      <a:pt x="295822" y="27914"/>
                      <a:pt x="291107" y="25077"/>
                    </a:cubicBezTo>
                    <a:cubicBezTo>
                      <a:pt x="285585" y="21845"/>
                      <a:pt x="282824" y="15569"/>
                      <a:pt x="278635" y="15569"/>
                    </a:cubicBezTo>
                    <a:cubicBezTo>
                      <a:pt x="269536" y="12691"/>
                      <a:pt x="261115" y="8001"/>
                      <a:pt x="253881" y="1783"/>
                    </a:cubicBezTo>
                    <a:cubicBezTo>
                      <a:pt x="253785" y="2699"/>
                      <a:pt x="253785" y="3623"/>
                      <a:pt x="253881" y="4540"/>
                    </a:cubicBezTo>
                    <a:cubicBezTo>
                      <a:pt x="254357" y="8534"/>
                      <a:pt x="247692" y="11196"/>
                      <a:pt x="240076" y="11576"/>
                    </a:cubicBezTo>
                    <a:cubicBezTo>
                      <a:pt x="232459" y="11956"/>
                      <a:pt x="233411" y="20514"/>
                      <a:pt x="233411" y="26218"/>
                    </a:cubicBezTo>
                    <a:cubicBezTo>
                      <a:pt x="233411" y="31923"/>
                      <a:pt x="227223" y="32018"/>
                      <a:pt x="224557" y="38198"/>
                    </a:cubicBezTo>
                    <a:cubicBezTo>
                      <a:pt x="221891" y="44379"/>
                      <a:pt x="225414" y="45805"/>
                      <a:pt x="219225" y="48847"/>
                    </a:cubicBezTo>
                    <a:cubicBezTo>
                      <a:pt x="214521" y="50362"/>
                      <a:pt x="211937" y="55398"/>
                      <a:pt x="213453" y="60096"/>
                    </a:cubicBezTo>
                    <a:cubicBezTo>
                      <a:pt x="213747" y="61006"/>
                      <a:pt x="214185" y="61863"/>
                      <a:pt x="214750" y="62634"/>
                    </a:cubicBezTo>
                    <a:cubicBezTo>
                      <a:pt x="218368" y="67959"/>
                      <a:pt x="214750" y="72808"/>
                      <a:pt x="213417" y="75945"/>
                    </a:cubicBezTo>
                    <a:cubicBezTo>
                      <a:pt x="212085" y="79083"/>
                      <a:pt x="218749" y="80414"/>
                      <a:pt x="225033" y="86119"/>
                    </a:cubicBezTo>
                    <a:cubicBezTo>
                      <a:pt x="231317" y="91824"/>
                      <a:pt x="232078" y="83932"/>
                      <a:pt x="234554" y="88401"/>
                    </a:cubicBezTo>
                    <a:cubicBezTo>
                      <a:pt x="236185" y="93393"/>
                      <a:pt x="233455" y="98760"/>
                      <a:pt x="228456" y="100389"/>
                    </a:cubicBezTo>
                    <a:cubicBezTo>
                      <a:pt x="227565" y="100680"/>
                      <a:pt x="226636" y="100837"/>
                      <a:pt x="225699" y="100856"/>
                    </a:cubicBezTo>
                    <a:lnTo>
                      <a:pt x="224081" y="100856"/>
                    </a:lnTo>
                    <a:cubicBezTo>
                      <a:pt x="227794" y="104755"/>
                      <a:pt x="229698" y="108653"/>
                      <a:pt x="227984" y="111220"/>
                    </a:cubicBezTo>
                    <a:cubicBezTo>
                      <a:pt x="224747" y="115784"/>
                      <a:pt x="221891" y="115784"/>
                      <a:pt x="227984" y="121394"/>
                    </a:cubicBezTo>
                    <a:cubicBezTo>
                      <a:pt x="234078" y="127003"/>
                      <a:pt x="238172" y="118636"/>
                      <a:pt x="243218" y="125577"/>
                    </a:cubicBezTo>
                    <a:cubicBezTo>
                      <a:pt x="248264" y="132518"/>
                      <a:pt x="252738" y="136606"/>
                      <a:pt x="257594" y="124626"/>
                    </a:cubicBezTo>
                    <a:cubicBezTo>
                      <a:pt x="262450" y="112646"/>
                      <a:pt x="266353" y="95437"/>
                      <a:pt x="275684" y="92679"/>
                    </a:cubicBezTo>
                    <a:cubicBezTo>
                      <a:pt x="285014" y="89922"/>
                      <a:pt x="304246" y="86214"/>
                      <a:pt x="315005" y="71382"/>
                    </a:cubicBezTo>
                    <a:cubicBezTo>
                      <a:pt x="325763" y="56549"/>
                      <a:pt x="320241" y="55788"/>
                      <a:pt x="326144" y="51034"/>
                    </a:cubicBezTo>
                    <a:cubicBezTo>
                      <a:pt x="332047" y="46280"/>
                      <a:pt x="327953" y="44569"/>
                      <a:pt x="320812" y="36202"/>
                    </a:cubicBezTo>
                    <a:close/>
                    <a:moveTo>
                      <a:pt x="4245" y="30402"/>
                    </a:moveTo>
                    <a:cubicBezTo>
                      <a:pt x="-4609" y="43713"/>
                      <a:pt x="13004" y="56739"/>
                      <a:pt x="16717" y="50844"/>
                    </a:cubicBezTo>
                    <a:cubicBezTo>
                      <a:pt x="20430" y="44949"/>
                      <a:pt x="13766" y="17091"/>
                      <a:pt x="4245" y="3040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88" name="Freeform 2714">
                <a:extLst>
                  <a:ext uri="{FF2B5EF4-FFF2-40B4-BE49-F238E27FC236}">
                    <a16:creationId xmlns:a16="http://schemas.microsoft.com/office/drawing/2014/main" id="{1E50318C-6E3C-00FE-B14D-A1B9C177F74A}"/>
                  </a:ext>
                </a:extLst>
              </p:cNvPr>
              <p:cNvSpPr/>
              <p:nvPr/>
            </p:nvSpPr>
            <p:spPr>
              <a:xfrm>
                <a:off x="10160988" y="10454793"/>
                <a:ext cx="89798" cy="67258"/>
              </a:xfrm>
              <a:custGeom>
                <a:avLst/>
                <a:gdLst>
                  <a:gd name="connsiteX0" fmla="*/ 1799 w 38083"/>
                  <a:gd name="connsiteY0" fmla="*/ 2748 h 28524"/>
                  <a:gd name="connsiteX1" fmla="*/ 19127 w 38083"/>
                  <a:gd name="connsiteY1" fmla="*/ 13967 h 28524"/>
                  <a:gd name="connsiteX2" fmla="*/ 41691 w 38083"/>
                  <a:gd name="connsiteY2" fmla="*/ 21764 h 28524"/>
                  <a:gd name="connsiteX3" fmla="*/ 1799 w 38083"/>
                  <a:gd name="connsiteY3" fmla="*/ 2748 h 2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83" h="28524">
                    <a:moveTo>
                      <a:pt x="1799" y="2748"/>
                    </a:moveTo>
                    <a:cubicBezTo>
                      <a:pt x="3513" y="10545"/>
                      <a:pt x="11320" y="7026"/>
                      <a:pt x="19127" y="13967"/>
                    </a:cubicBezTo>
                    <a:cubicBezTo>
                      <a:pt x="26934" y="20908"/>
                      <a:pt x="33884" y="33934"/>
                      <a:pt x="41691" y="21764"/>
                    </a:cubicBezTo>
                    <a:cubicBezTo>
                      <a:pt x="49498" y="9594"/>
                      <a:pt x="847" y="-1626"/>
                      <a:pt x="1799" y="274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AF851C-05A2-F69F-88A9-0E7CAC5428B6}"/>
                </a:ext>
              </a:extLst>
            </p:cNvPr>
            <p:cNvGrpSpPr/>
            <p:nvPr/>
          </p:nvGrpSpPr>
          <p:grpSpPr>
            <a:xfrm>
              <a:off x="2214633" y="2056510"/>
              <a:ext cx="2498291" cy="2289142"/>
              <a:chOff x="3979913" y="2224865"/>
              <a:chExt cx="5474393" cy="5016134"/>
            </a:xfrm>
            <a:grpFill/>
          </p:grpSpPr>
          <p:sp>
            <p:nvSpPr>
              <p:cNvPr id="157" name="Freeform 2686">
                <a:extLst>
                  <a:ext uri="{FF2B5EF4-FFF2-40B4-BE49-F238E27FC236}">
                    <a16:creationId xmlns:a16="http://schemas.microsoft.com/office/drawing/2014/main" id="{BEC3C1A5-A7D0-499D-A0DD-AEA64BD15352}"/>
                  </a:ext>
                </a:extLst>
              </p:cNvPr>
              <p:cNvSpPr/>
              <p:nvPr/>
            </p:nvSpPr>
            <p:spPr>
              <a:xfrm>
                <a:off x="7678991" y="6898939"/>
                <a:ext cx="112247" cy="67259"/>
              </a:xfrm>
              <a:custGeom>
                <a:avLst/>
                <a:gdLst>
                  <a:gd name="connsiteX0" fmla="*/ 47390 w 47604"/>
                  <a:gd name="connsiteY0" fmla="*/ 11671 h 28524"/>
                  <a:gd name="connsiteX1" fmla="*/ 25492 w 47604"/>
                  <a:gd name="connsiteY1" fmla="*/ 6061 h 28524"/>
                  <a:gd name="connsiteX2" fmla="*/ 16733 w 47604"/>
                  <a:gd name="connsiteY2" fmla="*/ 1783 h 28524"/>
                  <a:gd name="connsiteX3" fmla="*/ 16066 w 47604"/>
                  <a:gd name="connsiteY3" fmla="*/ 1783 h 28524"/>
                  <a:gd name="connsiteX4" fmla="*/ 1785 w 47604"/>
                  <a:gd name="connsiteY4" fmla="*/ 13668 h 28524"/>
                  <a:gd name="connsiteX5" fmla="*/ 40725 w 47604"/>
                  <a:gd name="connsiteY5" fmla="*/ 26884 h 28524"/>
                  <a:gd name="connsiteX6" fmla="*/ 47199 w 47604"/>
                  <a:gd name="connsiteY6" fmla="*/ 24222 h 28524"/>
                  <a:gd name="connsiteX7" fmla="*/ 47390 w 47604"/>
                  <a:gd name="connsiteY7" fmla="*/ 11671 h 2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04" h="28524">
                    <a:moveTo>
                      <a:pt x="47390" y="11671"/>
                    </a:moveTo>
                    <a:cubicBezTo>
                      <a:pt x="43962" y="6917"/>
                      <a:pt x="34918" y="12527"/>
                      <a:pt x="25492" y="6061"/>
                    </a:cubicBezTo>
                    <a:cubicBezTo>
                      <a:pt x="22729" y="4335"/>
                      <a:pt x="19794" y="2901"/>
                      <a:pt x="16733" y="1783"/>
                    </a:cubicBezTo>
                    <a:cubicBezTo>
                      <a:pt x="16513" y="1826"/>
                      <a:pt x="16286" y="1826"/>
                      <a:pt x="16066" y="1783"/>
                    </a:cubicBezTo>
                    <a:cubicBezTo>
                      <a:pt x="10829" y="5135"/>
                      <a:pt x="6031" y="9127"/>
                      <a:pt x="1785" y="13668"/>
                    </a:cubicBezTo>
                    <a:cubicBezTo>
                      <a:pt x="13829" y="20453"/>
                      <a:pt x="27035" y="24935"/>
                      <a:pt x="40725" y="26884"/>
                    </a:cubicBezTo>
                    <a:cubicBezTo>
                      <a:pt x="43144" y="26850"/>
                      <a:pt x="45458" y="25898"/>
                      <a:pt x="47199" y="24222"/>
                    </a:cubicBezTo>
                    <a:cubicBezTo>
                      <a:pt x="48271" y="20114"/>
                      <a:pt x="48336" y="15809"/>
                      <a:pt x="47390" y="1167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58" name="Freeform 2687">
                <a:extLst>
                  <a:ext uri="{FF2B5EF4-FFF2-40B4-BE49-F238E27FC236}">
                    <a16:creationId xmlns:a16="http://schemas.microsoft.com/office/drawing/2014/main" id="{B1F58AF2-20CB-EBBB-C853-3CBE25E875B2}"/>
                  </a:ext>
                </a:extLst>
              </p:cNvPr>
              <p:cNvSpPr/>
              <p:nvPr/>
            </p:nvSpPr>
            <p:spPr>
              <a:xfrm>
                <a:off x="7713565" y="6818868"/>
                <a:ext cx="291847" cy="156937"/>
              </a:xfrm>
              <a:custGeom>
                <a:avLst/>
                <a:gdLst>
                  <a:gd name="connsiteX0" fmla="*/ 53674 w 123770"/>
                  <a:gd name="connsiteY0" fmla="*/ 58845 h 66556"/>
                  <a:gd name="connsiteX1" fmla="*/ 60148 w 123770"/>
                  <a:gd name="connsiteY1" fmla="*/ 46484 h 66556"/>
                  <a:gd name="connsiteX2" fmla="*/ 82046 w 123770"/>
                  <a:gd name="connsiteY2" fmla="*/ 36976 h 66556"/>
                  <a:gd name="connsiteX3" fmla="*/ 101087 w 123770"/>
                  <a:gd name="connsiteY3" fmla="*/ 32698 h 66556"/>
                  <a:gd name="connsiteX4" fmla="*/ 124508 w 123770"/>
                  <a:gd name="connsiteY4" fmla="*/ 23190 h 66556"/>
                  <a:gd name="connsiteX5" fmla="*/ 102230 w 123770"/>
                  <a:gd name="connsiteY5" fmla="*/ 7406 h 66556"/>
                  <a:gd name="connsiteX6" fmla="*/ 59576 w 123770"/>
                  <a:gd name="connsiteY6" fmla="*/ 6551 h 66556"/>
                  <a:gd name="connsiteX7" fmla="*/ 22160 w 123770"/>
                  <a:gd name="connsiteY7" fmla="*/ 8737 h 66556"/>
                  <a:gd name="connsiteX8" fmla="*/ 22160 w 123770"/>
                  <a:gd name="connsiteY8" fmla="*/ 8737 h 66556"/>
                  <a:gd name="connsiteX9" fmla="*/ 11306 w 123770"/>
                  <a:gd name="connsiteY9" fmla="*/ 19862 h 66556"/>
                  <a:gd name="connsiteX10" fmla="*/ 1785 w 123770"/>
                  <a:gd name="connsiteY10" fmla="*/ 35265 h 66556"/>
                  <a:gd name="connsiteX11" fmla="*/ 10544 w 123770"/>
                  <a:gd name="connsiteY11" fmla="*/ 39543 h 66556"/>
                  <a:gd name="connsiteX12" fmla="*/ 32442 w 123770"/>
                  <a:gd name="connsiteY12" fmla="*/ 45153 h 66556"/>
                  <a:gd name="connsiteX13" fmla="*/ 32442 w 123770"/>
                  <a:gd name="connsiteY13" fmla="*/ 58179 h 66556"/>
                  <a:gd name="connsiteX14" fmla="*/ 38345 w 123770"/>
                  <a:gd name="connsiteY14" fmla="*/ 58179 h 66556"/>
                  <a:gd name="connsiteX15" fmla="*/ 40154 w 123770"/>
                  <a:gd name="connsiteY15" fmla="*/ 65690 h 66556"/>
                  <a:gd name="connsiteX16" fmla="*/ 47580 w 123770"/>
                  <a:gd name="connsiteY16" fmla="*/ 63979 h 66556"/>
                  <a:gd name="connsiteX17" fmla="*/ 53674 w 123770"/>
                  <a:gd name="connsiteY17" fmla="*/ 58845 h 6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3770" h="66556">
                    <a:moveTo>
                      <a:pt x="53674" y="58845"/>
                    </a:moveTo>
                    <a:cubicBezTo>
                      <a:pt x="54530" y="57228"/>
                      <a:pt x="48532" y="47340"/>
                      <a:pt x="60148" y="46484"/>
                    </a:cubicBezTo>
                    <a:cubicBezTo>
                      <a:pt x="71763" y="45628"/>
                      <a:pt x="80332" y="44297"/>
                      <a:pt x="82046" y="36976"/>
                    </a:cubicBezTo>
                    <a:cubicBezTo>
                      <a:pt x="83759" y="29655"/>
                      <a:pt x="97469" y="33078"/>
                      <a:pt x="101087" y="32698"/>
                    </a:cubicBezTo>
                    <a:cubicBezTo>
                      <a:pt x="104705" y="32317"/>
                      <a:pt x="114512" y="23190"/>
                      <a:pt x="124508" y="23190"/>
                    </a:cubicBezTo>
                    <a:cubicBezTo>
                      <a:pt x="124508" y="13682"/>
                      <a:pt x="111370" y="16629"/>
                      <a:pt x="102230" y="7406"/>
                    </a:cubicBezTo>
                    <a:cubicBezTo>
                      <a:pt x="93090" y="-1816"/>
                      <a:pt x="71097" y="2082"/>
                      <a:pt x="59576" y="6551"/>
                    </a:cubicBezTo>
                    <a:cubicBezTo>
                      <a:pt x="48056" y="11019"/>
                      <a:pt x="34632" y="1701"/>
                      <a:pt x="22160" y="8737"/>
                    </a:cubicBezTo>
                    <a:lnTo>
                      <a:pt x="22160" y="8737"/>
                    </a:lnTo>
                    <a:cubicBezTo>
                      <a:pt x="18944" y="12817"/>
                      <a:pt x="15306" y="16546"/>
                      <a:pt x="11306" y="19862"/>
                    </a:cubicBezTo>
                    <a:cubicBezTo>
                      <a:pt x="2928" y="26612"/>
                      <a:pt x="5308" y="33363"/>
                      <a:pt x="1785" y="35265"/>
                    </a:cubicBezTo>
                    <a:cubicBezTo>
                      <a:pt x="4846" y="36383"/>
                      <a:pt x="7782" y="37817"/>
                      <a:pt x="10544" y="39543"/>
                    </a:cubicBezTo>
                    <a:cubicBezTo>
                      <a:pt x="20065" y="46009"/>
                      <a:pt x="29015" y="40399"/>
                      <a:pt x="32442" y="45153"/>
                    </a:cubicBezTo>
                    <a:cubicBezTo>
                      <a:pt x="33530" y="49427"/>
                      <a:pt x="33530" y="53905"/>
                      <a:pt x="32442" y="58179"/>
                    </a:cubicBezTo>
                    <a:cubicBezTo>
                      <a:pt x="34156" y="56753"/>
                      <a:pt x="35489" y="55802"/>
                      <a:pt x="38345" y="58179"/>
                    </a:cubicBezTo>
                    <a:cubicBezTo>
                      <a:pt x="41201" y="60556"/>
                      <a:pt x="40535" y="63028"/>
                      <a:pt x="40154" y="65690"/>
                    </a:cubicBezTo>
                    <a:lnTo>
                      <a:pt x="47580" y="63979"/>
                    </a:lnTo>
                    <a:cubicBezTo>
                      <a:pt x="49832" y="62547"/>
                      <a:pt x="51881" y="60820"/>
                      <a:pt x="53674" y="5884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59" name="Freeform 2688">
                <a:extLst>
                  <a:ext uri="{FF2B5EF4-FFF2-40B4-BE49-F238E27FC236}">
                    <a16:creationId xmlns:a16="http://schemas.microsoft.com/office/drawing/2014/main" id="{D01A6D97-0D5C-93CF-1C3E-B2E4CFAB4DE4}"/>
                  </a:ext>
                </a:extLst>
              </p:cNvPr>
              <p:cNvSpPr/>
              <p:nvPr/>
            </p:nvSpPr>
            <p:spPr>
              <a:xfrm>
                <a:off x="6399814" y="5980408"/>
                <a:ext cx="1436773" cy="896785"/>
              </a:xfrm>
              <a:custGeom>
                <a:avLst/>
                <a:gdLst>
                  <a:gd name="connsiteX0" fmla="*/ 510102 w 609332"/>
                  <a:gd name="connsiteY0" fmla="*/ 357953 h 380320"/>
                  <a:gd name="connsiteX1" fmla="*/ 536665 w 609332"/>
                  <a:gd name="connsiteY1" fmla="*/ 354911 h 380320"/>
                  <a:gd name="connsiteX2" fmla="*/ 522098 w 609332"/>
                  <a:gd name="connsiteY2" fmla="*/ 335895 h 380320"/>
                  <a:gd name="connsiteX3" fmla="*/ 528477 w 609332"/>
                  <a:gd name="connsiteY3" fmla="*/ 320967 h 380320"/>
                  <a:gd name="connsiteX4" fmla="*/ 564942 w 609332"/>
                  <a:gd name="connsiteY4" fmla="*/ 320967 h 380320"/>
                  <a:gd name="connsiteX5" fmla="*/ 577795 w 609332"/>
                  <a:gd name="connsiteY5" fmla="*/ 308511 h 380320"/>
                  <a:gd name="connsiteX6" fmla="*/ 587315 w 609332"/>
                  <a:gd name="connsiteY6" fmla="*/ 314311 h 380320"/>
                  <a:gd name="connsiteX7" fmla="*/ 596170 w 609332"/>
                  <a:gd name="connsiteY7" fmla="*/ 287118 h 380320"/>
                  <a:gd name="connsiteX8" fmla="*/ 599788 w 609332"/>
                  <a:gd name="connsiteY8" fmla="*/ 264489 h 380320"/>
                  <a:gd name="connsiteX9" fmla="*/ 610832 w 609332"/>
                  <a:gd name="connsiteY9" fmla="*/ 248136 h 380320"/>
                  <a:gd name="connsiteX10" fmla="*/ 593504 w 609332"/>
                  <a:gd name="connsiteY10" fmla="*/ 243667 h 380320"/>
                  <a:gd name="connsiteX11" fmla="*/ 561990 w 609332"/>
                  <a:gd name="connsiteY11" fmla="*/ 244998 h 380320"/>
                  <a:gd name="connsiteX12" fmla="*/ 536189 w 609332"/>
                  <a:gd name="connsiteY12" fmla="*/ 268102 h 380320"/>
                  <a:gd name="connsiteX13" fmla="*/ 530381 w 609332"/>
                  <a:gd name="connsiteY13" fmla="*/ 286263 h 380320"/>
                  <a:gd name="connsiteX14" fmla="*/ 517052 w 609332"/>
                  <a:gd name="connsiteY14" fmla="*/ 304518 h 380320"/>
                  <a:gd name="connsiteX15" fmla="*/ 502009 w 609332"/>
                  <a:gd name="connsiteY15" fmla="*/ 302236 h 380320"/>
                  <a:gd name="connsiteX16" fmla="*/ 454881 w 609332"/>
                  <a:gd name="connsiteY16" fmla="*/ 312410 h 380320"/>
                  <a:gd name="connsiteX17" fmla="*/ 432221 w 609332"/>
                  <a:gd name="connsiteY17" fmla="*/ 301856 h 380320"/>
                  <a:gd name="connsiteX18" fmla="*/ 420606 w 609332"/>
                  <a:gd name="connsiteY18" fmla="*/ 281414 h 380320"/>
                  <a:gd name="connsiteX19" fmla="*/ 399279 w 609332"/>
                  <a:gd name="connsiteY19" fmla="*/ 255267 h 380320"/>
                  <a:gd name="connsiteX20" fmla="*/ 391758 w 609332"/>
                  <a:gd name="connsiteY20" fmla="*/ 216189 h 380320"/>
                  <a:gd name="connsiteX21" fmla="*/ 398422 w 609332"/>
                  <a:gd name="connsiteY21" fmla="*/ 160281 h 380320"/>
                  <a:gd name="connsiteX22" fmla="*/ 400231 w 609332"/>
                  <a:gd name="connsiteY22" fmla="*/ 151914 h 380320"/>
                  <a:gd name="connsiteX23" fmla="*/ 391853 w 609332"/>
                  <a:gd name="connsiteY23" fmla="*/ 148777 h 380320"/>
                  <a:gd name="connsiteX24" fmla="*/ 363862 w 609332"/>
                  <a:gd name="connsiteY24" fmla="*/ 139269 h 380320"/>
                  <a:gd name="connsiteX25" fmla="*/ 358149 w 609332"/>
                  <a:gd name="connsiteY25" fmla="*/ 126908 h 380320"/>
                  <a:gd name="connsiteX26" fmla="*/ 353389 w 609332"/>
                  <a:gd name="connsiteY26" fmla="*/ 111791 h 380320"/>
                  <a:gd name="connsiteX27" fmla="*/ 334347 w 609332"/>
                  <a:gd name="connsiteY27" fmla="*/ 84693 h 380320"/>
                  <a:gd name="connsiteX28" fmla="*/ 298739 w 609332"/>
                  <a:gd name="connsiteY28" fmla="*/ 64346 h 380320"/>
                  <a:gd name="connsiteX29" fmla="*/ 283030 w 609332"/>
                  <a:gd name="connsiteY29" fmla="*/ 83362 h 380320"/>
                  <a:gd name="connsiteX30" fmla="*/ 259799 w 609332"/>
                  <a:gd name="connsiteY30" fmla="*/ 71477 h 380320"/>
                  <a:gd name="connsiteX31" fmla="*/ 252659 w 609332"/>
                  <a:gd name="connsiteY31" fmla="*/ 58641 h 380320"/>
                  <a:gd name="connsiteX32" fmla="*/ 239806 w 609332"/>
                  <a:gd name="connsiteY32" fmla="*/ 43048 h 380320"/>
                  <a:gd name="connsiteX33" fmla="*/ 217051 w 609332"/>
                  <a:gd name="connsiteY33" fmla="*/ 22605 h 380320"/>
                  <a:gd name="connsiteX34" fmla="*/ 185727 w 609332"/>
                  <a:gd name="connsiteY34" fmla="*/ 22605 h 380320"/>
                  <a:gd name="connsiteX35" fmla="*/ 179063 w 609332"/>
                  <a:gd name="connsiteY35" fmla="*/ 31163 h 380320"/>
                  <a:gd name="connsiteX36" fmla="*/ 121938 w 609332"/>
                  <a:gd name="connsiteY36" fmla="*/ 31638 h 380320"/>
                  <a:gd name="connsiteX37" fmla="*/ 70145 w 609332"/>
                  <a:gd name="connsiteY37" fmla="*/ 13668 h 380320"/>
                  <a:gd name="connsiteX38" fmla="*/ 47866 w 609332"/>
                  <a:gd name="connsiteY38" fmla="*/ 1783 h 380320"/>
                  <a:gd name="connsiteX39" fmla="*/ 1785 w 609332"/>
                  <a:gd name="connsiteY39" fmla="*/ 7773 h 380320"/>
                  <a:gd name="connsiteX40" fmla="*/ 12353 w 609332"/>
                  <a:gd name="connsiteY40" fmla="*/ 24507 h 380320"/>
                  <a:gd name="connsiteX41" fmla="*/ 29300 w 609332"/>
                  <a:gd name="connsiteY41" fmla="*/ 63490 h 380320"/>
                  <a:gd name="connsiteX42" fmla="*/ 54150 w 609332"/>
                  <a:gd name="connsiteY42" fmla="*/ 83552 h 380320"/>
                  <a:gd name="connsiteX43" fmla="*/ 63670 w 609332"/>
                  <a:gd name="connsiteY43" fmla="*/ 110174 h 380320"/>
                  <a:gd name="connsiteX44" fmla="*/ 47675 w 609332"/>
                  <a:gd name="connsiteY44" fmla="*/ 111505 h 380320"/>
                  <a:gd name="connsiteX45" fmla="*/ 72525 w 609332"/>
                  <a:gd name="connsiteY45" fmla="*/ 130521 h 380320"/>
                  <a:gd name="connsiteX46" fmla="*/ 94328 w 609332"/>
                  <a:gd name="connsiteY46" fmla="*/ 143833 h 380320"/>
                  <a:gd name="connsiteX47" fmla="*/ 100040 w 609332"/>
                  <a:gd name="connsiteY47" fmla="*/ 168649 h 380320"/>
                  <a:gd name="connsiteX48" fmla="*/ 123176 w 609332"/>
                  <a:gd name="connsiteY48" fmla="*/ 189091 h 380320"/>
                  <a:gd name="connsiteX49" fmla="*/ 144502 w 609332"/>
                  <a:gd name="connsiteY49" fmla="*/ 214762 h 380320"/>
                  <a:gd name="connsiteX50" fmla="*/ 154023 w 609332"/>
                  <a:gd name="connsiteY50" fmla="*/ 208582 h 380320"/>
                  <a:gd name="connsiteX51" fmla="*/ 149548 w 609332"/>
                  <a:gd name="connsiteY51" fmla="*/ 192609 h 380320"/>
                  <a:gd name="connsiteX52" fmla="*/ 132696 w 609332"/>
                  <a:gd name="connsiteY52" fmla="*/ 185573 h 380320"/>
                  <a:gd name="connsiteX53" fmla="*/ 127841 w 609332"/>
                  <a:gd name="connsiteY53" fmla="*/ 167793 h 380320"/>
                  <a:gd name="connsiteX54" fmla="*/ 114893 w 609332"/>
                  <a:gd name="connsiteY54" fmla="*/ 139269 h 380320"/>
                  <a:gd name="connsiteX55" fmla="*/ 92709 w 609332"/>
                  <a:gd name="connsiteY55" fmla="*/ 109128 h 380320"/>
                  <a:gd name="connsiteX56" fmla="*/ 76714 w 609332"/>
                  <a:gd name="connsiteY56" fmla="*/ 87355 h 380320"/>
                  <a:gd name="connsiteX57" fmla="*/ 78904 w 609332"/>
                  <a:gd name="connsiteY57" fmla="*/ 76706 h 380320"/>
                  <a:gd name="connsiteX58" fmla="*/ 63385 w 609332"/>
                  <a:gd name="connsiteY58" fmla="*/ 70050 h 380320"/>
                  <a:gd name="connsiteX59" fmla="*/ 52246 w 609332"/>
                  <a:gd name="connsiteY59" fmla="*/ 54552 h 380320"/>
                  <a:gd name="connsiteX60" fmla="*/ 45581 w 609332"/>
                  <a:gd name="connsiteY60" fmla="*/ 24792 h 380320"/>
                  <a:gd name="connsiteX61" fmla="*/ 52722 w 609332"/>
                  <a:gd name="connsiteY61" fmla="*/ 22510 h 380320"/>
                  <a:gd name="connsiteX62" fmla="*/ 59767 w 609332"/>
                  <a:gd name="connsiteY62" fmla="*/ 26123 h 380320"/>
                  <a:gd name="connsiteX63" fmla="*/ 70311 w 609332"/>
                  <a:gd name="connsiteY63" fmla="*/ 30211 h 380320"/>
                  <a:gd name="connsiteX64" fmla="*/ 70430 w 609332"/>
                  <a:gd name="connsiteY64" fmla="*/ 30497 h 380320"/>
                  <a:gd name="connsiteX65" fmla="*/ 83759 w 609332"/>
                  <a:gd name="connsiteY65" fmla="*/ 33159 h 380320"/>
                  <a:gd name="connsiteX66" fmla="*/ 87377 w 609332"/>
                  <a:gd name="connsiteY66" fmla="*/ 58546 h 380320"/>
                  <a:gd name="connsiteX67" fmla="*/ 90900 w 609332"/>
                  <a:gd name="connsiteY67" fmla="*/ 81175 h 380320"/>
                  <a:gd name="connsiteX68" fmla="*/ 100421 w 609332"/>
                  <a:gd name="connsiteY68" fmla="*/ 86499 h 380320"/>
                  <a:gd name="connsiteX69" fmla="*/ 114607 w 609332"/>
                  <a:gd name="connsiteY69" fmla="*/ 98004 h 380320"/>
                  <a:gd name="connsiteX70" fmla="*/ 131554 w 609332"/>
                  <a:gd name="connsiteY70" fmla="*/ 109509 h 380320"/>
                  <a:gd name="connsiteX71" fmla="*/ 141075 w 609332"/>
                  <a:gd name="connsiteY71" fmla="*/ 122820 h 380320"/>
                  <a:gd name="connsiteX72" fmla="*/ 154785 w 609332"/>
                  <a:gd name="connsiteY72" fmla="*/ 133469 h 380320"/>
                  <a:gd name="connsiteX73" fmla="*/ 157927 w 609332"/>
                  <a:gd name="connsiteY73" fmla="*/ 145449 h 380320"/>
                  <a:gd name="connsiteX74" fmla="*/ 170399 w 609332"/>
                  <a:gd name="connsiteY74" fmla="*/ 161042 h 380320"/>
                  <a:gd name="connsiteX75" fmla="*/ 186775 w 609332"/>
                  <a:gd name="connsiteY75" fmla="*/ 176160 h 380320"/>
                  <a:gd name="connsiteX76" fmla="*/ 229904 w 609332"/>
                  <a:gd name="connsiteY76" fmla="*/ 223700 h 380320"/>
                  <a:gd name="connsiteX77" fmla="*/ 239425 w 609332"/>
                  <a:gd name="connsiteY77" fmla="*/ 245378 h 380320"/>
                  <a:gd name="connsiteX78" fmla="*/ 238473 w 609332"/>
                  <a:gd name="connsiteY78" fmla="*/ 260021 h 380320"/>
                  <a:gd name="connsiteX79" fmla="*/ 232284 w 609332"/>
                  <a:gd name="connsiteY79" fmla="*/ 267152 h 380320"/>
                  <a:gd name="connsiteX80" fmla="*/ 248279 w 609332"/>
                  <a:gd name="connsiteY80" fmla="*/ 292063 h 380320"/>
                  <a:gd name="connsiteX81" fmla="*/ 276842 w 609332"/>
                  <a:gd name="connsiteY81" fmla="*/ 311079 h 380320"/>
                  <a:gd name="connsiteX82" fmla="*/ 308832 w 609332"/>
                  <a:gd name="connsiteY82" fmla="*/ 320587 h 380320"/>
                  <a:gd name="connsiteX83" fmla="*/ 348343 w 609332"/>
                  <a:gd name="connsiteY83" fmla="*/ 340554 h 380320"/>
                  <a:gd name="connsiteX84" fmla="*/ 393662 w 609332"/>
                  <a:gd name="connsiteY84" fmla="*/ 360045 h 380320"/>
                  <a:gd name="connsiteX85" fmla="*/ 434125 w 609332"/>
                  <a:gd name="connsiteY85" fmla="*/ 357858 h 380320"/>
                  <a:gd name="connsiteX86" fmla="*/ 470590 w 609332"/>
                  <a:gd name="connsiteY86" fmla="*/ 363183 h 380320"/>
                  <a:gd name="connsiteX87" fmla="*/ 492107 w 609332"/>
                  <a:gd name="connsiteY87" fmla="*/ 379917 h 380320"/>
                  <a:gd name="connsiteX88" fmla="*/ 510102 w 609332"/>
                  <a:gd name="connsiteY88" fmla="*/ 357953 h 38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9332" h="380320">
                    <a:moveTo>
                      <a:pt x="510102" y="357953"/>
                    </a:moveTo>
                    <a:cubicBezTo>
                      <a:pt x="512196" y="357953"/>
                      <a:pt x="534475" y="360520"/>
                      <a:pt x="536665" y="354911"/>
                    </a:cubicBezTo>
                    <a:cubicBezTo>
                      <a:pt x="538854" y="349301"/>
                      <a:pt x="519908" y="336941"/>
                      <a:pt x="522098" y="335895"/>
                    </a:cubicBezTo>
                    <a:cubicBezTo>
                      <a:pt x="524288" y="334849"/>
                      <a:pt x="525049" y="320967"/>
                      <a:pt x="528477" y="320967"/>
                    </a:cubicBezTo>
                    <a:cubicBezTo>
                      <a:pt x="531904" y="320967"/>
                      <a:pt x="563228" y="321823"/>
                      <a:pt x="564942" y="320967"/>
                    </a:cubicBezTo>
                    <a:cubicBezTo>
                      <a:pt x="566655" y="320111"/>
                      <a:pt x="572653" y="308892"/>
                      <a:pt x="577795" y="308511"/>
                    </a:cubicBezTo>
                    <a:cubicBezTo>
                      <a:pt x="580175" y="308511"/>
                      <a:pt x="583888" y="311174"/>
                      <a:pt x="587315" y="314311"/>
                    </a:cubicBezTo>
                    <a:cubicBezTo>
                      <a:pt x="592991" y="306369"/>
                      <a:pt x="596083" y="296875"/>
                      <a:pt x="596170" y="287118"/>
                    </a:cubicBezTo>
                    <a:cubicBezTo>
                      <a:pt x="597503" y="275233"/>
                      <a:pt x="593504" y="271145"/>
                      <a:pt x="599788" y="264489"/>
                    </a:cubicBezTo>
                    <a:cubicBezTo>
                      <a:pt x="606071" y="257834"/>
                      <a:pt x="612641" y="257453"/>
                      <a:pt x="610832" y="248136"/>
                    </a:cubicBezTo>
                    <a:cubicBezTo>
                      <a:pt x="609023" y="238818"/>
                      <a:pt x="600645" y="248136"/>
                      <a:pt x="593504" y="243667"/>
                    </a:cubicBezTo>
                    <a:cubicBezTo>
                      <a:pt x="586363" y="239198"/>
                      <a:pt x="580175" y="242336"/>
                      <a:pt x="561990" y="244998"/>
                    </a:cubicBezTo>
                    <a:cubicBezTo>
                      <a:pt x="543805" y="247660"/>
                      <a:pt x="535332" y="255267"/>
                      <a:pt x="536189" y="268102"/>
                    </a:cubicBezTo>
                    <a:cubicBezTo>
                      <a:pt x="537046" y="280938"/>
                      <a:pt x="530000" y="275233"/>
                      <a:pt x="530381" y="286263"/>
                    </a:cubicBezTo>
                    <a:cubicBezTo>
                      <a:pt x="530762" y="297292"/>
                      <a:pt x="516195" y="297768"/>
                      <a:pt x="517052" y="304518"/>
                    </a:cubicBezTo>
                    <a:cubicBezTo>
                      <a:pt x="517909" y="311269"/>
                      <a:pt x="505532" y="304518"/>
                      <a:pt x="502009" y="302236"/>
                    </a:cubicBezTo>
                    <a:cubicBezTo>
                      <a:pt x="498486" y="299954"/>
                      <a:pt x="460213" y="311744"/>
                      <a:pt x="454881" y="312410"/>
                    </a:cubicBezTo>
                    <a:cubicBezTo>
                      <a:pt x="449549" y="313075"/>
                      <a:pt x="439743" y="301380"/>
                      <a:pt x="432221" y="301856"/>
                    </a:cubicBezTo>
                    <a:cubicBezTo>
                      <a:pt x="424700" y="302331"/>
                      <a:pt x="421558" y="290732"/>
                      <a:pt x="420606" y="281414"/>
                    </a:cubicBezTo>
                    <a:cubicBezTo>
                      <a:pt x="419654" y="272096"/>
                      <a:pt x="405563" y="263634"/>
                      <a:pt x="399279" y="255267"/>
                    </a:cubicBezTo>
                    <a:cubicBezTo>
                      <a:pt x="392995" y="246900"/>
                      <a:pt x="392234" y="228169"/>
                      <a:pt x="391758" y="216189"/>
                    </a:cubicBezTo>
                    <a:cubicBezTo>
                      <a:pt x="390116" y="197294"/>
                      <a:pt x="392384" y="178263"/>
                      <a:pt x="398422" y="160281"/>
                    </a:cubicBezTo>
                    <a:cubicBezTo>
                      <a:pt x="399392" y="157584"/>
                      <a:pt x="400000" y="154771"/>
                      <a:pt x="400231" y="151914"/>
                    </a:cubicBezTo>
                    <a:cubicBezTo>
                      <a:pt x="397792" y="150098"/>
                      <a:pt x="394887" y="149010"/>
                      <a:pt x="391853" y="148777"/>
                    </a:cubicBezTo>
                    <a:cubicBezTo>
                      <a:pt x="384236" y="149252"/>
                      <a:pt x="367194" y="139269"/>
                      <a:pt x="363862" y="139269"/>
                    </a:cubicBezTo>
                    <a:cubicBezTo>
                      <a:pt x="360530" y="139269"/>
                      <a:pt x="361006" y="131187"/>
                      <a:pt x="358149" y="126908"/>
                    </a:cubicBezTo>
                    <a:cubicBezTo>
                      <a:pt x="355293" y="122630"/>
                      <a:pt x="357197" y="114643"/>
                      <a:pt x="353389" y="111791"/>
                    </a:cubicBezTo>
                    <a:cubicBezTo>
                      <a:pt x="344611" y="104731"/>
                      <a:pt x="338010" y="95337"/>
                      <a:pt x="334347" y="84693"/>
                    </a:cubicBezTo>
                    <a:cubicBezTo>
                      <a:pt x="330539" y="71477"/>
                      <a:pt x="307308" y="64821"/>
                      <a:pt x="298739" y="64346"/>
                    </a:cubicBezTo>
                    <a:cubicBezTo>
                      <a:pt x="290171" y="63870"/>
                      <a:pt x="285410" y="81935"/>
                      <a:pt x="283030" y="83362"/>
                    </a:cubicBezTo>
                    <a:cubicBezTo>
                      <a:pt x="274876" y="80257"/>
                      <a:pt x="267086" y="76272"/>
                      <a:pt x="259799" y="71477"/>
                    </a:cubicBezTo>
                    <a:cubicBezTo>
                      <a:pt x="255094" y="68978"/>
                      <a:pt x="252297" y="63951"/>
                      <a:pt x="252659" y="58641"/>
                    </a:cubicBezTo>
                    <a:cubicBezTo>
                      <a:pt x="252659" y="52936"/>
                      <a:pt x="242662" y="43998"/>
                      <a:pt x="239806" y="43048"/>
                    </a:cubicBezTo>
                    <a:cubicBezTo>
                      <a:pt x="231823" y="36688"/>
                      <a:pt x="224225" y="29862"/>
                      <a:pt x="217051" y="22605"/>
                    </a:cubicBezTo>
                    <a:lnTo>
                      <a:pt x="185727" y="22605"/>
                    </a:lnTo>
                    <a:lnTo>
                      <a:pt x="179063" y="31163"/>
                    </a:lnTo>
                    <a:lnTo>
                      <a:pt x="121938" y="31638"/>
                    </a:lnTo>
                    <a:cubicBezTo>
                      <a:pt x="121938" y="31638"/>
                      <a:pt x="78237" y="15474"/>
                      <a:pt x="70145" y="13668"/>
                    </a:cubicBezTo>
                    <a:cubicBezTo>
                      <a:pt x="62219" y="10720"/>
                      <a:pt x="54726" y="6723"/>
                      <a:pt x="47866" y="1783"/>
                    </a:cubicBezTo>
                    <a:lnTo>
                      <a:pt x="1785" y="7773"/>
                    </a:lnTo>
                    <a:cubicBezTo>
                      <a:pt x="4607" y="13763"/>
                      <a:pt x="8156" y="19383"/>
                      <a:pt x="12353" y="24507"/>
                    </a:cubicBezTo>
                    <a:cubicBezTo>
                      <a:pt x="20692" y="36162"/>
                      <a:pt x="26468" y="49447"/>
                      <a:pt x="29300" y="63490"/>
                    </a:cubicBezTo>
                    <a:cubicBezTo>
                      <a:pt x="30157" y="70621"/>
                      <a:pt x="43010" y="76421"/>
                      <a:pt x="54150" y="83552"/>
                    </a:cubicBezTo>
                    <a:cubicBezTo>
                      <a:pt x="62208" y="89843"/>
                      <a:pt x="65914" y="100208"/>
                      <a:pt x="63670" y="110174"/>
                    </a:cubicBezTo>
                    <a:cubicBezTo>
                      <a:pt x="62338" y="114168"/>
                      <a:pt x="48532" y="107512"/>
                      <a:pt x="47675" y="111505"/>
                    </a:cubicBezTo>
                    <a:cubicBezTo>
                      <a:pt x="46819" y="115499"/>
                      <a:pt x="65384" y="130521"/>
                      <a:pt x="72525" y="130521"/>
                    </a:cubicBezTo>
                    <a:cubicBezTo>
                      <a:pt x="79665" y="130521"/>
                      <a:pt x="83188" y="134039"/>
                      <a:pt x="94328" y="143833"/>
                    </a:cubicBezTo>
                    <a:cubicBezTo>
                      <a:pt x="105467" y="153626"/>
                      <a:pt x="104515" y="165131"/>
                      <a:pt x="100040" y="168649"/>
                    </a:cubicBezTo>
                    <a:cubicBezTo>
                      <a:pt x="95565" y="172166"/>
                      <a:pt x="108990" y="179773"/>
                      <a:pt x="123176" y="189091"/>
                    </a:cubicBezTo>
                    <a:cubicBezTo>
                      <a:pt x="132982" y="194999"/>
                      <a:pt x="140498" y="204047"/>
                      <a:pt x="144502" y="214762"/>
                    </a:cubicBezTo>
                    <a:cubicBezTo>
                      <a:pt x="145835" y="219707"/>
                      <a:pt x="152119" y="214762"/>
                      <a:pt x="154023" y="208582"/>
                    </a:cubicBezTo>
                    <a:cubicBezTo>
                      <a:pt x="155927" y="202402"/>
                      <a:pt x="149548" y="200120"/>
                      <a:pt x="149548" y="192609"/>
                    </a:cubicBezTo>
                    <a:cubicBezTo>
                      <a:pt x="149548" y="185097"/>
                      <a:pt x="138028" y="186429"/>
                      <a:pt x="132696" y="185573"/>
                    </a:cubicBezTo>
                    <a:cubicBezTo>
                      <a:pt x="127365" y="184717"/>
                      <a:pt x="132696" y="173117"/>
                      <a:pt x="127841" y="167793"/>
                    </a:cubicBezTo>
                    <a:cubicBezTo>
                      <a:pt x="121563" y="159300"/>
                      <a:pt x="117151" y="149581"/>
                      <a:pt x="114893" y="139269"/>
                    </a:cubicBezTo>
                    <a:cubicBezTo>
                      <a:pt x="112227" y="129761"/>
                      <a:pt x="98421" y="119777"/>
                      <a:pt x="92709" y="109128"/>
                    </a:cubicBezTo>
                    <a:cubicBezTo>
                      <a:pt x="88805" y="100925"/>
                      <a:pt x="83377" y="93537"/>
                      <a:pt x="76714" y="87355"/>
                    </a:cubicBezTo>
                    <a:cubicBezTo>
                      <a:pt x="72715" y="84693"/>
                      <a:pt x="82426" y="80699"/>
                      <a:pt x="78904" y="76706"/>
                    </a:cubicBezTo>
                    <a:cubicBezTo>
                      <a:pt x="75381" y="72713"/>
                      <a:pt x="70049" y="73188"/>
                      <a:pt x="63385" y="70050"/>
                    </a:cubicBezTo>
                    <a:cubicBezTo>
                      <a:pt x="56882" y="67600"/>
                      <a:pt x="52489" y="61489"/>
                      <a:pt x="52246" y="54552"/>
                    </a:cubicBezTo>
                    <a:cubicBezTo>
                      <a:pt x="51228" y="44401"/>
                      <a:pt x="48990" y="34409"/>
                      <a:pt x="45581" y="24792"/>
                    </a:cubicBezTo>
                    <a:cubicBezTo>
                      <a:pt x="43391" y="18992"/>
                      <a:pt x="50437" y="19848"/>
                      <a:pt x="52722" y="22510"/>
                    </a:cubicBezTo>
                    <a:cubicBezTo>
                      <a:pt x="55007" y="25173"/>
                      <a:pt x="56720" y="27835"/>
                      <a:pt x="59767" y="26123"/>
                    </a:cubicBezTo>
                    <a:cubicBezTo>
                      <a:pt x="63809" y="24344"/>
                      <a:pt x="68529" y="26174"/>
                      <a:pt x="70311" y="30211"/>
                    </a:cubicBezTo>
                    <a:cubicBezTo>
                      <a:pt x="70352" y="30305"/>
                      <a:pt x="70392" y="30401"/>
                      <a:pt x="70430" y="30497"/>
                    </a:cubicBezTo>
                    <a:cubicBezTo>
                      <a:pt x="72715" y="35441"/>
                      <a:pt x="79951" y="30972"/>
                      <a:pt x="83759" y="33159"/>
                    </a:cubicBezTo>
                    <a:cubicBezTo>
                      <a:pt x="87568" y="35346"/>
                      <a:pt x="75762" y="38103"/>
                      <a:pt x="87377" y="58546"/>
                    </a:cubicBezTo>
                    <a:cubicBezTo>
                      <a:pt x="98993" y="78988"/>
                      <a:pt x="90900" y="67388"/>
                      <a:pt x="90900" y="81175"/>
                    </a:cubicBezTo>
                    <a:cubicBezTo>
                      <a:pt x="90900" y="94961"/>
                      <a:pt x="98041" y="88686"/>
                      <a:pt x="100421" y="86499"/>
                    </a:cubicBezTo>
                    <a:cubicBezTo>
                      <a:pt x="102801" y="84312"/>
                      <a:pt x="108894" y="90873"/>
                      <a:pt x="114607" y="98004"/>
                    </a:cubicBezTo>
                    <a:cubicBezTo>
                      <a:pt x="120319" y="105135"/>
                      <a:pt x="131554" y="105515"/>
                      <a:pt x="131554" y="109509"/>
                    </a:cubicBezTo>
                    <a:cubicBezTo>
                      <a:pt x="131231" y="115620"/>
                      <a:pt x="135181" y="121143"/>
                      <a:pt x="141075" y="122820"/>
                    </a:cubicBezTo>
                    <a:cubicBezTo>
                      <a:pt x="148596" y="124151"/>
                      <a:pt x="149929" y="132328"/>
                      <a:pt x="154785" y="133469"/>
                    </a:cubicBezTo>
                    <a:cubicBezTo>
                      <a:pt x="159640" y="134610"/>
                      <a:pt x="160592" y="139744"/>
                      <a:pt x="157927" y="145449"/>
                    </a:cubicBezTo>
                    <a:cubicBezTo>
                      <a:pt x="155261" y="151154"/>
                      <a:pt x="157927" y="156098"/>
                      <a:pt x="170399" y="161042"/>
                    </a:cubicBezTo>
                    <a:cubicBezTo>
                      <a:pt x="182871" y="165986"/>
                      <a:pt x="177063" y="166747"/>
                      <a:pt x="186775" y="176160"/>
                    </a:cubicBezTo>
                    <a:cubicBezTo>
                      <a:pt x="202023" y="191195"/>
                      <a:pt x="216422" y="207066"/>
                      <a:pt x="229904" y="223700"/>
                    </a:cubicBezTo>
                    <a:cubicBezTo>
                      <a:pt x="234120" y="230423"/>
                      <a:pt x="237327" y="237727"/>
                      <a:pt x="239425" y="245378"/>
                    </a:cubicBezTo>
                    <a:cubicBezTo>
                      <a:pt x="241615" y="251654"/>
                      <a:pt x="234950" y="254886"/>
                      <a:pt x="238473" y="260021"/>
                    </a:cubicBezTo>
                    <a:cubicBezTo>
                      <a:pt x="241995" y="265155"/>
                      <a:pt x="231808" y="263158"/>
                      <a:pt x="232284" y="267152"/>
                    </a:cubicBezTo>
                    <a:cubicBezTo>
                      <a:pt x="232760" y="271145"/>
                      <a:pt x="238473" y="291112"/>
                      <a:pt x="248279" y="292063"/>
                    </a:cubicBezTo>
                    <a:cubicBezTo>
                      <a:pt x="258086" y="293014"/>
                      <a:pt x="269225" y="304899"/>
                      <a:pt x="276842" y="311079"/>
                    </a:cubicBezTo>
                    <a:cubicBezTo>
                      <a:pt x="284458" y="317259"/>
                      <a:pt x="296835" y="316403"/>
                      <a:pt x="308832" y="320587"/>
                    </a:cubicBezTo>
                    <a:cubicBezTo>
                      <a:pt x="320828" y="324770"/>
                      <a:pt x="331015" y="335609"/>
                      <a:pt x="348343" y="340554"/>
                    </a:cubicBezTo>
                    <a:cubicBezTo>
                      <a:pt x="364287" y="344904"/>
                      <a:pt x="379542" y="351465"/>
                      <a:pt x="393662" y="360045"/>
                    </a:cubicBezTo>
                    <a:cubicBezTo>
                      <a:pt x="404801" y="367176"/>
                      <a:pt x="418607" y="364038"/>
                      <a:pt x="434125" y="357858"/>
                    </a:cubicBezTo>
                    <a:cubicBezTo>
                      <a:pt x="449644" y="351678"/>
                      <a:pt x="461641" y="359570"/>
                      <a:pt x="470590" y="363183"/>
                    </a:cubicBezTo>
                    <a:cubicBezTo>
                      <a:pt x="478424" y="367856"/>
                      <a:pt x="485651" y="373477"/>
                      <a:pt x="492107" y="379917"/>
                    </a:cubicBezTo>
                    <a:cubicBezTo>
                      <a:pt x="497493" y="372116"/>
                      <a:pt x="503511" y="364770"/>
                      <a:pt x="510102" y="35795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60" name="Freeform 2689">
                <a:extLst>
                  <a:ext uri="{FF2B5EF4-FFF2-40B4-BE49-F238E27FC236}">
                    <a16:creationId xmlns:a16="http://schemas.microsoft.com/office/drawing/2014/main" id="{B39DA379-5635-F5C3-6DE0-85990C634E63}"/>
                  </a:ext>
                </a:extLst>
              </p:cNvPr>
              <p:cNvSpPr/>
              <p:nvPr/>
            </p:nvSpPr>
            <p:spPr>
              <a:xfrm>
                <a:off x="7559561" y="6732810"/>
                <a:ext cx="202045" cy="201777"/>
              </a:xfrm>
              <a:custGeom>
                <a:avLst/>
                <a:gdLst>
                  <a:gd name="connsiteX0" fmla="*/ 76523 w 85687"/>
                  <a:gd name="connsiteY0" fmla="*/ 56834 h 85572"/>
                  <a:gd name="connsiteX1" fmla="*/ 87377 w 85687"/>
                  <a:gd name="connsiteY1" fmla="*/ 45710 h 85572"/>
                  <a:gd name="connsiteX2" fmla="*/ 79285 w 85687"/>
                  <a:gd name="connsiteY2" fmla="*/ 40956 h 85572"/>
                  <a:gd name="connsiteX3" fmla="*/ 69288 w 85687"/>
                  <a:gd name="connsiteY3" fmla="*/ 42287 h 85572"/>
                  <a:gd name="connsiteX4" fmla="*/ 70335 w 85687"/>
                  <a:gd name="connsiteY4" fmla="*/ 1783 h 85572"/>
                  <a:gd name="connsiteX5" fmla="*/ 36631 w 85687"/>
                  <a:gd name="connsiteY5" fmla="*/ 1783 h 85572"/>
                  <a:gd name="connsiteX6" fmla="*/ 30252 w 85687"/>
                  <a:gd name="connsiteY6" fmla="*/ 16710 h 85572"/>
                  <a:gd name="connsiteX7" fmla="*/ 44819 w 85687"/>
                  <a:gd name="connsiteY7" fmla="*/ 35726 h 85572"/>
                  <a:gd name="connsiteX8" fmla="*/ 18256 w 85687"/>
                  <a:gd name="connsiteY8" fmla="*/ 38769 h 85572"/>
                  <a:gd name="connsiteX9" fmla="*/ 1785 w 85687"/>
                  <a:gd name="connsiteY9" fmla="*/ 60352 h 85572"/>
                  <a:gd name="connsiteX10" fmla="*/ 23778 w 85687"/>
                  <a:gd name="connsiteY10" fmla="*/ 79368 h 85572"/>
                  <a:gd name="connsiteX11" fmla="*/ 51769 w 85687"/>
                  <a:gd name="connsiteY11" fmla="*/ 84312 h 85572"/>
                  <a:gd name="connsiteX12" fmla="*/ 52436 w 85687"/>
                  <a:gd name="connsiteY12" fmla="*/ 84312 h 85572"/>
                  <a:gd name="connsiteX13" fmla="*/ 66717 w 85687"/>
                  <a:gd name="connsiteY13" fmla="*/ 72427 h 85572"/>
                  <a:gd name="connsiteX14" fmla="*/ 76523 w 85687"/>
                  <a:gd name="connsiteY14" fmla="*/ 56834 h 8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87" h="85572">
                    <a:moveTo>
                      <a:pt x="76523" y="56834"/>
                    </a:moveTo>
                    <a:cubicBezTo>
                      <a:pt x="80524" y="53518"/>
                      <a:pt x="84162" y="49789"/>
                      <a:pt x="87377" y="45710"/>
                    </a:cubicBezTo>
                    <a:cubicBezTo>
                      <a:pt x="80427" y="49418"/>
                      <a:pt x="77857" y="45710"/>
                      <a:pt x="79285" y="40956"/>
                    </a:cubicBezTo>
                    <a:lnTo>
                      <a:pt x="69288" y="42287"/>
                    </a:lnTo>
                    <a:lnTo>
                      <a:pt x="70335" y="1783"/>
                    </a:lnTo>
                    <a:cubicBezTo>
                      <a:pt x="62242" y="1783"/>
                      <a:pt x="39583" y="1783"/>
                      <a:pt x="36631" y="1783"/>
                    </a:cubicBezTo>
                    <a:cubicBezTo>
                      <a:pt x="33680" y="1783"/>
                      <a:pt x="32347" y="15474"/>
                      <a:pt x="30252" y="16710"/>
                    </a:cubicBezTo>
                    <a:cubicBezTo>
                      <a:pt x="28158" y="17946"/>
                      <a:pt x="46914" y="30497"/>
                      <a:pt x="44819" y="35726"/>
                    </a:cubicBezTo>
                    <a:cubicBezTo>
                      <a:pt x="42725" y="40956"/>
                      <a:pt x="20351" y="38294"/>
                      <a:pt x="18256" y="38769"/>
                    </a:cubicBezTo>
                    <a:cubicBezTo>
                      <a:pt x="12208" y="45521"/>
                      <a:pt x="6701" y="52738"/>
                      <a:pt x="1785" y="60352"/>
                    </a:cubicBezTo>
                    <a:cubicBezTo>
                      <a:pt x="8762" y="67088"/>
                      <a:pt x="16104" y="73437"/>
                      <a:pt x="23778" y="79368"/>
                    </a:cubicBezTo>
                    <a:cubicBezTo>
                      <a:pt x="32252" y="84693"/>
                      <a:pt x="46057" y="78893"/>
                      <a:pt x="51769" y="84312"/>
                    </a:cubicBezTo>
                    <a:lnTo>
                      <a:pt x="52436" y="84312"/>
                    </a:lnTo>
                    <a:cubicBezTo>
                      <a:pt x="56682" y="79772"/>
                      <a:pt x="61479" y="75779"/>
                      <a:pt x="66717" y="72427"/>
                    </a:cubicBezTo>
                    <a:cubicBezTo>
                      <a:pt x="71002" y="71382"/>
                      <a:pt x="67574" y="64060"/>
                      <a:pt x="76523" y="5683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61" name="Freeform 2690">
                <a:extLst>
                  <a:ext uri="{FF2B5EF4-FFF2-40B4-BE49-F238E27FC236}">
                    <a16:creationId xmlns:a16="http://schemas.microsoft.com/office/drawing/2014/main" id="{22AACB13-BFB4-63B8-505C-CF2B76119D47}"/>
                  </a:ext>
                </a:extLst>
              </p:cNvPr>
              <p:cNvSpPr/>
              <p:nvPr/>
            </p:nvSpPr>
            <p:spPr>
              <a:xfrm>
                <a:off x="7718727" y="6702522"/>
                <a:ext cx="67348" cy="112099"/>
              </a:xfrm>
              <a:custGeom>
                <a:avLst/>
                <a:gdLst>
                  <a:gd name="connsiteX0" fmla="*/ 5594 w 28562"/>
                  <a:gd name="connsiteY0" fmla="*/ 14437 h 47540"/>
                  <a:gd name="connsiteX1" fmla="*/ 2833 w 28562"/>
                  <a:gd name="connsiteY1" fmla="*/ 14437 h 47540"/>
                  <a:gd name="connsiteX2" fmla="*/ 1785 w 28562"/>
                  <a:gd name="connsiteY2" fmla="*/ 54942 h 47540"/>
                  <a:gd name="connsiteX3" fmla="*/ 11782 w 28562"/>
                  <a:gd name="connsiteY3" fmla="*/ 53610 h 47540"/>
                  <a:gd name="connsiteX4" fmla="*/ 18066 w 28562"/>
                  <a:gd name="connsiteY4" fmla="*/ 43437 h 47540"/>
                  <a:gd name="connsiteX5" fmla="*/ 23397 w 28562"/>
                  <a:gd name="connsiteY5" fmla="*/ 10159 h 47540"/>
                  <a:gd name="connsiteX6" fmla="*/ 27872 w 28562"/>
                  <a:gd name="connsiteY6" fmla="*/ 7592 h 47540"/>
                  <a:gd name="connsiteX7" fmla="*/ 18351 w 28562"/>
                  <a:gd name="connsiteY7" fmla="*/ 1792 h 47540"/>
                  <a:gd name="connsiteX8" fmla="*/ 5594 w 28562"/>
                  <a:gd name="connsiteY8" fmla="*/ 14437 h 4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62" h="47540">
                    <a:moveTo>
                      <a:pt x="5594" y="14437"/>
                    </a:moveTo>
                    <a:cubicBezTo>
                      <a:pt x="4676" y="14533"/>
                      <a:pt x="3750" y="14533"/>
                      <a:pt x="2833" y="14437"/>
                    </a:cubicBezTo>
                    <a:lnTo>
                      <a:pt x="1785" y="54942"/>
                    </a:lnTo>
                    <a:lnTo>
                      <a:pt x="11782" y="53610"/>
                    </a:lnTo>
                    <a:cubicBezTo>
                      <a:pt x="12727" y="49633"/>
                      <a:pt x="14931" y="46065"/>
                      <a:pt x="18066" y="43437"/>
                    </a:cubicBezTo>
                    <a:cubicBezTo>
                      <a:pt x="26063" y="37257"/>
                      <a:pt x="14067" y="12441"/>
                      <a:pt x="23397" y="10159"/>
                    </a:cubicBezTo>
                    <a:cubicBezTo>
                      <a:pt x="25097" y="9731"/>
                      <a:pt x="26646" y="8842"/>
                      <a:pt x="27872" y="7592"/>
                    </a:cubicBezTo>
                    <a:cubicBezTo>
                      <a:pt x="24540" y="4454"/>
                      <a:pt x="20827" y="1602"/>
                      <a:pt x="18351" y="1792"/>
                    </a:cubicBezTo>
                    <a:cubicBezTo>
                      <a:pt x="13305" y="2362"/>
                      <a:pt x="7307" y="13582"/>
                      <a:pt x="5594" y="14437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62" name="Freeform 2691">
                <a:extLst>
                  <a:ext uri="{FF2B5EF4-FFF2-40B4-BE49-F238E27FC236}">
                    <a16:creationId xmlns:a16="http://schemas.microsoft.com/office/drawing/2014/main" id="{317953E9-26C0-78C4-53DF-9B5645D9F413}"/>
                  </a:ext>
                </a:extLst>
              </p:cNvPr>
              <p:cNvSpPr/>
              <p:nvPr/>
            </p:nvSpPr>
            <p:spPr>
              <a:xfrm>
                <a:off x="8416990" y="6619929"/>
                <a:ext cx="134699" cy="112099"/>
              </a:xfrm>
              <a:custGeom>
                <a:avLst/>
                <a:gdLst>
                  <a:gd name="connsiteX0" fmla="*/ 27742 w 57124"/>
                  <a:gd name="connsiteY0" fmla="*/ 3256 h 47540"/>
                  <a:gd name="connsiteX1" fmla="*/ 41071 w 57124"/>
                  <a:gd name="connsiteY1" fmla="*/ 30734 h 47540"/>
                  <a:gd name="connsiteX2" fmla="*/ 1941 w 57124"/>
                  <a:gd name="connsiteY2" fmla="*/ 37865 h 47540"/>
                  <a:gd name="connsiteX3" fmla="*/ 27742 w 57124"/>
                  <a:gd name="connsiteY3" fmla="*/ 44046 h 47540"/>
                  <a:gd name="connsiteX4" fmla="*/ 55543 w 57124"/>
                  <a:gd name="connsiteY4" fmla="*/ 47754 h 47540"/>
                  <a:gd name="connsiteX5" fmla="*/ 59447 w 57124"/>
                  <a:gd name="connsiteY5" fmla="*/ 8866 h 47540"/>
                  <a:gd name="connsiteX6" fmla="*/ 27742 w 57124"/>
                  <a:gd name="connsiteY6" fmla="*/ 3256 h 4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24" h="47540">
                    <a:moveTo>
                      <a:pt x="27742" y="3256"/>
                    </a:moveTo>
                    <a:cubicBezTo>
                      <a:pt x="18793" y="9436"/>
                      <a:pt x="41071" y="22748"/>
                      <a:pt x="41071" y="30734"/>
                    </a:cubicBezTo>
                    <a:cubicBezTo>
                      <a:pt x="41071" y="38721"/>
                      <a:pt x="5368" y="29213"/>
                      <a:pt x="1941" y="37865"/>
                    </a:cubicBezTo>
                    <a:cubicBezTo>
                      <a:pt x="132" y="42334"/>
                      <a:pt x="14413" y="48514"/>
                      <a:pt x="27742" y="44046"/>
                    </a:cubicBezTo>
                    <a:cubicBezTo>
                      <a:pt x="37098" y="41070"/>
                      <a:pt x="47297" y="42430"/>
                      <a:pt x="55543" y="47754"/>
                    </a:cubicBezTo>
                    <a:cubicBezTo>
                      <a:pt x="56495" y="34252"/>
                      <a:pt x="58018" y="19230"/>
                      <a:pt x="59447" y="8866"/>
                    </a:cubicBezTo>
                    <a:cubicBezTo>
                      <a:pt x="48212" y="5919"/>
                      <a:pt x="34216" y="-1308"/>
                      <a:pt x="27742" y="325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63" name="Freeform 2692">
                <a:extLst>
                  <a:ext uri="{FF2B5EF4-FFF2-40B4-BE49-F238E27FC236}">
                    <a16:creationId xmlns:a16="http://schemas.microsoft.com/office/drawing/2014/main" id="{F88F6C76-2A1E-4B1A-8D38-CE71DC51601C}"/>
                  </a:ext>
                </a:extLst>
              </p:cNvPr>
              <p:cNvSpPr/>
              <p:nvPr/>
            </p:nvSpPr>
            <p:spPr>
              <a:xfrm>
                <a:off x="8543750" y="6636631"/>
                <a:ext cx="157148" cy="89678"/>
              </a:xfrm>
              <a:custGeom>
                <a:avLst/>
                <a:gdLst>
                  <a:gd name="connsiteX0" fmla="*/ 28158 w 66645"/>
                  <a:gd name="connsiteY0" fmla="*/ 32589 h 38032"/>
                  <a:gd name="connsiteX1" fmla="*/ 69954 w 66645"/>
                  <a:gd name="connsiteY1" fmla="*/ 24602 h 38032"/>
                  <a:gd name="connsiteX2" fmla="*/ 16638 w 66645"/>
                  <a:gd name="connsiteY2" fmla="*/ 2353 h 38032"/>
                  <a:gd name="connsiteX3" fmla="*/ 5689 w 66645"/>
                  <a:gd name="connsiteY3" fmla="*/ 1783 h 38032"/>
                  <a:gd name="connsiteX4" fmla="*/ 1785 w 66645"/>
                  <a:gd name="connsiteY4" fmla="*/ 40671 h 38032"/>
                  <a:gd name="connsiteX5" fmla="*/ 3309 w 66645"/>
                  <a:gd name="connsiteY5" fmla="*/ 41431 h 38032"/>
                  <a:gd name="connsiteX6" fmla="*/ 28158 w 66645"/>
                  <a:gd name="connsiteY6" fmla="*/ 32589 h 3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45" h="38032">
                    <a:moveTo>
                      <a:pt x="28158" y="32589"/>
                    </a:moveTo>
                    <a:cubicBezTo>
                      <a:pt x="44153" y="27264"/>
                      <a:pt x="69954" y="36962"/>
                      <a:pt x="69954" y="24602"/>
                    </a:cubicBezTo>
                    <a:cubicBezTo>
                      <a:pt x="69954" y="12242"/>
                      <a:pt x="27301" y="-1165"/>
                      <a:pt x="16638" y="2353"/>
                    </a:cubicBezTo>
                    <a:cubicBezTo>
                      <a:pt x="13002" y="3137"/>
                      <a:pt x="9223" y="2940"/>
                      <a:pt x="5689" y="1783"/>
                    </a:cubicBezTo>
                    <a:cubicBezTo>
                      <a:pt x="4261" y="12051"/>
                      <a:pt x="2737" y="27169"/>
                      <a:pt x="1785" y="40671"/>
                    </a:cubicBezTo>
                    <a:lnTo>
                      <a:pt x="3309" y="41431"/>
                    </a:lnTo>
                    <a:cubicBezTo>
                      <a:pt x="10354" y="44949"/>
                      <a:pt x="12163" y="38294"/>
                      <a:pt x="28158" y="3258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64" name="Freeform 2693">
                <a:extLst>
                  <a:ext uri="{FF2B5EF4-FFF2-40B4-BE49-F238E27FC236}">
                    <a16:creationId xmlns:a16="http://schemas.microsoft.com/office/drawing/2014/main" id="{BB2FFE37-0AF5-3EFA-E480-24D962CDBF16}"/>
                  </a:ext>
                </a:extLst>
              </p:cNvPr>
              <p:cNvSpPr/>
              <p:nvPr/>
            </p:nvSpPr>
            <p:spPr>
              <a:xfrm>
                <a:off x="7803135" y="6869793"/>
                <a:ext cx="202045" cy="201777"/>
              </a:xfrm>
              <a:custGeom>
                <a:avLst/>
                <a:gdLst>
                  <a:gd name="connsiteX0" fmla="*/ 47772 w 85687"/>
                  <a:gd name="connsiteY0" fmla="*/ 84503 h 85572"/>
                  <a:gd name="connsiteX1" fmla="*/ 67575 w 85687"/>
                  <a:gd name="connsiteY1" fmla="*/ 87735 h 85572"/>
                  <a:gd name="connsiteX2" fmla="*/ 77096 w 85687"/>
                  <a:gd name="connsiteY2" fmla="*/ 88876 h 85572"/>
                  <a:gd name="connsiteX3" fmla="*/ 74335 w 85687"/>
                  <a:gd name="connsiteY3" fmla="*/ 84598 h 85572"/>
                  <a:gd name="connsiteX4" fmla="*/ 79191 w 85687"/>
                  <a:gd name="connsiteY4" fmla="*/ 58831 h 85572"/>
                  <a:gd name="connsiteX5" fmla="*/ 81857 w 85687"/>
                  <a:gd name="connsiteY5" fmla="*/ 24697 h 85572"/>
                  <a:gd name="connsiteX6" fmla="*/ 86331 w 85687"/>
                  <a:gd name="connsiteY6" fmla="*/ 3780 h 85572"/>
                  <a:gd name="connsiteX7" fmla="*/ 86331 w 85687"/>
                  <a:gd name="connsiteY7" fmla="*/ 1783 h 85572"/>
                  <a:gd name="connsiteX8" fmla="*/ 62910 w 85687"/>
                  <a:gd name="connsiteY8" fmla="*/ 11291 h 85572"/>
                  <a:gd name="connsiteX9" fmla="*/ 43869 w 85687"/>
                  <a:gd name="connsiteY9" fmla="*/ 15569 h 85572"/>
                  <a:gd name="connsiteX10" fmla="*/ 21971 w 85687"/>
                  <a:gd name="connsiteY10" fmla="*/ 25077 h 85572"/>
                  <a:gd name="connsiteX11" fmla="*/ 15496 w 85687"/>
                  <a:gd name="connsiteY11" fmla="*/ 37438 h 85572"/>
                  <a:gd name="connsiteX12" fmla="*/ 9498 w 85687"/>
                  <a:gd name="connsiteY12" fmla="*/ 43048 h 85572"/>
                  <a:gd name="connsiteX13" fmla="*/ 2072 w 85687"/>
                  <a:gd name="connsiteY13" fmla="*/ 44759 h 85572"/>
                  <a:gd name="connsiteX14" fmla="*/ 5214 w 85687"/>
                  <a:gd name="connsiteY14" fmla="*/ 52365 h 85572"/>
                  <a:gd name="connsiteX15" fmla="*/ 29683 w 85687"/>
                  <a:gd name="connsiteY15" fmla="*/ 75850 h 85572"/>
                  <a:gd name="connsiteX16" fmla="*/ 36538 w 85687"/>
                  <a:gd name="connsiteY16" fmla="*/ 84027 h 85572"/>
                  <a:gd name="connsiteX17" fmla="*/ 47772 w 85687"/>
                  <a:gd name="connsiteY17" fmla="*/ 84503 h 8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5687" h="85572">
                    <a:moveTo>
                      <a:pt x="47772" y="84503"/>
                    </a:moveTo>
                    <a:cubicBezTo>
                      <a:pt x="52152" y="86689"/>
                      <a:pt x="63196" y="84503"/>
                      <a:pt x="67575" y="87735"/>
                    </a:cubicBezTo>
                    <a:cubicBezTo>
                      <a:pt x="70513" y="89231"/>
                      <a:pt x="73887" y="89636"/>
                      <a:pt x="77096" y="88876"/>
                    </a:cubicBezTo>
                    <a:cubicBezTo>
                      <a:pt x="75859" y="86975"/>
                      <a:pt x="74811" y="85453"/>
                      <a:pt x="74335" y="84598"/>
                    </a:cubicBezTo>
                    <a:cubicBezTo>
                      <a:pt x="71193" y="78798"/>
                      <a:pt x="76525" y="67293"/>
                      <a:pt x="79191" y="58831"/>
                    </a:cubicBezTo>
                    <a:cubicBezTo>
                      <a:pt x="81857" y="50369"/>
                      <a:pt x="77001" y="30307"/>
                      <a:pt x="81857" y="24697"/>
                    </a:cubicBezTo>
                    <a:cubicBezTo>
                      <a:pt x="86712" y="19087"/>
                      <a:pt x="84142" y="16235"/>
                      <a:pt x="86331" y="3780"/>
                    </a:cubicBezTo>
                    <a:cubicBezTo>
                      <a:pt x="86377" y="3115"/>
                      <a:pt x="86377" y="2448"/>
                      <a:pt x="86331" y="1783"/>
                    </a:cubicBezTo>
                    <a:cubicBezTo>
                      <a:pt x="76334" y="1783"/>
                      <a:pt x="66052" y="10815"/>
                      <a:pt x="62910" y="11291"/>
                    </a:cubicBezTo>
                    <a:cubicBezTo>
                      <a:pt x="59768" y="11766"/>
                      <a:pt x="45297" y="8248"/>
                      <a:pt x="43869" y="15569"/>
                    </a:cubicBezTo>
                    <a:cubicBezTo>
                      <a:pt x="42440" y="22891"/>
                      <a:pt x="33586" y="24127"/>
                      <a:pt x="21971" y="25077"/>
                    </a:cubicBezTo>
                    <a:cubicBezTo>
                      <a:pt x="10355" y="26028"/>
                      <a:pt x="16353" y="35821"/>
                      <a:pt x="15496" y="37438"/>
                    </a:cubicBezTo>
                    <a:cubicBezTo>
                      <a:pt x="13765" y="39575"/>
                      <a:pt x="11747" y="41462"/>
                      <a:pt x="9498" y="43048"/>
                    </a:cubicBezTo>
                    <a:lnTo>
                      <a:pt x="2072" y="44759"/>
                    </a:lnTo>
                    <a:cubicBezTo>
                      <a:pt x="1160" y="47719"/>
                      <a:pt x="2478" y="50909"/>
                      <a:pt x="5214" y="52365"/>
                    </a:cubicBezTo>
                    <a:cubicBezTo>
                      <a:pt x="12259" y="56359"/>
                      <a:pt x="22066" y="71382"/>
                      <a:pt x="29683" y="75850"/>
                    </a:cubicBezTo>
                    <a:cubicBezTo>
                      <a:pt x="32922" y="77611"/>
                      <a:pt x="35371" y="80533"/>
                      <a:pt x="36538" y="84027"/>
                    </a:cubicBezTo>
                    <a:cubicBezTo>
                      <a:pt x="40265" y="83272"/>
                      <a:pt x="44122" y="83435"/>
                      <a:pt x="47772" y="8450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65" name="Freeform 2699">
                <a:extLst>
                  <a:ext uri="{FF2B5EF4-FFF2-40B4-BE49-F238E27FC236}">
                    <a16:creationId xmlns:a16="http://schemas.microsoft.com/office/drawing/2014/main" id="{8E6F63C6-F381-9265-2E95-6C78960E58E0}"/>
                  </a:ext>
                </a:extLst>
              </p:cNvPr>
              <p:cNvSpPr/>
              <p:nvPr/>
            </p:nvSpPr>
            <p:spPr>
              <a:xfrm>
                <a:off x="7876811" y="7062402"/>
                <a:ext cx="157148" cy="112099"/>
              </a:xfrm>
              <a:custGeom>
                <a:avLst/>
                <a:gdLst>
                  <a:gd name="connsiteX0" fmla="*/ 62988 w 66645"/>
                  <a:gd name="connsiteY0" fmla="*/ 44559 h 47540"/>
                  <a:gd name="connsiteX1" fmla="*/ 66035 w 66645"/>
                  <a:gd name="connsiteY1" fmla="*/ 31818 h 47540"/>
                  <a:gd name="connsiteX2" fmla="*/ 46232 w 66645"/>
                  <a:gd name="connsiteY2" fmla="*/ 7192 h 47540"/>
                  <a:gd name="connsiteX3" fmla="*/ 36711 w 66645"/>
                  <a:gd name="connsiteY3" fmla="*/ 6052 h 47540"/>
                  <a:gd name="connsiteX4" fmla="*/ 16907 w 66645"/>
                  <a:gd name="connsiteY4" fmla="*/ 2819 h 47540"/>
                  <a:gd name="connsiteX5" fmla="*/ 5863 w 66645"/>
                  <a:gd name="connsiteY5" fmla="*/ 2153 h 47540"/>
                  <a:gd name="connsiteX6" fmla="*/ 4340 w 66645"/>
                  <a:gd name="connsiteY6" fmla="*/ 9950 h 47540"/>
                  <a:gd name="connsiteX7" fmla="*/ 5584 w 66645"/>
                  <a:gd name="connsiteY7" fmla="*/ 25093 h 47540"/>
                  <a:gd name="connsiteX8" fmla="*/ 9672 w 66645"/>
                  <a:gd name="connsiteY8" fmla="*/ 27254 h 47540"/>
                  <a:gd name="connsiteX9" fmla="*/ 21192 w 66645"/>
                  <a:gd name="connsiteY9" fmla="*/ 25068 h 47540"/>
                  <a:gd name="connsiteX10" fmla="*/ 30046 w 66645"/>
                  <a:gd name="connsiteY10" fmla="*/ 32579 h 47540"/>
                  <a:gd name="connsiteX11" fmla="*/ 44327 w 66645"/>
                  <a:gd name="connsiteY11" fmla="*/ 45034 h 47540"/>
                  <a:gd name="connsiteX12" fmla="*/ 55848 w 66645"/>
                  <a:gd name="connsiteY12" fmla="*/ 55208 h 47540"/>
                  <a:gd name="connsiteX13" fmla="*/ 60703 w 66645"/>
                  <a:gd name="connsiteY13" fmla="*/ 55208 h 47540"/>
                  <a:gd name="connsiteX14" fmla="*/ 62988 w 66645"/>
                  <a:gd name="connsiteY14" fmla="*/ 44559 h 4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45" h="47540">
                    <a:moveTo>
                      <a:pt x="62988" y="44559"/>
                    </a:moveTo>
                    <a:cubicBezTo>
                      <a:pt x="62282" y="40077"/>
                      <a:pt x="63377" y="35498"/>
                      <a:pt x="66035" y="31818"/>
                    </a:cubicBezTo>
                    <a:cubicBezTo>
                      <a:pt x="58941" y="24017"/>
                      <a:pt x="52328" y="15794"/>
                      <a:pt x="46232" y="7192"/>
                    </a:cubicBezTo>
                    <a:cubicBezTo>
                      <a:pt x="43023" y="7952"/>
                      <a:pt x="39648" y="7548"/>
                      <a:pt x="36711" y="6052"/>
                    </a:cubicBezTo>
                    <a:cubicBezTo>
                      <a:pt x="32331" y="2819"/>
                      <a:pt x="21287" y="5006"/>
                      <a:pt x="16907" y="2819"/>
                    </a:cubicBezTo>
                    <a:cubicBezTo>
                      <a:pt x="13332" y="1719"/>
                      <a:pt x="9545" y="1491"/>
                      <a:pt x="5863" y="2153"/>
                    </a:cubicBezTo>
                    <a:cubicBezTo>
                      <a:pt x="7042" y="4814"/>
                      <a:pt x="6434" y="7927"/>
                      <a:pt x="4340" y="9950"/>
                    </a:cubicBezTo>
                    <a:cubicBezTo>
                      <a:pt x="496" y="14475"/>
                      <a:pt x="1053" y="21255"/>
                      <a:pt x="5584" y="25093"/>
                    </a:cubicBezTo>
                    <a:cubicBezTo>
                      <a:pt x="6774" y="26101"/>
                      <a:pt x="8168" y="26838"/>
                      <a:pt x="9672" y="27254"/>
                    </a:cubicBezTo>
                    <a:cubicBezTo>
                      <a:pt x="19192" y="31248"/>
                      <a:pt x="16336" y="25068"/>
                      <a:pt x="21192" y="25068"/>
                    </a:cubicBezTo>
                    <a:cubicBezTo>
                      <a:pt x="26047" y="25068"/>
                      <a:pt x="25667" y="32579"/>
                      <a:pt x="30046" y="32579"/>
                    </a:cubicBezTo>
                    <a:cubicBezTo>
                      <a:pt x="34426" y="32579"/>
                      <a:pt x="44708" y="37903"/>
                      <a:pt x="44327" y="45034"/>
                    </a:cubicBezTo>
                    <a:cubicBezTo>
                      <a:pt x="43947" y="52165"/>
                      <a:pt x="47850" y="55208"/>
                      <a:pt x="55848" y="55208"/>
                    </a:cubicBezTo>
                    <a:cubicBezTo>
                      <a:pt x="57465" y="55125"/>
                      <a:pt x="59086" y="55125"/>
                      <a:pt x="60703" y="55208"/>
                    </a:cubicBezTo>
                    <a:cubicBezTo>
                      <a:pt x="61655" y="50834"/>
                      <a:pt x="63750" y="47031"/>
                      <a:pt x="62988" y="4455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66" name="Freeform 2700">
                <a:extLst>
                  <a:ext uri="{FF2B5EF4-FFF2-40B4-BE49-F238E27FC236}">
                    <a16:creationId xmlns:a16="http://schemas.microsoft.com/office/drawing/2014/main" id="{7139874A-0308-3603-E983-C3587BA4A94E}"/>
                  </a:ext>
                </a:extLst>
              </p:cNvPr>
              <p:cNvSpPr/>
              <p:nvPr/>
            </p:nvSpPr>
            <p:spPr>
              <a:xfrm>
                <a:off x="8014389" y="7128900"/>
                <a:ext cx="269395" cy="112099"/>
              </a:xfrm>
              <a:custGeom>
                <a:avLst/>
                <a:gdLst>
                  <a:gd name="connsiteX0" fmla="*/ 106419 w 114249"/>
                  <a:gd name="connsiteY0" fmla="*/ 16357 h 47540"/>
                  <a:gd name="connsiteX1" fmla="*/ 78428 w 114249"/>
                  <a:gd name="connsiteY1" fmla="*/ 3046 h 47540"/>
                  <a:gd name="connsiteX2" fmla="*/ 49865 w 114249"/>
                  <a:gd name="connsiteY2" fmla="*/ 13790 h 47540"/>
                  <a:gd name="connsiteX3" fmla="*/ 17780 w 114249"/>
                  <a:gd name="connsiteY3" fmla="*/ 12839 h 47540"/>
                  <a:gd name="connsiteX4" fmla="*/ 7498 w 114249"/>
                  <a:gd name="connsiteY4" fmla="*/ 3331 h 47540"/>
                  <a:gd name="connsiteX5" fmla="*/ 4451 w 114249"/>
                  <a:gd name="connsiteY5" fmla="*/ 16072 h 47540"/>
                  <a:gd name="connsiteX6" fmla="*/ 1785 w 114249"/>
                  <a:gd name="connsiteY6" fmla="*/ 27101 h 47540"/>
                  <a:gd name="connsiteX7" fmla="*/ 27587 w 114249"/>
                  <a:gd name="connsiteY7" fmla="*/ 38796 h 47540"/>
                  <a:gd name="connsiteX8" fmla="*/ 42249 w 114249"/>
                  <a:gd name="connsiteY8" fmla="*/ 48304 h 47540"/>
                  <a:gd name="connsiteX9" fmla="*/ 57863 w 114249"/>
                  <a:gd name="connsiteY9" fmla="*/ 44310 h 47540"/>
                  <a:gd name="connsiteX10" fmla="*/ 52055 w 114249"/>
                  <a:gd name="connsiteY10" fmla="*/ 33281 h 47540"/>
                  <a:gd name="connsiteX11" fmla="*/ 62718 w 114249"/>
                  <a:gd name="connsiteY11" fmla="*/ 23773 h 47540"/>
                  <a:gd name="connsiteX12" fmla="*/ 84902 w 114249"/>
                  <a:gd name="connsiteY12" fmla="*/ 16642 h 47540"/>
                  <a:gd name="connsiteX13" fmla="*/ 90710 w 114249"/>
                  <a:gd name="connsiteY13" fmla="*/ 30429 h 47540"/>
                  <a:gd name="connsiteX14" fmla="*/ 102515 w 114249"/>
                  <a:gd name="connsiteY14" fmla="*/ 51251 h 47540"/>
                  <a:gd name="connsiteX15" fmla="*/ 116035 w 114249"/>
                  <a:gd name="connsiteY15" fmla="*/ 38130 h 47540"/>
                  <a:gd name="connsiteX16" fmla="*/ 118796 w 114249"/>
                  <a:gd name="connsiteY16" fmla="*/ 31855 h 47540"/>
                  <a:gd name="connsiteX17" fmla="*/ 106419 w 114249"/>
                  <a:gd name="connsiteY17" fmla="*/ 16357 h 4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249" h="47540">
                    <a:moveTo>
                      <a:pt x="106419" y="16357"/>
                    </a:moveTo>
                    <a:cubicBezTo>
                      <a:pt x="99374" y="5708"/>
                      <a:pt x="86425" y="6849"/>
                      <a:pt x="78428" y="3046"/>
                    </a:cubicBezTo>
                    <a:cubicBezTo>
                      <a:pt x="70430" y="-758"/>
                      <a:pt x="60243" y="4377"/>
                      <a:pt x="49865" y="13790"/>
                    </a:cubicBezTo>
                    <a:cubicBezTo>
                      <a:pt x="39488" y="23203"/>
                      <a:pt x="26730" y="17688"/>
                      <a:pt x="17780" y="12839"/>
                    </a:cubicBezTo>
                    <a:cubicBezTo>
                      <a:pt x="13948" y="10136"/>
                      <a:pt x="10491" y="6939"/>
                      <a:pt x="7498" y="3331"/>
                    </a:cubicBezTo>
                    <a:cubicBezTo>
                      <a:pt x="4840" y="7011"/>
                      <a:pt x="3745" y="11590"/>
                      <a:pt x="4451" y="16072"/>
                    </a:cubicBezTo>
                    <a:cubicBezTo>
                      <a:pt x="5213" y="18544"/>
                      <a:pt x="3118" y="22347"/>
                      <a:pt x="1785" y="27101"/>
                    </a:cubicBezTo>
                    <a:cubicBezTo>
                      <a:pt x="11469" y="27949"/>
                      <a:pt x="20572" y="32075"/>
                      <a:pt x="27587" y="38796"/>
                    </a:cubicBezTo>
                    <a:cubicBezTo>
                      <a:pt x="34251" y="46783"/>
                      <a:pt x="38250" y="41363"/>
                      <a:pt x="42249" y="48304"/>
                    </a:cubicBezTo>
                    <a:cubicBezTo>
                      <a:pt x="46247" y="55245"/>
                      <a:pt x="55578" y="48779"/>
                      <a:pt x="57863" y="44310"/>
                    </a:cubicBezTo>
                    <a:cubicBezTo>
                      <a:pt x="60148" y="39842"/>
                      <a:pt x="52912" y="38130"/>
                      <a:pt x="52055" y="33281"/>
                    </a:cubicBezTo>
                    <a:cubicBezTo>
                      <a:pt x="51198" y="28432"/>
                      <a:pt x="60909" y="30144"/>
                      <a:pt x="62718" y="23773"/>
                    </a:cubicBezTo>
                    <a:cubicBezTo>
                      <a:pt x="64527" y="17403"/>
                      <a:pt x="78713" y="14265"/>
                      <a:pt x="84902" y="16642"/>
                    </a:cubicBezTo>
                    <a:cubicBezTo>
                      <a:pt x="91090" y="19019"/>
                      <a:pt x="96517" y="23773"/>
                      <a:pt x="90710" y="30429"/>
                    </a:cubicBezTo>
                    <a:cubicBezTo>
                      <a:pt x="86425" y="35373"/>
                      <a:pt x="95184" y="44310"/>
                      <a:pt x="102515" y="51251"/>
                    </a:cubicBezTo>
                    <a:cubicBezTo>
                      <a:pt x="106778" y="46634"/>
                      <a:pt x="111292" y="42254"/>
                      <a:pt x="116035" y="38130"/>
                    </a:cubicBezTo>
                    <a:cubicBezTo>
                      <a:pt x="117635" y="36408"/>
                      <a:pt x="118608" y="34197"/>
                      <a:pt x="118796" y="31855"/>
                    </a:cubicBezTo>
                    <a:cubicBezTo>
                      <a:pt x="113712" y="27531"/>
                      <a:pt x="109509" y="22269"/>
                      <a:pt x="106419" y="16357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67" name="Freeform 2708">
                <a:extLst>
                  <a:ext uri="{FF2B5EF4-FFF2-40B4-BE49-F238E27FC236}">
                    <a16:creationId xmlns:a16="http://schemas.microsoft.com/office/drawing/2014/main" id="{8C4E7869-19DF-1CD6-D509-2FDA27AA53CB}"/>
                  </a:ext>
                </a:extLst>
              </p:cNvPr>
              <p:cNvSpPr/>
              <p:nvPr/>
            </p:nvSpPr>
            <p:spPr>
              <a:xfrm>
                <a:off x="7940984" y="6469894"/>
                <a:ext cx="471442" cy="156937"/>
              </a:xfrm>
              <a:custGeom>
                <a:avLst/>
                <a:gdLst>
                  <a:gd name="connsiteX0" fmla="*/ 170015 w 199937"/>
                  <a:gd name="connsiteY0" fmla="*/ 42450 h 66556"/>
                  <a:gd name="connsiteX1" fmla="*/ 73188 w 199937"/>
                  <a:gd name="connsiteY1" fmla="*/ 3467 h 66556"/>
                  <a:gd name="connsiteX2" fmla="*/ 2068 w 199937"/>
                  <a:gd name="connsiteY2" fmla="*/ 28282 h 66556"/>
                  <a:gd name="connsiteX3" fmla="*/ 36724 w 199937"/>
                  <a:gd name="connsiteY3" fmla="*/ 12309 h 66556"/>
                  <a:gd name="connsiteX4" fmla="*/ 55765 w 199937"/>
                  <a:gd name="connsiteY4" fmla="*/ 20296 h 66556"/>
                  <a:gd name="connsiteX5" fmla="*/ 89564 w 199937"/>
                  <a:gd name="connsiteY5" fmla="*/ 28282 h 66556"/>
                  <a:gd name="connsiteX6" fmla="*/ 132218 w 199937"/>
                  <a:gd name="connsiteY6" fmla="*/ 50436 h 66556"/>
                  <a:gd name="connsiteX7" fmla="*/ 141738 w 199937"/>
                  <a:gd name="connsiteY7" fmla="*/ 66410 h 66556"/>
                  <a:gd name="connsiteX8" fmla="*/ 206575 w 199937"/>
                  <a:gd name="connsiteY8" fmla="*/ 64698 h 66556"/>
                  <a:gd name="connsiteX9" fmla="*/ 170015 w 199937"/>
                  <a:gd name="connsiteY9" fmla="*/ 42450 h 6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9937" h="66556">
                    <a:moveTo>
                      <a:pt x="170015" y="42450"/>
                    </a:moveTo>
                    <a:cubicBezTo>
                      <a:pt x="156686" y="42450"/>
                      <a:pt x="112890" y="12309"/>
                      <a:pt x="73188" y="3467"/>
                    </a:cubicBezTo>
                    <a:cubicBezTo>
                      <a:pt x="33487" y="-5376"/>
                      <a:pt x="-1740" y="23243"/>
                      <a:pt x="2068" y="28282"/>
                    </a:cubicBezTo>
                    <a:cubicBezTo>
                      <a:pt x="7400" y="35414"/>
                      <a:pt x="26917" y="19440"/>
                      <a:pt x="36724" y="12309"/>
                    </a:cubicBezTo>
                    <a:cubicBezTo>
                      <a:pt x="46530" y="5178"/>
                      <a:pt x="55765" y="15827"/>
                      <a:pt x="55765" y="20296"/>
                    </a:cubicBezTo>
                    <a:cubicBezTo>
                      <a:pt x="55765" y="24765"/>
                      <a:pt x="69094" y="27427"/>
                      <a:pt x="89564" y="28282"/>
                    </a:cubicBezTo>
                    <a:cubicBezTo>
                      <a:pt x="110034" y="29138"/>
                      <a:pt x="112700" y="46063"/>
                      <a:pt x="132218" y="50436"/>
                    </a:cubicBezTo>
                    <a:cubicBezTo>
                      <a:pt x="151735" y="54810"/>
                      <a:pt x="132218" y="62892"/>
                      <a:pt x="141738" y="66410"/>
                    </a:cubicBezTo>
                    <a:cubicBezTo>
                      <a:pt x="151259" y="69928"/>
                      <a:pt x="203052" y="69072"/>
                      <a:pt x="206575" y="64698"/>
                    </a:cubicBezTo>
                    <a:cubicBezTo>
                      <a:pt x="210098" y="60325"/>
                      <a:pt x="183344" y="42450"/>
                      <a:pt x="170015" y="4245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68" name="Freeform 2709">
                <a:extLst>
                  <a:ext uri="{FF2B5EF4-FFF2-40B4-BE49-F238E27FC236}">
                    <a16:creationId xmlns:a16="http://schemas.microsoft.com/office/drawing/2014/main" id="{03656A57-DA98-837A-AAB0-1D107B0191CE}"/>
                  </a:ext>
                </a:extLst>
              </p:cNvPr>
              <p:cNvSpPr/>
              <p:nvPr/>
            </p:nvSpPr>
            <p:spPr>
              <a:xfrm>
                <a:off x="8230092" y="6701176"/>
                <a:ext cx="89798" cy="22419"/>
              </a:xfrm>
              <a:custGeom>
                <a:avLst/>
                <a:gdLst>
                  <a:gd name="connsiteX0" fmla="*/ 2087 w 38083"/>
                  <a:gd name="connsiteY0" fmla="*/ 5214 h 9508"/>
                  <a:gd name="connsiteX1" fmla="*/ 42931 w 38083"/>
                  <a:gd name="connsiteY1" fmla="*/ 12250 h 9508"/>
                  <a:gd name="connsiteX2" fmla="*/ 2087 w 38083"/>
                  <a:gd name="connsiteY2" fmla="*/ 5214 h 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083" h="9508">
                    <a:moveTo>
                      <a:pt x="2087" y="5214"/>
                    </a:moveTo>
                    <a:cubicBezTo>
                      <a:pt x="5610" y="11395"/>
                      <a:pt x="39408" y="20237"/>
                      <a:pt x="42931" y="12250"/>
                    </a:cubicBezTo>
                    <a:cubicBezTo>
                      <a:pt x="46454" y="4264"/>
                      <a:pt x="-2483" y="-2582"/>
                      <a:pt x="2087" y="521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69" name="Freeform 2710">
                <a:extLst>
                  <a:ext uri="{FF2B5EF4-FFF2-40B4-BE49-F238E27FC236}">
                    <a16:creationId xmlns:a16="http://schemas.microsoft.com/office/drawing/2014/main" id="{A0E8E716-7662-CEF9-72BB-FEF38B732469}"/>
                  </a:ext>
                </a:extLst>
              </p:cNvPr>
              <p:cNvSpPr/>
              <p:nvPr/>
            </p:nvSpPr>
            <p:spPr>
              <a:xfrm>
                <a:off x="8767094" y="6694430"/>
                <a:ext cx="67348" cy="22419"/>
              </a:xfrm>
              <a:custGeom>
                <a:avLst/>
                <a:gdLst>
                  <a:gd name="connsiteX0" fmla="*/ 2750 w 28562"/>
                  <a:gd name="connsiteY0" fmla="*/ 9788 h 9508"/>
                  <a:gd name="connsiteX1" fmla="*/ 35692 w 28562"/>
                  <a:gd name="connsiteY1" fmla="*/ 9788 h 9508"/>
                  <a:gd name="connsiteX2" fmla="*/ 2750 w 28562"/>
                  <a:gd name="connsiteY2" fmla="*/ 9788 h 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62" h="9508">
                    <a:moveTo>
                      <a:pt x="2750" y="9788"/>
                    </a:moveTo>
                    <a:cubicBezTo>
                      <a:pt x="10747" y="22243"/>
                      <a:pt x="33692" y="14827"/>
                      <a:pt x="35692" y="9788"/>
                    </a:cubicBezTo>
                    <a:cubicBezTo>
                      <a:pt x="39215" y="945"/>
                      <a:pt x="-5248" y="-2573"/>
                      <a:pt x="2750" y="978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70" name="Freeform 2715">
                <a:extLst>
                  <a:ext uri="{FF2B5EF4-FFF2-40B4-BE49-F238E27FC236}">
                    <a16:creationId xmlns:a16="http://schemas.microsoft.com/office/drawing/2014/main" id="{EA7CD077-ACEF-22CF-BABF-673FF8435595}"/>
                  </a:ext>
                </a:extLst>
              </p:cNvPr>
              <p:cNvSpPr/>
              <p:nvPr/>
            </p:nvSpPr>
            <p:spPr>
              <a:xfrm>
                <a:off x="5256233" y="2224865"/>
                <a:ext cx="4198073" cy="3228424"/>
              </a:xfrm>
              <a:custGeom>
                <a:avLst/>
                <a:gdLst>
                  <a:gd name="connsiteX0" fmla="*/ 354246 w 1780392"/>
                  <a:gd name="connsiteY0" fmla="*/ 1200093 h 1369155"/>
                  <a:gd name="connsiteX1" fmla="*/ 331205 w 1780392"/>
                  <a:gd name="connsiteY1" fmla="*/ 1189444 h 1369155"/>
                  <a:gd name="connsiteX2" fmla="*/ 307594 w 1780392"/>
                  <a:gd name="connsiteY2" fmla="*/ 1163202 h 1369155"/>
                  <a:gd name="connsiteX3" fmla="*/ 281412 w 1780392"/>
                  <a:gd name="connsiteY3" fmla="*/ 1157497 h 1369155"/>
                  <a:gd name="connsiteX4" fmla="*/ 260466 w 1780392"/>
                  <a:gd name="connsiteY4" fmla="*/ 1154360 h 1369155"/>
                  <a:gd name="connsiteX5" fmla="*/ 266749 w 1780392"/>
                  <a:gd name="connsiteY5" fmla="*/ 1163868 h 1369155"/>
                  <a:gd name="connsiteX6" fmla="*/ 276270 w 1780392"/>
                  <a:gd name="connsiteY6" fmla="*/ 1170048 h 1369155"/>
                  <a:gd name="connsiteX7" fmla="*/ 290076 w 1780392"/>
                  <a:gd name="connsiteY7" fmla="*/ 1180792 h 1369155"/>
                  <a:gd name="connsiteX8" fmla="*/ 303405 w 1780392"/>
                  <a:gd name="connsiteY8" fmla="*/ 1189634 h 1369155"/>
                  <a:gd name="connsiteX9" fmla="*/ 314068 w 1780392"/>
                  <a:gd name="connsiteY9" fmla="*/ 1200664 h 1369155"/>
                  <a:gd name="connsiteX10" fmla="*/ 324255 w 1780392"/>
                  <a:gd name="connsiteY10" fmla="*/ 1205133 h 1369155"/>
                  <a:gd name="connsiteX11" fmla="*/ 333110 w 1780392"/>
                  <a:gd name="connsiteY11" fmla="*/ 1216447 h 1369155"/>
                  <a:gd name="connsiteX12" fmla="*/ 364814 w 1780392"/>
                  <a:gd name="connsiteY12" fmla="*/ 1216447 h 1369155"/>
                  <a:gd name="connsiteX13" fmla="*/ 366909 w 1780392"/>
                  <a:gd name="connsiteY13" fmla="*/ 1208175 h 1369155"/>
                  <a:gd name="connsiteX14" fmla="*/ 354246 w 1780392"/>
                  <a:gd name="connsiteY14" fmla="*/ 1200093 h 1369155"/>
                  <a:gd name="connsiteX15" fmla="*/ 338917 w 1780392"/>
                  <a:gd name="connsiteY15" fmla="*/ 494788 h 1369155"/>
                  <a:gd name="connsiteX16" fmla="*/ 367480 w 1780392"/>
                  <a:gd name="connsiteY16" fmla="*/ 526735 h 1369155"/>
                  <a:gd name="connsiteX17" fmla="*/ 380809 w 1780392"/>
                  <a:gd name="connsiteY17" fmla="*/ 517893 h 1369155"/>
                  <a:gd name="connsiteX18" fmla="*/ 400422 w 1780392"/>
                  <a:gd name="connsiteY18" fmla="*/ 512568 h 1369155"/>
                  <a:gd name="connsiteX19" fmla="*/ 419463 w 1780392"/>
                  <a:gd name="connsiteY19" fmla="*/ 497450 h 1369155"/>
                  <a:gd name="connsiteX20" fmla="*/ 438505 w 1780392"/>
                  <a:gd name="connsiteY20" fmla="*/ 478434 h 1369155"/>
                  <a:gd name="connsiteX21" fmla="*/ 454500 w 1780392"/>
                  <a:gd name="connsiteY21" fmla="*/ 458943 h 1369155"/>
                  <a:gd name="connsiteX22" fmla="*/ 518480 w 1780392"/>
                  <a:gd name="connsiteY22" fmla="*/ 432320 h 1369155"/>
                  <a:gd name="connsiteX23" fmla="*/ 493631 w 1780392"/>
                  <a:gd name="connsiteY23" fmla="*/ 410072 h 1369155"/>
                  <a:gd name="connsiteX24" fmla="*/ 452786 w 1780392"/>
                  <a:gd name="connsiteY24" fmla="*/ 405603 h 1369155"/>
                  <a:gd name="connsiteX25" fmla="*/ 440314 w 1780392"/>
                  <a:gd name="connsiteY25" fmla="*/ 401229 h 1369155"/>
                  <a:gd name="connsiteX26" fmla="*/ 400327 w 1780392"/>
                  <a:gd name="connsiteY26" fmla="*/ 389629 h 1369155"/>
                  <a:gd name="connsiteX27" fmla="*/ 337204 w 1780392"/>
                  <a:gd name="connsiteY27" fmla="*/ 399137 h 1369155"/>
                  <a:gd name="connsiteX28" fmla="*/ 346058 w 1780392"/>
                  <a:gd name="connsiteY28" fmla="*/ 418154 h 1369155"/>
                  <a:gd name="connsiteX29" fmla="*/ 331872 w 1780392"/>
                  <a:gd name="connsiteY29" fmla="*/ 448389 h 1369155"/>
                  <a:gd name="connsiteX30" fmla="*/ 314068 w 1780392"/>
                  <a:gd name="connsiteY30" fmla="*/ 478529 h 1369155"/>
                  <a:gd name="connsiteX31" fmla="*/ 338917 w 1780392"/>
                  <a:gd name="connsiteY31" fmla="*/ 494788 h 1369155"/>
                  <a:gd name="connsiteX32" fmla="*/ 783349 w 1780392"/>
                  <a:gd name="connsiteY32" fmla="*/ 567620 h 1369155"/>
                  <a:gd name="connsiteX33" fmla="*/ 811912 w 1780392"/>
                  <a:gd name="connsiteY33" fmla="*/ 566764 h 1369155"/>
                  <a:gd name="connsiteX34" fmla="*/ 776399 w 1780392"/>
                  <a:gd name="connsiteY34" fmla="*/ 540141 h 1369155"/>
                  <a:gd name="connsiteX35" fmla="*/ 744409 w 1780392"/>
                  <a:gd name="connsiteY35" fmla="*/ 524073 h 1369155"/>
                  <a:gd name="connsiteX36" fmla="*/ 736411 w 1780392"/>
                  <a:gd name="connsiteY36" fmla="*/ 495549 h 1369155"/>
                  <a:gd name="connsiteX37" fmla="*/ 728414 w 1780392"/>
                  <a:gd name="connsiteY37" fmla="*/ 450291 h 1369155"/>
                  <a:gd name="connsiteX38" fmla="*/ 731080 w 1780392"/>
                  <a:gd name="connsiteY38" fmla="*/ 421767 h 1369155"/>
                  <a:gd name="connsiteX39" fmla="*/ 691949 w 1780392"/>
                  <a:gd name="connsiteY39" fmla="*/ 430609 h 1369155"/>
                  <a:gd name="connsiteX40" fmla="*/ 716799 w 1780392"/>
                  <a:gd name="connsiteY40" fmla="*/ 451907 h 1369155"/>
                  <a:gd name="connsiteX41" fmla="*/ 689283 w 1780392"/>
                  <a:gd name="connsiteY41" fmla="*/ 441258 h 1369155"/>
                  <a:gd name="connsiteX42" fmla="*/ 667957 w 1780392"/>
                  <a:gd name="connsiteY42" fmla="*/ 441258 h 1369155"/>
                  <a:gd name="connsiteX43" fmla="*/ 681286 w 1780392"/>
                  <a:gd name="connsiteY43" fmla="*/ 490129 h 1369155"/>
                  <a:gd name="connsiteX44" fmla="*/ 668814 w 1780392"/>
                  <a:gd name="connsiteY44" fmla="*/ 500778 h 1369155"/>
                  <a:gd name="connsiteX45" fmla="*/ 653771 w 1780392"/>
                  <a:gd name="connsiteY45" fmla="*/ 466169 h 1369155"/>
                  <a:gd name="connsiteX46" fmla="*/ 616354 w 1780392"/>
                  <a:gd name="connsiteY46" fmla="*/ 451907 h 1369155"/>
                  <a:gd name="connsiteX47" fmla="*/ 631492 w 1780392"/>
                  <a:gd name="connsiteY47" fmla="*/ 468831 h 1369155"/>
                  <a:gd name="connsiteX48" fmla="*/ 608356 w 1780392"/>
                  <a:gd name="connsiteY48" fmla="*/ 470543 h 1369155"/>
                  <a:gd name="connsiteX49" fmla="*/ 602168 w 1780392"/>
                  <a:gd name="connsiteY49" fmla="*/ 465218 h 1369155"/>
                  <a:gd name="connsiteX50" fmla="*/ 570178 w 1780392"/>
                  <a:gd name="connsiteY50" fmla="*/ 450196 h 1369155"/>
                  <a:gd name="connsiteX51" fmla="*/ 556849 w 1780392"/>
                  <a:gd name="connsiteY51" fmla="*/ 469212 h 1369155"/>
                  <a:gd name="connsiteX52" fmla="*/ 541711 w 1780392"/>
                  <a:gd name="connsiteY52" fmla="*/ 462936 h 1369155"/>
                  <a:gd name="connsiteX53" fmla="*/ 545329 w 1780392"/>
                  <a:gd name="connsiteY53" fmla="*/ 439927 h 1369155"/>
                  <a:gd name="connsiteX54" fmla="*/ 494583 w 1780392"/>
                  <a:gd name="connsiteY54" fmla="*/ 451432 h 1369155"/>
                  <a:gd name="connsiteX55" fmla="*/ 458213 w 1780392"/>
                  <a:gd name="connsiteY55" fmla="*/ 472730 h 1369155"/>
                  <a:gd name="connsiteX56" fmla="*/ 451929 w 1780392"/>
                  <a:gd name="connsiteY56" fmla="*/ 486897 h 1369155"/>
                  <a:gd name="connsiteX57" fmla="*/ 461450 w 1780392"/>
                  <a:gd name="connsiteY57" fmla="*/ 503821 h 1369155"/>
                  <a:gd name="connsiteX58" fmla="*/ 469448 w 1780392"/>
                  <a:gd name="connsiteY58" fmla="*/ 513329 h 1369155"/>
                  <a:gd name="connsiteX59" fmla="*/ 517052 w 1780392"/>
                  <a:gd name="connsiteY59" fmla="*/ 507149 h 1369155"/>
                  <a:gd name="connsiteX60" fmla="*/ 464592 w 1780392"/>
                  <a:gd name="connsiteY60" fmla="*/ 527591 h 1369155"/>
                  <a:gd name="connsiteX61" fmla="*/ 523240 w 1780392"/>
                  <a:gd name="connsiteY61" fmla="*/ 540046 h 1369155"/>
                  <a:gd name="connsiteX62" fmla="*/ 591695 w 1780392"/>
                  <a:gd name="connsiteY62" fmla="*/ 549554 h 1369155"/>
                  <a:gd name="connsiteX63" fmla="*/ 540187 w 1780392"/>
                  <a:gd name="connsiteY63" fmla="*/ 553167 h 1369155"/>
                  <a:gd name="connsiteX64" fmla="*/ 481444 w 1780392"/>
                  <a:gd name="connsiteY64" fmla="*/ 566479 h 1369155"/>
                  <a:gd name="connsiteX65" fmla="*/ 509054 w 1780392"/>
                  <a:gd name="connsiteY65" fmla="*/ 585495 h 1369155"/>
                  <a:gd name="connsiteX66" fmla="*/ 555230 w 1780392"/>
                  <a:gd name="connsiteY66" fmla="*/ 595003 h 1369155"/>
                  <a:gd name="connsiteX67" fmla="*/ 598836 w 1780392"/>
                  <a:gd name="connsiteY67" fmla="*/ 614589 h 1369155"/>
                  <a:gd name="connsiteX68" fmla="*/ 659293 w 1780392"/>
                  <a:gd name="connsiteY68" fmla="*/ 601278 h 1369155"/>
                  <a:gd name="connsiteX69" fmla="*/ 688617 w 1780392"/>
                  <a:gd name="connsiteY69" fmla="*/ 588823 h 1369155"/>
                  <a:gd name="connsiteX70" fmla="*/ 703660 w 1780392"/>
                  <a:gd name="connsiteY70" fmla="*/ 589678 h 1369155"/>
                  <a:gd name="connsiteX71" fmla="*/ 729461 w 1780392"/>
                  <a:gd name="connsiteY71" fmla="*/ 598616 h 1369155"/>
                  <a:gd name="connsiteX72" fmla="*/ 792584 w 1780392"/>
                  <a:gd name="connsiteY72" fmla="*/ 599471 h 1369155"/>
                  <a:gd name="connsiteX73" fmla="*/ 779255 w 1780392"/>
                  <a:gd name="connsiteY73" fmla="*/ 581692 h 1369155"/>
                  <a:gd name="connsiteX74" fmla="*/ 764117 w 1780392"/>
                  <a:gd name="connsiteY74" fmla="*/ 580836 h 1369155"/>
                  <a:gd name="connsiteX75" fmla="*/ 783349 w 1780392"/>
                  <a:gd name="connsiteY75" fmla="*/ 567620 h 1369155"/>
                  <a:gd name="connsiteX76" fmla="*/ 445550 w 1780392"/>
                  <a:gd name="connsiteY76" fmla="*/ 348935 h 1369155"/>
                  <a:gd name="connsiteX77" fmla="*/ 476684 w 1780392"/>
                  <a:gd name="connsiteY77" fmla="*/ 328588 h 1369155"/>
                  <a:gd name="connsiteX78" fmla="*/ 445550 w 1780392"/>
                  <a:gd name="connsiteY78" fmla="*/ 349220 h 1369155"/>
                  <a:gd name="connsiteX79" fmla="*/ 371764 w 1780392"/>
                  <a:gd name="connsiteY79" fmla="*/ 324119 h 1369155"/>
                  <a:gd name="connsiteX80" fmla="*/ 378905 w 1780392"/>
                  <a:gd name="connsiteY80" fmla="*/ 335624 h 1369155"/>
                  <a:gd name="connsiteX81" fmla="*/ 393091 w 1780392"/>
                  <a:gd name="connsiteY81" fmla="*/ 332962 h 1369155"/>
                  <a:gd name="connsiteX82" fmla="*/ 409086 w 1780392"/>
                  <a:gd name="connsiteY82" fmla="*/ 323454 h 1369155"/>
                  <a:gd name="connsiteX83" fmla="*/ 423367 w 1780392"/>
                  <a:gd name="connsiteY83" fmla="*/ 339427 h 1369155"/>
                  <a:gd name="connsiteX84" fmla="*/ 440219 w 1780392"/>
                  <a:gd name="connsiteY84" fmla="*/ 324309 h 1369155"/>
                  <a:gd name="connsiteX85" fmla="*/ 453548 w 1780392"/>
                  <a:gd name="connsiteY85" fmla="*/ 315467 h 1369155"/>
                  <a:gd name="connsiteX86" fmla="*/ 465068 w 1780392"/>
                  <a:gd name="connsiteY86" fmla="*/ 296451 h 1369155"/>
                  <a:gd name="connsiteX87" fmla="*/ 471352 w 1780392"/>
                  <a:gd name="connsiteY87" fmla="*/ 314231 h 1369155"/>
                  <a:gd name="connsiteX88" fmla="*/ 490394 w 1780392"/>
                  <a:gd name="connsiteY88" fmla="*/ 309762 h 1369155"/>
                  <a:gd name="connsiteX89" fmla="*/ 506388 w 1780392"/>
                  <a:gd name="connsiteY89" fmla="*/ 301775 h 1369155"/>
                  <a:gd name="connsiteX90" fmla="*/ 506388 w 1780392"/>
                  <a:gd name="connsiteY90" fmla="*/ 286753 h 1369155"/>
                  <a:gd name="connsiteX91" fmla="*/ 518766 w 1780392"/>
                  <a:gd name="connsiteY91" fmla="*/ 276104 h 1369155"/>
                  <a:gd name="connsiteX92" fmla="*/ 502771 w 1780392"/>
                  <a:gd name="connsiteY92" fmla="*/ 267166 h 1369155"/>
                  <a:gd name="connsiteX93" fmla="*/ 490394 w 1780392"/>
                  <a:gd name="connsiteY93" fmla="*/ 275153 h 1369155"/>
                  <a:gd name="connsiteX94" fmla="*/ 463735 w 1780392"/>
                  <a:gd name="connsiteY94" fmla="*/ 272491 h 1369155"/>
                  <a:gd name="connsiteX95" fmla="*/ 427270 w 1780392"/>
                  <a:gd name="connsiteY95" fmla="*/ 291507 h 1369155"/>
                  <a:gd name="connsiteX96" fmla="*/ 398708 w 1780392"/>
                  <a:gd name="connsiteY96" fmla="*/ 310523 h 1369155"/>
                  <a:gd name="connsiteX97" fmla="*/ 371764 w 1780392"/>
                  <a:gd name="connsiteY97" fmla="*/ 324404 h 1369155"/>
                  <a:gd name="connsiteX98" fmla="*/ 510387 w 1780392"/>
                  <a:gd name="connsiteY98" fmla="*/ 319650 h 1369155"/>
                  <a:gd name="connsiteX99" fmla="*/ 513148 w 1780392"/>
                  <a:gd name="connsiteY99" fmla="*/ 332962 h 1369155"/>
                  <a:gd name="connsiteX100" fmla="*/ 511339 w 1780392"/>
                  <a:gd name="connsiteY100" fmla="*/ 336575 h 1369155"/>
                  <a:gd name="connsiteX101" fmla="*/ 496201 w 1780392"/>
                  <a:gd name="connsiteY101" fmla="*/ 349886 h 1369155"/>
                  <a:gd name="connsiteX102" fmla="*/ 516671 w 1780392"/>
                  <a:gd name="connsiteY102" fmla="*/ 349886 h 1369155"/>
                  <a:gd name="connsiteX103" fmla="*/ 481063 w 1780392"/>
                  <a:gd name="connsiteY103" fmla="*/ 361391 h 1369155"/>
                  <a:gd name="connsiteX104" fmla="*/ 506864 w 1780392"/>
                  <a:gd name="connsiteY104" fmla="*/ 368522 h 1369155"/>
                  <a:gd name="connsiteX105" fmla="*/ 534475 w 1780392"/>
                  <a:gd name="connsiteY105" fmla="*/ 365859 h 1369155"/>
                  <a:gd name="connsiteX106" fmla="*/ 550470 w 1780392"/>
                  <a:gd name="connsiteY106" fmla="*/ 359584 h 1369155"/>
                  <a:gd name="connsiteX107" fmla="*/ 588553 w 1780392"/>
                  <a:gd name="connsiteY107" fmla="*/ 362246 h 1369155"/>
                  <a:gd name="connsiteX108" fmla="*/ 559229 w 1780392"/>
                  <a:gd name="connsiteY108" fmla="*/ 378220 h 1369155"/>
                  <a:gd name="connsiteX109" fmla="*/ 558372 w 1780392"/>
                  <a:gd name="connsiteY109" fmla="*/ 397236 h 1369155"/>
                  <a:gd name="connsiteX110" fmla="*/ 629397 w 1780392"/>
                  <a:gd name="connsiteY110" fmla="*/ 375082 h 1369155"/>
                  <a:gd name="connsiteX111" fmla="*/ 657960 w 1780392"/>
                  <a:gd name="connsiteY111" fmla="*/ 373276 h 1369155"/>
                  <a:gd name="connsiteX112" fmla="*/ 703279 w 1780392"/>
                  <a:gd name="connsiteY112" fmla="*/ 370613 h 1369155"/>
                  <a:gd name="connsiteX113" fmla="*/ 710420 w 1780392"/>
                  <a:gd name="connsiteY113" fmla="*/ 329824 h 1369155"/>
                  <a:gd name="connsiteX114" fmla="*/ 688236 w 1780392"/>
                  <a:gd name="connsiteY114" fmla="*/ 337811 h 1369155"/>
                  <a:gd name="connsiteX115" fmla="*/ 665101 w 1780392"/>
                  <a:gd name="connsiteY115" fmla="*/ 318795 h 1369155"/>
                  <a:gd name="connsiteX116" fmla="*/ 650915 w 1780392"/>
                  <a:gd name="connsiteY116" fmla="*/ 297497 h 1369155"/>
                  <a:gd name="connsiteX117" fmla="*/ 629493 w 1780392"/>
                  <a:gd name="connsiteY117" fmla="*/ 319650 h 1369155"/>
                  <a:gd name="connsiteX118" fmla="*/ 631302 w 1780392"/>
                  <a:gd name="connsiteY118" fmla="*/ 332962 h 1369155"/>
                  <a:gd name="connsiteX119" fmla="*/ 646440 w 1780392"/>
                  <a:gd name="connsiteY119" fmla="*/ 348079 h 1369155"/>
                  <a:gd name="connsiteX120" fmla="*/ 600169 w 1780392"/>
                  <a:gd name="connsiteY120" fmla="*/ 340093 h 1369155"/>
                  <a:gd name="connsiteX121" fmla="*/ 553136 w 1780392"/>
                  <a:gd name="connsiteY121" fmla="*/ 318795 h 1369155"/>
                  <a:gd name="connsiteX122" fmla="*/ 531809 w 1780392"/>
                  <a:gd name="connsiteY122" fmla="*/ 307195 h 1369155"/>
                  <a:gd name="connsiteX123" fmla="*/ 510387 w 1780392"/>
                  <a:gd name="connsiteY123" fmla="*/ 319936 h 1369155"/>
                  <a:gd name="connsiteX124" fmla="*/ 556658 w 1780392"/>
                  <a:gd name="connsiteY124" fmla="*/ 255757 h 1369155"/>
                  <a:gd name="connsiteX125" fmla="*/ 530000 w 1780392"/>
                  <a:gd name="connsiteY125" fmla="*/ 250432 h 1369155"/>
                  <a:gd name="connsiteX126" fmla="*/ 556658 w 1780392"/>
                  <a:gd name="connsiteY126" fmla="*/ 256042 h 1369155"/>
                  <a:gd name="connsiteX127" fmla="*/ 630445 w 1780392"/>
                  <a:gd name="connsiteY127" fmla="*/ 251288 h 1369155"/>
                  <a:gd name="connsiteX128" fmla="*/ 617972 w 1780392"/>
                  <a:gd name="connsiteY128" fmla="*/ 243301 h 1369155"/>
                  <a:gd name="connsiteX129" fmla="*/ 567322 w 1780392"/>
                  <a:gd name="connsiteY129" fmla="*/ 259274 h 1369155"/>
                  <a:gd name="connsiteX130" fmla="*/ 593980 w 1780392"/>
                  <a:gd name="connsiteY130" fmla="*/ 277054 h 1369155"/>
                  <a:gd name="connsiteX131" fmla="*/ 622542 w 1780392"/>
                  <a:gd name="connsiteY131" fmla="*/ 259274 h 1369155"/>
                  <a:gd name="connsiteX132" fmla="*/ 630350 w 1780392"/>
                  <a:gd name="connsiteY132" fmla="*/ 251573 h 1369155"/>
                  <a:gd name="connsiteX133" fmla="*/ 586839 w 1780392"/>
                  <a:gd name="connsiteY133" fmla="*/ 234459 h 1369155"/>
                  <a:gd name="connsiteX134" fmla="*/ 610832 w 1780392"/>
                  <a:gd name="connsiteY134" fmla="*/ 231796 h 1369155"/>
                  <a:gd name="connsiteX135" fmla="*/ 644631 w 1780392"/>
                  <a:gd name="connsiteY135" fmla="*/ 227328 h 1369155"/>
                  <a:gd name="connsiteX136" fmla="*/ 601121 w 1780392"/>
                  <a:gd name="connsiteY136" fmla="*/ 216679 h 1369155"/>
                  <a:gd name="connsiteX137" fmla="*/ 563037 w 1780392"/>
                  <a:gd name="connsiteY137" fmla="*/ 232652 h 1369155"/>
                  <a:gd name="connsiteX138" fmla="*/ 586839 w 1780392"/>
                  <a:gd name="connsiteY138" fmla="*/ 234744 h 1369155"/>
                  <a:gd name="connsiteX139" fmla="*/ 735079 w 1780392"/>
                  <a:gd name="connsiteY139" fmla="*/ 207361 h 1369155"/>
                  <a:gd name="connsiteX140" fmla="*/ 761832 w 1780392"/>
                  <a:gd name="connsiteY140" fmla="*/ 219721 h 1369155"/>
                  <a:gd name="connsiteX141" fmla="*/ 729747 w 1780392"/>
                  <a:gd name="connsiteY141" fmla="*/ 225046 h 1369155"/>
                  <a:gd name="connsiteX142" fmla="*/ 755548 w 1780392"/>
                  <a:gd name="connsiteY142" fmla="*/ 232177 h 1369155"/>
                  <a:gd name="connsiteX143" fmla="*/ 808865 w 1780392"/>
                  <a:gd name="connsiteY143" fmla="*/ 241685 h 1369155"/>
                  <a:gd name="connsiteX144" fmla="*/ 846186 w 1780392"/>
                  <a:gd name="connsiteY144" fmla="*/ 246058 h 1369155"/>
                  <a:gd name="connsiteX145" fmla="*/ 838189 w 1780392"/>
                  <a:gd name="connsiteY145" fmla="*/ 223905 h 1369155"/>
                  <a:gd name="connsiteX146" fmla="*/ 814196 w 1780392"/>
                  <a:gd name="connsiteY146" fmla="*/ 209643 h 1369155"/>
                  <a:gd name="connsiteX147" fmla="*/ 792870 w 1780392"/>
                  <a:gd name="connsiteY147" fmla="*/ 195476 h 1369155"/>
                  <a:gd name="connsiteX148" fmla="*/ 779541 w 1780392"/>
                  <a:gd name="connsiteY148" fmla="*/ 193669 h 1369155"/>
                  <a:gd name="connsiteX149" fmla="*/ 721749 w 1780392"/>
                  <a:gd name="connsiteY149" fmla="*/ 185682 h 1369155"/>
                  <a:gd name="connsiteX150" fmla="*/ 735079 w 1780392"/>
                  <a:gd name="connsiteY150" fmla="*/ 207361 h 1369155"/>
                  <a:gd name="connsiteX151" fmla="*/ 741362 w 1780392"/>
                  <a:gd name="connsiteY151" fmla="*/ 281904 h 1369155"/>
                  <a:gd name="connsiteX152" fmla="*/ 711086 w 1780392"/>
                  <a:gd name="connsiteY152" fmla="*/ 257943 h 1369155"/>
                  <a:gd name="connsiteX153" fmla="*/ 741553 w 1780392"/>
                  <a:gd name="connsiteY153" fmla="*/ 281809 h 1369155"/>
                  <a:gd name="connsiteX154" fmla="*/ 857040 w 1780392"/>
                  <a:gd name="connsiteY154" fmla="*/ 165525 h 1369155"/>
                  <a:gd name="connsiteX155" fmla="*/ 830382 w 1780392"/>
                  <a:gd name="connsiteY155" fmla="*/ 156017 h 1369155"/>
                  <a:gd name="connsiteX156" fmla="*/ 857040 w 1780392"/>
                  <a:gd name="connsiteY156" fmla="*/ 165525 h 1369155"/>
                  <a:gd name="connsiteX157" fmla="*/ 756691 w 1780392"/>
                  <a:gd name="connsiteY157" fmla="*/ 367000 h 1369155"/>
                  <a:gd name="connsiteX158" fmla="*/ 737649 w 1780392"/>
                  <a:gd name="connsiteY158" fmla="*/ 357492 h 1369155"/>
                  <a:gd name="connsiteX159" fmla="*/ 756691 w 1780392"/>
                  <a:gd name="connsiteY159" fmla="*/ 367000 h 1369155"/>
                  <a:gd name="connsiteX160" fmla="*/ 857040 w 1780392"/>
                  <a:gd name="connsiteY160" fmla="*/ 304913 h 1369155"/>
                  <a:gd name="connsiteX161" fmla="*/ 819719 w 1780392"/>
                  <a:gd name="connsiteY161" fmla="*/ 296831 h 1369155"/>
                  <a:gd name="connsiteX162" fmla="*/ 826002 w 1780392"/>
                  <a:gd name="connsiteY162" fmla="*/ 319936 h 1369155"/>
                  <a:gd name="connsiteX163" fmla="*/ 802867 w 1780392"/>
                  <a:gd name="connsiteY163" fmla="*/ 313755 h 1369155"/>
                  <a:gd name="connsiteX164" fmla="*/ 795726 w 1780392"/>
                  <a:gd name="connsiteY164" fmla="*/ 327922 h 1369155"/>
                  <a:gd name="connsiteX165" fmla="*/ 783349 w 1780392"/>
                  <a:gd name="connsiteY165" fmla="*/ 328873 h 1369155"/>
                  <a:gd name="connsiteX166" fmla="*/ 750407 w 1780392"/>
                  <a:gd name="connsiteY166" fmla="*/ 298638 h 1369155"/>
                  <a:gd name="connsiteX167" fmla="*/ 747741 w 1780392"/>
                  <a:gd name="connsiteY167" fmla="*/ 323549 h 1369155"/>
                  <a:gd name="connsiteX168" fmla="*/ 779731 w 1780392"/>
                  <a:gd name="connsiteY168" fmla="*/ 345702 h 1369155"/>
                  <a:gd name="connsiteX169" fmla="*/ 827335 w 1780392"/>
                  <a:gd name="connsiteY169" fmla="*/ 344847 h 1369155"/>
                  <a:gd name="connsiteX170" fmla="*/ 822956 w 1780392"/>
                  <a:gd name="connsiteY170" fmla="*/ 369663 h 1369155"/>
                  <a:gd name="connsiteX171" fmla="*/ 864752 w 1780392"/>
                  <a:gd name="connsiteY171" fmla="*/ 371469 h 1369155"/>
                  <a:gd name="connsiteX172" fmla="*/ 881604 w 1780392"/>
                  <a:gd name="connsiteY172" fmla="*/ 355496 h 1369155"/>
                  <a:gd name="connsiteX173" fmla="*/ 879795 w 1780392"/>
                  <a:gd name="connsiteY173" fmla="*/ 335053 h 1369155"/>
                  <a:gd name="connsiteX174" fmla="*/ 857040 w 1780392"/>
                  <a:gd name="connsiteY174" fmla="*/ 304913 h 1369155"/>
                  <a:gd name="connsiteX175" fmla="*/ 894457 w 1780392"/>
                  <a:gd name="connsiteY175" fmla="*/ 252524 h 1369155"/>
                  <a:gd name="connsiteX176" fmla="*/ 929970 w 1780392"/>
                  <a:gd name="connsiteY176" fmla="*/ 246249 h 1369155"/>
                  <a:gd name="connsiteX177" fmla="*/ 931779 w 1780392"/>
                  <a:gd name="connsiteY177" fmla="*/ 231226 h 1369155"/>
                  <a:gd name="connsiteX178" fmla="*/ 910452 w 1780392"/>
                  <a:gd name="connsiteY178" fmla="*/ 223239 h 1369155"/>
                  <a:gd name="connsiteX179" fmla="*/ 868656 w 1780392"/>
                  <a:gd name="connsiteY179" fmla="*/ 209833 h 1369155"/>
                  <a:gd name="connsiteX180" fmla="*/ 894457 w 1780392"/>
                  <a:gd name="connsiteY180" fmla="*/ 252524 h 1369155"/>
                  <a:gd name="connsiteX181" fmla="*/ 966434 w 1780392"/>
                  <a:gd name="connsiteY181" fmla="*/ 256897 h 1369155"/>
                  <a:gd name="connsiteX182" fmla="*/ 907786 w 1780392"/>
                  <a:gd name="connsiteY182" fmla="*/ 267546 h 1369155"/>
                  <a:gd name="connsiteX183" fmla="*/ 966434 w 1780392"/>
                  <a:gd name="connsiteY183" fmla="*/ 256897 h 1369155"/>
                  <a:gd name="connsiteX184" fmla="*/ 956914 w 1780392"/>
                  <a:gd name="connsiteY184" fmla="*/ 386492 h 1369155"/>
                  <a:gd name="connsiteX185" fmla="*/ 947393 w 1780392"/>
                  <a:gd name="connsiteY185" fmla="*/ 352833 h 1369155"/>
                  <a:gd name="connsiteX186" fmla="*/ 896742 w 1780392"/>
                  <a:gd name="connsiteY186" fmla="*/ 372325 h 1369155"/>
                  <a:gd name="connsiteX187" fmla="*/ 956628 w 1780392"/>
                  <a:gd name="connsiteY187" fmla="*/ 386492 h 1369155"/>
                  <a:gd name="connsiteX188" fmla="*/ 842664 w 1780392"/>
                  <a:gd name="connsiteY188" fmla="*/ 510762 h 1369155"/>
                  <a:gd name="connsiteX189" fmla="*/ 878272 w 1780392"/>
                  <a:gd name="connsiteY189" fmla="*/ 501254 h 1369155"/>
                  <a:gd name="connsiteX190" fmla="*/ 904930 w 1780392"/>
                  <a:gd name="connsiteY190" fmla="*/ 452382 h 1369155"/>
                  <a:gd name="connsiteX191" fmla="*/ 892458 w 1780392"/>
                  <a:gd name="connsiteY191" fmla="*/ 449720 h 1369155"/>
                  <a:gd name="connsiteX192" fmla="*/ 889792 w 1780392"/>
                  <a:gd name="connsiteY192" fmla="*/ 457707 h 1369155"/>
                  <a:gd name="connsiteX193" fmla="*/ 864942 w 1780392"/>
                  <a:gd name="connsiteY193" fmla="*/ 448199 h 1369155"/>
                  <a:gd name="connsiteX194" fmla="*/ 890649 w 1780392"/>
                  <a:gd name="connsiteY194" fmla="*/ 426806 h 1369155"/>
                  <a:gd name="connsiteX195" fmla="*/ 876463 w 1780392"/>
                  <a:gd name="connsiteY195" fmla="*/ 407790 h 1369155"/>
                  <a:gd name="connsiteX196" fmla="*/ 850661 w 1780392"/>
                  <a:gd name="connsiteY196" fmla="*/ 414065 h 1369155"/>
                  <a:gd name="connsiteX197" fmla="*/ 839141 w 1780392"/>
                  <a:gd name="connsiteY197" fmla="*/ 417583 h 1369155"/>
                  <a:gd name="connsiteX198" fmla="*/ 804485 w 1780392"/>
                  <a:gd name="connsiteY198" fmla="*/ 433557 h 1369155"/>
                  <a:gd name="connsiteX199" fmla="*/ 826669 w 1780392"/>
                  <a:gd name="connsiteY199" fmla="*/ 451337 h 1369155"/>
                  <a:gd name="connsiteX200" fmla="*/ 786681 w 1780392"/>
                  <a:gd name="connsiteY200" fmla="*/ 447819 h 1369155"/>
                  <a:gd name="connsiteX201" fmla="*/ 801819 w 1780392"/>
                  <a:gd name="connsiteY201" fmla="*/ 477103 h 1369155"/>
                  <a:gd name="connsiteX202" fmla="*/ 842854 w 1780392"/>
                  <a:gd name="connsiteY202" fmla="*/ 510762 h 1369155"/>
                  <a:gd name="connsiteX203" fmla="*/ 987761 w 1780392"/>
                  <a:gd name="connsiteY203" fmla="*/ 368997 h 1369155"/>
                  <a:gd name="connsiteX204" fmla="*/ 1010897 w 1780392"/>
                  <a:gd name="connsiteY204" fmla="*/ 381357 h 1369155"/>
                  <a:gd name="connsiteX205" fmla="*/ 1043743 w 1780392"/>
                  <a:gd name="connsiteY205" fmla="*/ 385826 h 1369155"/>
                  <a:gd name="connsiteX206" fmla="*/ 1057929 w 1780392"/>
                  <a:gd name="connsiteY206" fmla="*/ 379646 h 1369155"/>
                  <a:gd name="connsiteX207" fmla="*/ 1124575 w 1780392"/>
                  <a:gd name="connsiteY207" fmla="*/ 392006 h 1369155"/>
                  <a:gd name="connsiteX208" fmla="*/ 1168942 w 1780392"/>
                  <a:gd name="connsiteY208" fmla="*/ 381357 h 1369155"/>
                  <a:gd name="connsiteX209" fmla="*/ 1222354 w 1780392"/>
                  <a:gd name="connsiteY209" fmla="*/ 385826 h 1369155"/>
                  <a:gd name="connsiteX210" fmla="*/ 1240063 w 1780392"/>
                  <a:gd name="connsiteY210" fmla="*/ 353879 h 1369155"/>
                  <a:gd name="connsiteX211" fmla="*/ 1127336 w 1780392"/>
                  <a:gd name="connsiteY211" fmla="*/ 345702 h 1369155"/>
                  <a:gd name="connsiteX212" fmla="*/ 1070211 w 1780392"/>
                  <a:gd name="connsiteY212" fmla="*/ 348365 h 1369155"/>
                  <a:gd name="connsiteX213" fmla="*/ 1037364 w 1780392"/>
                  <a:gd name="connsiteY213" fmla="*/ 338857 h 1369155"/>
                  <a:gd name="connsiteX214" fmla="*/ 1043553 w 1780392"/>
                  <a:gd name="connsiteY214" fmla="*/ 319841 h 1369155"/>
                  <a:gd name="connsiteX215" fmla="*/ 990236 w 1780392"/>
                  <a:gd name="connsiteY215" fmla="*/ 303867 h 1369155"/>
                  <a:gd name="connsiteX216" fmla="*/ 947583 w 1780392"/>
                  <a:gd name="connsiteY216" fmla="*/ 291412 h 1369155"/>
                  <a:gd name="connsiteX217" fmla="*/ 896932 w 1780392"/>
                  <a:gd name="connsiteY217" fmla="*/ 298543 h 1369155"/>
                  <a:gd name="connsiteX218" fmla="*/ 959960 w 1780392"/>
                  <a:gd name="connsiteY218" fmla="*/ 317559 h 1369155"/>
                  <a:gd name="connsiteX219" fmla="*/ 986714 w 1780392"/>
                  <a:gd name="connsiteY219" fmla="*/ 338001 h 1369155"/>
                  <a:gd name="connsiteX220" fmla="*/ 987761 w 1780392"/>
                  <a:gd name="connsiteY220" fmla="*/ 368997 h 1369155"/>
                  <a:gd name="connsiteX221" fmla="*/ 1033080 w 1780392"/>
                  <a:gd name="connsiteY221" fmla="*/ 264409 h 1369155"/>
                  <a:gd name="connsiteX222" fmla="*/ 1013562 w 1780392"/>
                  <a:gd name="connsiteY222" fmla="*/ 279527 h 1369155"/>
                  <a:gd name="connsiteX223" fmla="*/ 1033080 w 1780392"/>
                  <a:gd name="connsiteY223" fmla="*/ 264409 h 1369155"/>
                  <a:gd name="connsiteX224" fmla="*/ 905120 w 1780392"/>
                  <a:gd name="connsiteY224" fmla="*/ 164575 h 1369155"/>
                  <a:gd name="connsiteX225" fmla="*/ 924162 w 1780392"/>
                  <a:gd name="connsiteY225" fmla="*/ 185873 h 1369155"/>
                  <a:gd name="connsiteX226" fmla="*/ 982810 w 1780392"/>
                  <a:gd name="connsiteY226" fmla="*/ 187679 h 1369155"/>
                  <a:gd name="connsiteX227" fmla="*/ 947297 w 1780392"/>
                  <a:gd name="connsiteY227" fmla="*/ 204603 h 1369155"/>
                  <a:gd name="connsiteX228" fmla="*/ 975860 w 1780392"/>
                  <a:gd name="connsiteY228" fmla="*/ 225901 h 1369155"/>
                  <a:gd name="connsiteX229" fmla="*/ 1022893 w 1780392"/>
                  <a:gd name="connsiteY229" fmla="*/ 239213 h 1369155"/>
                  <a:gd name="connsiteX230" fmla="*/ 1051455 w 1780392"/>
                  <a:gd name="connsiteY230" fmla="*/ 238262 h 1369155"/>
                  <a:gd name="connsiteX231" fmla="*/ 1071925 w 1780392"/>
                  <a:gd name="connsiteY231" fmla="*/ 216108 h 1369155"/>
                  <a:gd name="connsiteX232" fmla="*/ 1092300 w 1780392"/>
                  <a:gd name="connsiteY232" fmla="*/ 199184 h 1369155"/>
                  <a:gd name="connsiteX233" fmla="*/ 1126099 w 1780392"/>
                  <a:gd name="connsiteY233" fmla="*/ 187679 h 1369155"/>
                  <a:gd name="connsiteX234" fmla="*/ 1107057 w 1780392"/>
                  <a:gd name="connsiteY234" fmla="*/ 178837 h 1369155"/>
                  <a:gd name="connsiteX235" fmla="*/ 1087444 w 1780392"/>
                  <a:gd name="connsiteY235" fmla="*/ 165525 h 1369155"/>
                  <a:gd name="connsiteX236" fmla="*/ 1078590 w 1780392"/>
                  <a:gd name="connsiteY236" fmla="*/ 146509 h 1369155"/>
                  <a:gd name="connsiteX237" fmla="*/ 1064404 w 1780392"/>
                  <a:gd name="connsiteY237" fmla="*/ 142896 h 1369155"/>
                  <a:gd name="connsiteX238" fmla="*/ 1045362 w 1780392"/>
                  <a:gd name="connsiteY238" fmla="*/ 134054 h 1369155"/>
                  <a:gd name="connsiteX239" fmla="*/ 982239 w 1780392"/>
                  <a:gd name="connsiteY239" fmla="*/ 99445 h 1369155"/>
                  <a:gd name="connsiteX240" fmla="*/ 947583 w 1780392"/>
                  <a:gd name="connsiteY240" fmla="*/ 94976 h 1369155"/>
                  <a:gd name="connsiteX241" fmla="*/ 949297 w 1780392"/>
                  <a:gd name="connsiteY241" fmla="*/ 103913 h 1369155"/>
                  <a:gd name="connsiteX242" fmla="*/ 935968 w 1780392"/>
                  <a:gd name="connsiteY242" fmla="*/ 111900 h 1369155"/>
                  <a:gd name="connsiteX243" fmla="*/ 919116 w 1780392"/>
                  <a:gd name="connsiteY243" fmla="*/ 121408 h 1369155"/>
                  <a:gd name="connsiteX244" fmla="*/ 922639 w 1780392"/>
                  <a:gd name="connsiteY244" fmla="*/ 143657 h 1369155"/>
                  <a:gd name="connsiteX245" fmla="*/ 911975 w 1780392"/>
                  <a:gd name="connsiteY245" fmla="*/ 153165 h 1369155"/>
                  <a:gd name="connsiteX246" fmla="*/ 905120 w 1780392"/>
                  <a:gd name="connsiteY246" fmla="*/ 164575 h 1369155"/>
                  <a:gd name="connsiteX247" fmla="*/ 1012610 w 1780392"/>
                  <a:gd name="connsiteY247" fmla="*/ 76720 h 1369155"/>
                  <a:gd name="connsiteX248" fmla="*/ 1024226 w 1780392"/>
                  <a:gd name="connsiteY248" fmla="*/ 79383 h 1369155"/>
                  <a:gd name="connsiteX249" fmla="*/ 1032223 w 1780392"/>
                  <a:gd name="connsiteY249" fmla="*/ 87369 h 1369155"/>
                  <a:gd name="connsiteX250" fmla="*/ 1025939 w 1780392"/>
                  <a:gd name="connsiteY250" fmla="*/ 100681 h 1369155"/>
                  <a:gd name="connsiteX251" fmla="*/ 1044981 w 1780392"/>
                  <a:gd name="connsiteY251" fmla="*/ 113136 h 1369155"/>
                  <a:gd name="connsiteX252" fmla="*/ 1095727 w 1780392"/>
                  <a:gd name="connsiteY252" fmla="*/ 114943 h 1369155"/>
                  <a:gd name="connsiteX253" fmla="*/ 1101916 w 1780392"/>
                  <a:gd name="connsiteY253" fmla="*/ 124451 h 1369155"/>
                  <a:gd name="connsiteX254" fmla="*/ 1159040 w 1780392"/>
                  <a:gd name="connsiteY254" fmla="*/ 128920 h 1369155"/>
                  <a:gd name="connsiteX255" fmla="*/ 1180367 w 1780392"/>
                  <a:gd name="connsiteY255" fmla="*/ 126257 h 1369155"/>
                  <a:gd name="connsiteX256" fmla="*/ 1244442 w 1780392"/>
                  <a:gd name="connsiteY256" fmla="*/ 105815 h 1369155"/>
                  <a:gd name="connsiteX257" fmla="*/ 1244442 w 1780392"/>
                  <a:gd name="connsiteY257" fmla="*/ 122739 h 1369155"/>
                  <a:gd name="connsiteX258" fmla="*/ 1178653 w 1780392"/>
                  <a:gd name="connsiteY258" fmla="*/ 136906 h 1369155"/>
                  <a:gd name="connsiteX259" fmla="*/ 1203503 w 1780392"/>
                  <a:gd name="connsiteY259" fmla="*/ 163529 h 1369155"/>
                  <a:gd name="connsiteX260" fmla="*/ 1169704 w 1780392"/>
                  <a:gd name="connsiteY260" fmla="*/ 154021 h 1369155"/>
                  <a:gd name="connsiteX261" fmla="*/ 1106676 w 1780392"/>
                  <a:gd name="connsiteY261" fmla="*/ 139854 h 1369155"/>
                  <a:gd name="connsiteX262" fmla="*/ 1107533 w 1780392"/>
                  <a:gd name="connsiteY262" fmla="*/ 171801 h 1369155"/>
                  <a:gd name="connsiteX263" fmla="*/ 1144854 w 1780392"/>
                  <a:gd name="connsiteY263" fmla="*/ 195761 h 1369155"/>
                  <a:gd name="connsiteX264" fmla="*/ 1183985 w 1780392"/>
                  <a:gd name="connsiteY264" fmla="*/ 219721 h 1369155"/>
                  <a:gd name="connsiteX265" fmla="*/ 1129716 w 1780392"/>
                  <a:gd name="connsiteY265" fmla="*/ 209072 h 1369155"/>
                  <a:gd name="connsiteX266" fmla="*/ 1078209 w 1780392"/>
                  <a:gd name="connsiteY266" fmla="*/ 232177 h 1369155"/>
                  <a:gd name="connsiteX267" fmla="*/ 1125813 w 1780392"/>
                  <a:gd name="connsiteY267" fmla="*/ 233032 h 1369155"/>
                  <a:gd name="connsiteX268" fmla="*/ 1121338 w 1780392"/>
                  <a:gd name="connsiteY268" fmla="*/ 245488 h 1369155"/>
                  <a:gd name="connsiteX269" fmla="*/ 1144474 w 1780392"/>
                  <a:gd name="connsiteY269" fmla="*/ 272015 h 1369155"/>
                  <a:gd name="connsiteX270" fmla="*/ 1117815 w 1780392"/>
                  <a:gd name="connsiteY270" fmla="*/ 269353 h 1369155"/>
                  <a:gd name="connsiteX271" fmla="*/ 1083160 w 1780392"/>
                  <a:gd name="connsiteY271" fmla="*/ 251573 h 1369155"/>
                  <a:gd name="connsiteX272" fmla="*/ 1080494 w 1780392"/>
                  <a:gd name="connsiteY272" fmla="*/ 271160 h 1369155"/>
                  <a:gd name="connsiteX273" fmla="*/ 1079542 w 1780392"/>
                  <a:gd name="connsiteY273" fmla="*/ 283520 h 1369155"/>
                  <a:gd name="connsiteX274" fmla="*/ 1038697 w 1780392"/>
                  <a:gd name="connsiteY274" fmla="*/ 303962 h 1369155"/>
                  <a:gd name="connsiteX275" fmla="*/ 1104486 w 1780392"/>
                  <a:gd name="connsiteY275" fmla="*/ 311093 h 1369155"/>
                  <a:gd name="connsiteX276" fmla="*/ 1139999 w 1780392"/>
                  <a:gd name="connsiteY276" fmla="*/ 312900 h 1369155"/>
                  <a:gd name="connsiteX277" fmla="*/ 1180938 w 1780392"/>
                  <a:gd name="connsiteY277" fmla="*/ 308431 h 1369155"/>
                  <a:gd name="connsiteX278" fmla="*/ 1211119 w 1780392"/>
                  <a:gd name="connsiteY278" fmla="*/ 317939 h 1369155"/>
                  <a:gd name="connsiteX279" fmla="*/ 1243109 w 1780392"/>
                  <a:gd name="connsiteY279" fmla="*/ 315277 h 1369155"/>
                  <a:gd name="connsiteX280" fmla="*/ 1265388 w 1780392"/>
                  <a:gd name="connsiteY280" fmla="*/ 308146 h 1369155"/>
                  <a:gd name="connsiteX281" fmla="*/ 1274242 w 1780392"/>
                  <a:gd name="connsiteY281" fmla="*/ 290366 h 1369155"/>
                  <a:gd name="connsiteX282" fmla="*/ 1250250 w 1780392"/>
                  <a:gd name="connsiteY282" fmla="*/ 290366 h 1369155"/>
                  <a:gd name="connsiteX283" fmla="*/ 1208454 w 1780392"/>
                  <a:gd name="connsiteY283" fmla="*/ 282379 h 1369155"/>
                  <a:gd name="connsiteX284" fmla="*/ 1209406 w 1780392"/>
                  <a:gd name="connsiteY284" fmla="*/ 270874 h 1369155"/>
                  <a:gd name="connsiteX285" fmla="*/ 1261770 w 1780392"/>
                  <a:gd name="connsiteY285" fmla="*/ 269068 h 1369155"/>
                  <a:gd name="connsiteX286" fmla="*/ 1265388 w 1780392"/>
                  <a:gd name="connsiteY286" fmla="*/ 249576 h 1369155"/>
                  <a:gd name="connsiteX287" fmla="*/ 1302710 w 1780392"/>
                  <a:gd name="connsiteY287" fmla="*/ 246914 h 1369155"/>
                  <a:gd name="connsiteX288" fmla="*/ 1342697 w 1780392"/>
                  <a:gd name="connsiteY288" fmla="*/ 206030 h 1369155"/>
                  <a:gd name="connsiteX289" fmla="*/ 1289381 w 1780392"/>
                  <a:gd name="connsiteY289" fmla="*/ 194525 h 1369155"/>
                  <a:gd name="connsiteX290" fmla="*/ 1334700 w 1780392"/>
                  <a:gd name="connsiteY290" fmla="*/ 182925 h 1369155"/>
                  <a:gd name="connsiteX291" fmla="*/ 1359549 w 1780392"/>
                  <a:gd name="connsiteY291" fmla="*/ 163909 h 1369155"/>
                  <a:gd name="connsiteX292" fmla="*/ 1398679 w 1780392"/>
                  <a:gd name="connsiteY292" fmla="*/ 166571 h 1369155"/>
                  <a:gd name="connsiteX293" fmla="*/ 1415531 w 1780392"/>
                  <a:gd name="connsiteY293" fmla="*/ 148886 h 1369155"/>
                  <a:gd name="connsiteX294" fmla="*/ 1478654 w 1780392"/>
                  <a:gd name="connsiteY294" fmla="*/ 115989 h 1369155"/>
                  <a:gd name="connsiteX295" fmla="*/ 1545300 w 1780392"/>
                  <a:gd name="connsiteY295" fmla="*/ 87465 h 1369155"/>
                  <a:gd name="connsiteX296" fmla="*/ 1485700 w 1780392"/>
                  <a:gd name="connsiteY296" fmla="*/ 83851 h 1369155"/>
                  <a:gd name="connsiteX297" fmla="*/ 1533304 w 1780392"/>
                  <a:gd name="connsiteY297" fmla="*/ 73203 h 1369155"/>
                  <a:gd name="connsiteX298" fmla="*/ 1594618 w 1780392"/>
                  <a:gd name="connsiteY298" fmla="*/ 55423 h 1369155"/>
                  <a:gd name="connsiteX299" fmla="*/ 1599950 w 1780392"/>
                  <a:gd name="connsiteY299" fmla="*/ 36406 h 1369155"/>
                  <a:gd name="connsiteX300" fmla="*/ 1568817 w 1780392"/>
                  <a:gd name="connsiteY300" fmla="*/ 23951 h 1369155"/>
                  <a:gd name="connsiteX301" fmla="*/ 1545776 w 1780392"/>
                  <a:gd name="connsiteY301" fmla="*/ 17771 h 1369155"/>
                  <a:gd name="connsiteX302" fmla="*/ 1500362 w 1780392"/>
                  <a:gd name="connsiteY302" fmla="*/ 23951 h 1369155"/>
                  <a:gd name="connsiteX303" fmla="*/ 1508359 w 1780392"/>
                  <a:gd name="connsiteY303" fmla="*/ 11591 h 1369155"/>
                  <a:gd name="connsiteX304" fmla="*/ 1438191 w 1780392"/>
                  <a:gd name="connsiteY304" fmla="*/ 3604 h 1369155"/>
                  <a:gd name="connsiteX305" fmla="*/ 1401536 w 1780392"/>
                  <a:gd name="connsiteY305" fmla="*/ 6646 h 1369155"/>
                  <a:gd name="connsiteX306" fmla="*/ 1366880 w 1780392"/>
                  <a:gd name="connsiteY306" fmla="*/ 12827 h 1369155"/>
                  <a:gd name="connsiteX307" fmla="*/ 1351837 w 1780392"/>
                  <a:gd name="connsiteY307" fmla="*/ 11971 h 1369155"/>
                  <a:gd name="connsiteX308" fmla="*/ 1302043 w 1780392"/>
                  <a:gd name="connsiteY308" fmla="*/ 10164 h 1369155"/>
                  <a:gd name="connsiteX309" fmla="*/ 1270910 w 1780392"/>
                  <a:gd name="connsiteY309" fmla="*/ 16345 h 1369155"/>
                  <a:gd name="connsiteX310" fmla="*/ 1234445 w 1780392"/>
                  <a:gd name="connsiteY310" fmla="*/ 14633 h 1369155"/>
                  <a:gd name="connsiteX311" fmla="*/ 1223782 w 1780392"/>
                  <a:gd name="connsiteY311" fmla="*/ 19958 h 1369155"/>
                  <a:gd name="connsiteX312" fmla="*/ 1211405 w 1780392"/>
                  <a:gd name="connsiteY312" fmla="*/ 29466 h 1369155"/>
                  <a:gd name="connsiteX313" fmla="*/ 1178463 w 1780392"/>
                  <a:gd name="connsiteY313" fmla="*/ 36597 h 1369155"/>
                  <a:gd name="connsiteX314" fmla="*/ 1154471 w 1780392"/>
                  <a:gd name="connsiteY314" fmla="*/ 42777 h 1369155"/>
                  <a:gd name="connsiteX315" fmla="*/ 1119815 w 1780392"/>
                  <a:gd name="connsiteY315" fmla="*/ 39259 h 1369155"/>
                  <a:gd name="connsiteX316" fmla="*/ 1100773 w 1780392"/>
                  <a:gd name="connsiteY316" fmla="*/ 50764 h 1369155"/>
                  <a:gd name="connsiteX317" fmla="*/ 1087349 w 1780392"/>
                  <a:gd name="connsiteY317" fmla="*/ 60272 h 1369155"/>
                  <a:gd name="connsiteX318" fmla="*/ 1056311 w 1780392"/>
                  <a:gd name="connsiteY318" fmla="*/ 55803 h 1369155"/>
                  <a:gd name="connsiteX319" fmla="*/ 1040316 w 1780392"/>
                  <a:gd name="connsiteY319" fmla="*/ 68258 h 1369155"/>
                  <a:gd name="connsiteX320" fmla="*/ 997663 w 1780392"/>
                  <a:gd name="connsiteY320" fmla="*/ 71776 h 1369155"/>
                  <a:gd name="connsiteX321" fmla="*/ 1012610 w 1780392"/>
                  <a:gd name="connsiteY321" fmla="*/ 76720 h 1369155"/>
                  <a:gd name="connsiteX322" fmla="*/ 1236635 w 1780392"/>
                  <a:gd name="connsiteY322" fmla="*/ 842782 h 1369155"/>
                  <a:gd name="connsiteX323" fmla="*/ 1239301 w 1780392"/>
                  <a:gd name="connsiteY323" fmla="*/ 820628 h 1369155"/>
                  <a:gd name="connsiteX324" fmla="*/ 1236635 w 1780392"/>
                  <a:gd name="connsiteY324" fmla="*/ 842782 h 1369155"/>
                  <a:gd name="connsiteX325" fmla="*/ 1158374 w 1780392"/>
                  <a:gd name="connsiteY325" fmla="*/ 823766 h 1369155"/>
                  <a:gd name="connsiteX326" fmla="*/ 1192173 w 1780392"/>
                  <a:gd name="connsiteY326" fmla="*/ 801517 h 1369155"/>
                  <a:gd name="connsiteX327" fmla="*/ 1158374 w 1780392"/>
                  <a:gd name="connsiteY327" fmla="*/ 823290 h 1369155"/>
                  <a:gd name="connsiteX328" fmla="*/ 1222449 w 1780392"/>
                  <a:gd name="connsiteY328" fmla="*/ 774895 h 1369155"/>
                  <a:gd name="connsiteX329" fmla="*/ 1194839 w 1780392"/>
                  <a:gd name="connsiteY329" fmla="*/ 752741 h 1369155"/>
                  <a:gd name="connsiteX330" fmla="*/ 1155708 w 1780392"/>
                  <a:gd name="connsiteY330" fmla="*/ 729636 h 1369155"/>
                  <a:gd name="connsiteX331" fmla="*/ 1130859 w 1780392"/>
                  <a:gd name="connsiteY331" fmla="*/ 710620 h 1369155"/>
                  <a:gd name="connsiteX332" fmla="*/ 1108675 w 1780392"/>
                  <a:gd name="connsiteY332" fmla="*/ 723932 h 1369155"/>
                  <a:gd name="connsiteX333" fmla="*/ 1103344 w 1780392"/>
                  <a:gd name="connsiteY333" fmla="*/ 751410 h 1369155"/>
                  <a:gd name="connsiteX334" fmla="*/ 1086397 w 1780392"/>
                  <a:gd name="connsiteY334" fmla="*/ 778127 h 1369155"/>
                  <a:gd name="connsiteX335" fmla="*/ 1111341 w 1780392"/>
                  <a:gd name="connsiteY335" fmla="*/ 777176 h 1369155"/>
                  <a:gd name="connsiteX336" fmla="*/ 1122005 w 1780392"/>
                  <a:gd name="connsiteY336" fmla="*/ 793150 h 1369155"/>
                  <a:gd name="connsiteX337" fmla="*/ 1155708 w 1780392"/>
                  <a:gd name="connsiteY337" fmla="*/ 774134 h 1369155"/>
                  <a:gd name="connsiteX338" fmla="*/ 1181510 w 1780392"/>
                  <a:gd name="connsiteY338" fmla="*/ 773278 h 1369155"/>
                  <a:gd name="connsiteX339" fmla="*/ 1222449 w 1780392"/>
                  <a:gd name="connsiteY339" fmla="*/ 774419 h 1369155"/>
                  <a:gd name="connsiteX340" fmla="*/ 1513025 w 1780392"/>
                  <a:gd name="connsiteY340" fmla="*/ 696834 h 1369155"/>
                  <a:gd name="connsiteX341" fmla="*/ 1542444 w 1780392"/>
                  <a:gd name="connsiteY341" fmla="*/ 725358 h 1369155"/>
                  <a:gd name="connsiteX342" fmla="*/ 1563675 w 1780392"/>
                  <a:gd name="connsiteY342" fmla="*/ 720033 h 1369155"/>
                  <a:gd name="connsiteX343" fmla="*/ 1584145 w 1780392"/>
                  <a:gd name="connsiteY343" fmla="*/ 708529 h 1369155"/>
                  <a:gd name="connsiteX344" fmla="*/ 1609946 w 1780392"/>
                  <a:gd name="connsiteY344" fmla="*/ 682762 h 1369155"/>
                  <a:gd name="connsiteX345" fmla="*/ 1586811 w 1780392"/>
                  <a:gd name="connsiteY345" fmla="*/ 668595 h 1369155"/>
                  <a:gd name="connsiteX346" fmla="*/ 1570182 w 1780392"/>
                  <a:gd name="connsiteY346" fmla="*/ 657629 h 1369155"/>
                  <a:gd name="connsiteX347" fmla="*/ 1569959 w 1780392"/>
                  <a:gd name="connsiteY347" fmla="*/ 653477 h 1369155"/>
                  <a:gd name="connsiteX348" fmla="*/ 1534351 w 1780392"/>
                  <a:gd name="connsiteY348" fmla="*/ 634461 h 1369155"/>
                  <a:gd name="connsiteX349" fmla="*/ 1498838 w 1780392"/>
                  <a:gd name="connsiteY349" fmla="*/ 622006 h 1369155"/>
                  <a:gd name="connsiteX350" fmla="*/ 1472180 w 1780392"/>
                  <a:gd name="connsiteY350" fmla="*/ 599852 h 1369155"/>
                  <a:gd name="connsiteX351" fmla="*/ 1499695 w 1780392"/>
                  <a:gd name="connsiteY351" fmla="*/ 593672 h 1369155"/>
                  <a:gd name="connsiteX352" fmla="*/ 1476655 w 1780392"/>
                  <a:gd name="connsiteY352" fmla="*/ 582072 h 1369155"/>
                  <a:gd name="connsiteX353" fmla="*/ 1488175 w 1780392"/>
                  <a:gd name="connsiteY353" fmla="*/ 573229 h 1369155"/>
                  <a:gd name="connsiteX354" fmla="*/ 1477512 w 1780392"/>
                  <a:gd name="connsiteY354" fmla="*/ 556400 h 1369155"/>
                  <a:gd name="connsiteX355" fmla="*/ 1463326 w 1780392"/>
                  <a:gd name="connsiteY355" fmla="*/ 563436 h 1369155"/>
                  <a:gd name="connsiteX356" fmla="*/ 1466849 w 1780392"/>
                  <a:gd name="connsiteY356" fmla="*/ 547463 h 1369155"/>
                  <a:gd name="connsiteX357" fmla="*/ 1435715 w 1780392"/>
                  <a:gd name="connsiteY357" fmla="*/ 537955 h 1369155"/>
                  <a:gd name="connsiteX358" fmla="*/ 1421529 w 1780392"/>
                  <a:gd name="connsiteY358" fmla="*/ 528447 h 1369155"/>
                  <a:gd name="connsiteX359" fmla="*/ 1395728 w 1780392"/>
                  <a:gd name="connsiteY359" fmla="*/ 533771 h 1369155"/>
                  <a:gd name="connsiteX360" fmla="*/ 1388587 w 1780392"/>
                  <a:gd name="connsiteY360" fmla="*/ 527496 h 1369155"/>
                  <a:gd name="connsiteX361" fmla="*/ 1405534 w 1780392"/>
                  <a:gd name="connsiteY361" fmla="*/ 511522 h 1369155"/>
                  <a:gd name="connsiteX362" fmla="*/ 1375258 w 1780392"/>
                  <a:gd name="connsiteY362" fmla="*/ 512473 h 1369155"/>
                  <a:gd name="connsiteX363" fmla="*/ 1352218 w 1780392"/>
                  <a:gd name="connsiteY363" fmla="*/ 493457 h 1369155"/>
                  <a:gd name="connsiteX364" fmla="*/ 1327273 w 1780392"/>
                  <a:gd name="connsiteY364" fmla="*/ 479195 h 1369155"/>
                  <a:gd name="connsiteX365" fmla="*/ 1284620 w 1780392"/>
                  <a:gd name="connsiteY365" fmla="*/ 462366 h 1369155"/>
                  <a:gd name="connsiteX366" fmla="*/ 1262437 w 1780392"/>
                  <a:gd name="connsiteY366" fmla="*/ 479195 h 1369155"/>
                  <a:gd name="connsiteX367" fmla="*/ 1249964 w 1780392"/>
                  <a:gd name="connsiteY367" fmla="*/ 474821 h 1369155"/>
                  <a:gd name="connsiteX368" fmla="*/ 1217118 w 1780392"/>
                  <a:gd name="connsiteY368" fmla="*/ 485470 h 1369155"/>
                  <a:gd name="connsiteX369" fmla="*/ 1217974 w 1780392"/>
                  <a:gd name="connsiteY369" fmla="*/ 451717 h 1369155"/>
                  <a:gd name="connsiteX370" fmla="*/ 1203693 w 1780392"/>
                  <a:gd name="connsiteY370" fmla="*/ 427757 h 1369155"/>
                  <a:gd name="connsiteX371" fmla="*/ 1164658 w 1780392"/>
                  <a:gd name="connsiteY371" fmla="*/ 427757 h 1369155"/>
                  <a:gd name="connsiteX372" fmla="*/ 1122005 w 1780392"/>
                  <a:gd name="connsiteY372" fmla="*/ 444586 h 1369155"/>
                  <a:gd name="connsiteX373" fmla="*/ 1128193 w 1780392"/>
                  <a:gd name="connsiteY373" fmla="*/ 473871 h 1369155"/>
                  <a:gd name="connsiteX374" fmla="*/ 1117530 w 1780392"/>
                  <a:gd name="connsiteY374" fmla="*/ 492887 h 1369155"/>
                  <a:gd name="connsiteX375" fmla="*/ 1138856 w 1780392"/>
                  <a:gd name="connsiteY375" fmla="*/ 508004 h 1369155"/>
                  <a:gd name="connsiteX376" fmla="*/ 1105057 w 1780392"/>
                  <a:gd name="connsiteY376" fmla="*/ 494693 h 1369155"/>
                  <a:gd name="connsiteX377" fmla="*/ 1100678 w 1780392"/>
                  <a:gd name="connsiteY377" fmla="*/ 468926 h 1369155"/>
                  <a:gd name="connsiteX378" fmla="*/ 1111341 w 1780392"/>
                  <a:gd name="connsiteY378" fmla="*/ 440402 h 1369155"/>
                  <a:gd name="connsiteX379" fmla="*/ 1131716 w 1780392"/>
                  <a:gd name="connsiteY379" fmla="*/ 422622 h 1369155"/>
                  <a:gd name="connsiteX380" fmla="*/ 1052598 w 1780392"/>
                  <a:gd name="connsiteY380" fmla="*/ 442114 h 1369155"/>
                  <a:gd name="connsiteX381" fmla="*/ 1033556 w 1780392"/>
                  <a:gd name="connsiteY381" fmla="*/ 511332 h 1369155"/>
                  <a:gd name="connsiteX382" fmla="*/ 1076209 w 1780392"/>
                  <a:gd name="connsiteY382" fmla="*/ 519319 h 1369155"/>
                  <a:gd name="connsiteX383" fmla="*/ 1071830 w 1780392"/>
                  <a:gd name="connsiteY383" fmla="*/ 528256 h 1369155"/>
                  <a:gd name="connsiteX384" fmla="*/ 1041554 w 1780392"/>
                  <a:gd name="connsiteY384" fmla="*/ 530919 h 1369155"/>
                  <a:gd name="connsiteX385" fmla="*/ 1080684 w 1780392"/>
                  <a:gd name="connsiteY385" fmla="*/ 550410 h 1369155"/>
                  <a:gd name="connsiteX386" fmla="*/ 1101154 w 1780392"/>
                  <a:gd name="connsiteY386" fmla="*/ 554879 h 1369155"/>
                  <a:gd name="connsiteX387" fmla="*/ 1141141 w 1780392"/>
                  <a:gd name="connsiteY387" fmla="*/ 561059 h 1369155"/>
                  <a:gd name="connsiteX388" fmla="*/ 1185604 w 1780392"/>
                  <a:gd name="connsiteY388" fmla="*/ 569046 h 1369155"/>
                  <a:gd name="connsiteX389" fmla="*/ 1206073 w 1780392"/>
                  <a:gd name="connsiteY389" fmla="*/ 560203 h 1369155"/>
                  <a:gd name="connsiteX390" fmla="*/ 1251392 w 1780392"/>
                  <a:gd name="connsiteY390" fmla="*/ 566384 h 1369155"/>
                  <a:gd name="connsiteX391" fmla="*/ 1248727 w 1780392"/>
                  <a:gd name="connsiteY391" fmla="*/ 554023 h 1369155"/>
                  <a:gd name="connsiteX392" fmla="*/ 1253106 w 1780392"/>
                  <a:gd name="connsiteY392" fmla="*/ 544515 h 1369155"/>
                  <a:gd name="connsiteX393" fmla="*/ 1277099 w 1780392"/>
                  <a:gd name="connsiteY393" fmla="*/ 559633 h 1369155"/>
                  <a:gd name="connsiteX394" fmla="*/ 1287762 w 1780392"/>
                  <a:gd name="connsiteY394" fmla="*/ 569141 h 1369155"/>
                  <a:gd name="connsiteX395" fmla="*/ 1318038 w 1780392"/>
                  <a:gd name="connsiteY395" fmla="*/ 589583 h 1369155"/>
                  <a:gd name="connsiteX396" fmla="*/ 1298425 w 1780392"/>
                  <a:gd name="connsiteY396" fmla="*/ 606412 h 1369155"/>
                  <a:gd name="connsiteX397" fmla="*/ 1329558 w 1780392"/>
                  <a:gd name="connsiteY397" fmla="*/ 597570 h 1369155"/>
                  <a:gd name="connsiteX398" fmla="*/ 1348600 w 1780392"/>
                  <a:gd name="connsiteY398" fmla="*/ 617156 h 1369155"/>
                  <a:gd name="connsiteX399" fmla="*/ 1378876 w 1780392"/>
                  <a:gd name="connsiteY399" fmla="*/ 636172 h 1369155"/>
                  <a:gd name="connsiteX400" fmla="*/ 1378876 w 1780392"/>
                  <a:gd name="connsiteY400" fmla="*/ 670782 h 1369155"/>
                  <a:gd name="connsiteX401" fmla="*/ 1411723 w 1780392"/>
                  <a:gd name="connsiteY401" fmla="*/ 668119 h 1369155"/>
                  <a:gd name="connsiteX402" fmla="*/ 1442856 w 1780392"/>
                  <a:gd name="connsiteY402" fmla="*/ 683237 h 1369155"/>
                  <a:gd name="connsiteX403" fmla="*/ 1413532 w 1780392"/>
                  <a:gd name="connsiteY403" fmla="*/ 697404 h 1369155"/>
                  <a:gd name="connsiteX404" fmla="*/ 1362881 w 1780392"/>
                  <a:gd name="connsiteY404" fmla="*/ 678388 h 1369155"/>
                  <a:gd name="connsiteX405" fmla="*/ 1357550 w 1780392"/>
                  <a:gd name="connsiteY405" fmla="*/ 712142 h 1369155"/>
                  <a:gd name="connsiteX406" fmla="*/ 1310421 w 1780392"/>
                  <a:gd name="connsiteY406" fmla="*/ 721650 h 1369155"/>
                  <a:gd name="connsiteX407" fmla="*/ 1283763 w 1780392"/>
                  <a:gd name="connsiteY407" fmla="*/ 726974 h 1369155"/>
                  <a:gd name="connsiteX408" fmla="*/ 1272148 w 1780392"/>
                  <a:gd name="connsiteY408" fmla="*/ 751885 h 1369155"/>
                  <a:gd name="connsiteX409" fmla="*/ 1316610 w 1780392"/>
                  <a:gd name="connsiteY409" fmla="*/ 753597 h 1369155"/>
                  <a:gd name="connsiteX410" fmla="*/ 1336223 w 1780392"/>
                  <a:gd name="connsiteY410" fmla="*/ 750079 h 1369155"/>
                  <a:gd name="connsiteX411" fmla="*/ 1366404 w 1780392"/>
                  <a:gd name="connsiteY411" fmla="*/ 748272 h 1369155"/>
                  <a:gd name="connsiteX412" fmla="*/ 1389540 w 1780392"/>
                  <a:gd name="connsiteY412" fmla="*/ 768714 h 1369155"/>
                  <a:gd name="connsiteX413" fmla="*/ 1401060 w 1780392"/>
                  <a:gd name="connsiteY413" fmla="*/ 794481 h 1369155"/>
                  <a:gd name="connsiteX414" fmla="*/ 1448664 w 1780392"/>
                  <a:gd name="connsiteY414" fmla="*/ 809599 h 1369155"/>
                  <a:gd name="connsiteX415" fmla="*/ 1510930 w 1780392"/>
                  <a:gd name="connsiteY415" fmla="*/ 833559 h 1369155"/>
                  <a:gd name="connsiteX416" fmla="*/ 1458470 w 1780392"/>
                  <a:gd name="connsiteY416" fmla="*/ 780219 h 1369155"/>
                  <a:gd name="connsiteX417" fmla="*/ 1488651 w 1780392"/>
                  <a:gd name="connsiteY417" fmla="*/ 785639 h 1369155"/>
                  <a:gd name="connsiteX418" fmla="*/ 1542920 w 1780392"/>
                  <a:gd name="connsiteY418" fmla="*/ 789157 h 1369155"/>
                  <a:gd name="connsiteX419" fmla="*/ 1532256 w 1780392"/>
                  <a:gd name="connsiteY419" fmla="*/ 766052 h 1369155"/>
                  <a:gd name="connsiteX420" fmla="*/ 1511787 w 1780392"/>
                  <a:gd name="connsiteY420" fmla="*/ 738574 h 1369155"/>
                  <a:gd name="connsiteX421" fmla="*/ 1478940 w 1780392"/>
                  <a:gd name="connsiteY421" fmla="*/ 708338 h 1369155"/>
                  <a:gd name="connsiteX422" fmla="*/ 1484272 w 1780392"/>
                  <a:gd name="connsiteY422" fmla="*/ 686185 h 1369155"/>
                  <a:gd name="connsiteX423" fmla="*/ 1513025 w 1780392"/>
                  <a:gd name="connsiteY423" fmla="*/ 696358 h 1369155"/>
                  <a:gd name="connsiteX424" fmla="*/ 1325369 w 1780392"/>
                  <a:gd name="connsiteY424" fmla="*/ 654238 h 1369155"/>
                  <a:gd name="connsiteX425" fmla="*/ 1328035 w 1780392"/>
                  <a:gd name="connsiteY425" fmla="*/ 627520 h 1369155"/>
                  <a:gd name="connsiteX426" fmla="*/ 1302234 w 1780392"/>
                  <a:gd name="connsiteY426" fmla="*/ 621340 h 1369155"/>
                  <a:gd name="connsiteX427" fmla="*/ 1284430 w 1780392"/>
                  <a:gd name="connsiteY427" fmla="*/ 652431 h 1369155"/>
                  <a:gd name="connsiteX428" fmla="*/ 1325369 w 1780392"/>
                  <a:gd name="connsiteY428" fmla="*/ 654238 h 1369155"/>
                  <a:gd name="connsiteX429" fmla="*/ 1214452 w 1780392"/>
                  <a:gd name="connsiteY429" fmla="*/ 422908 h 1369155"/>
                  <a:gd name="connsiteX430" fmla="*/ 1226829 w 1780392"/>
                  <a:gd name="connsiteY430" fmla="*/ 447819 h 1369155"/>
                  <a:gd name="connsiteX431" fmla="*/ 1257105 w 1780392"/>
                  <a:gd name="connsiteY431" fmla="*/ 457327 h 1369155"/>
                  <a:gd name="connsiteX432" fmla="*/ 1304709 w 1780392"/>
                  <a:gd name="connsiteY432" fmla="*/ 449340 h 1369155"/>
                  <a:gd name="connsiteX433" fmla="*/ 1254058 w 1780392"/>
                  <a:gd name="connsiteY433" fmla="*/ 424524 h 1369155"/>
                  <a:gd name="connsiteX434" fmla="*/ 1214452 w 1780392"/>
                  <a:gd name="connsiteY434" fmla="*/ 422908 h 1369155"/>
                  <a:gd name="connsiteX435" fmla="*/ 1547680 w 1780392"/>
                  <a:gd name="connsiteY435" fmla="*/ 1178320 h 1369155"/>
                  <a:gd name="connsiteX436" fmla="*/ 1602806 w 1780392"/>
                  <a:gd name="connsiteY436" fmla="*/ 1197336 h 1369155"/>
                  <a:gd name="connsiteX437" fmla="*/ 1547680 w 1780392"/>
                  <a:gd name="connsiteY437" fmla="*/ 1178320 h 1369155"/>
                  <a:gd name="connsiteX438" fmla="*/ 1772848 w 1780392"/>
                  <a:gd name="connsiteY438" fmla="*/ 1231280 h 1369155"/>
                  <a:gd name="connsiteX439" fmla="*/ 1771610 w 1780392"/>
                  <a:gd name="connsiteY439" fmla="*/ 1220631 h 1369155"/>
                  <a:gd name="connsiteX440" fmla="*/ 1763327 w 1780392"/>
                  <a:gd name="connsiteY440" fmla="*/ 1215877 h 1369155"/>
                  <a:gd name="connsiteX441" fmla="*/ 1764565 w 1780392"/>
                  <a:gd name="connsiteY441" fmla="*/ 1196861 h 1369155"/>
                  <a:gd name="connsiteX442" fmla="*/ 1748569 w 1780392"/>
                  <a:gd name="connsiteY442" fmla="*/ 1192677 h 1369155"/>
                  <a:gd name="connsiteX443" fmla="*/ 1730766 w 1780392"/>
                  <a:gd name="connsiteY443" fmla="*/ 1189159 h 1369155"/>
                  <a:gd name="connsiteX444" fmla="*/ 1721816 w 1780392"/>
                  <a:gd name="connsiteY444" fmla="*/ 1177369 h 1369155"/>
                  <a:gd name="connsiteX445" fmla="*/ 1706487 w 1780392"/>
                  <a:gd name="connsiteY445" fmla="*/ 1177940 h 1369155"/>
                  <a:gd name="connsiteX446" fmla="*/ 1708201 w 1780392"/>
                  <a:gd name="connsiteY446" fmla="*/ 1163678 h 1369155"/>
                  <a:gd name="connsiteX447" fmla="*/ 1722483 w 1780392"/>
                  <a:gd name="connsiteY447" fmla="*/ 1141239 h 1369155"/>
                  <a:gd name="connsiteX448" fmla="*/ 1712962 w 1780392"/>
                  <a:gd name="connsiteY448" fmla="*/ 1134678 h 1369155"/>
                  <a:gd name="connsiteX449" fmla="*/ 1680400 w 1780392"/>
                  <a:gd name="connsiteY449" fmla="*/ 1179651 h 1369155"/>
                  <a:gd name="connsiteX450" fmla="*/ 1671451 w 1780392"/>
                  <a:gd name="connsiteY450" fmla="*/ 1198667 h 1369155"/>
                  <a:gd name="connsiteX451" fmla="*/ 1660216 w 1780392"/>
                  <a:gd name="connsiteY451" fmla="*/ 1210552 h 1369155"/>
                  <a:gd name="connsiteX452" fmla="*/ 1654313 w 1780392"/>
                  <a:gd name="connsiteY452" fmla="*/ 1234798 h 1369155"/>
                  <a:gd name="connsiteX453" fmla="*/ 1685161 w 1780392"/>
                  <a:gd name="connsiteY453" fmla="*/ 1234227 h 1369155"/>
                  <a:gd name="connsiteX454" fmla="*/ 1713723 w 1780392"/>
                  <a:gd name="connsiteY454" fmla="*/ 1229473 h 1369155"/>
                  <a:gd name="connsiteX455" fmla="*/ 1732098 w 1780392"/>
                  <a:gd name="connsiteY455" fmla="*/ 1234227 h 1369155"/>
                  <a:gd name="connsiteX456" fmla="*/ 1727338 w 1780392"/>
                  <a:gd name="connsiteY456" fmla="*/ 1248394 h 1369155"/>
                  <a:gd name="connsiteX457" fmla="*/ 1744571 w 1780392"/>
                  <a:gd name="connsiteY457" fmla="*/ 1241358 h 1369155"/>
                  <a:gd name="connsiteX458" fmla="*/ 1757043 w 1780392"/>
                  <a:gd name="connsiteY458" fmla="*/ 1247253 h 1369155"/>
                  <a:gd name="connsiteX459" fmla="*/ 1781892 w 1780392"/>
                  <a:gd name="connsiteY459" fmla="*/ 1249630 h 1369155"/>
                  <a:gd name="connsiteX460" fmla="*/ 1772848 w 1780392"/>
                  <a:gd name="connsiteY460" fmla="*/ 1231280 h 1369155"/>
                  <a:gd name="connsiteX461" fmla="*/ 166591 w 1780392"/>
                  <a:gd name="connsiteY461" fmla="*/ 1068217 h 1369155"/>
                  <a:gd name="connsiteX462" fmla="*/ 197057 w 1780392"/>
                  <a:gd name="connsiteY462" fmla="*/ 1112144 h 1369155"/>
                  <a:gd name="connsiteX463" fmla="*/ 187536 w 1780392"/>
                  <a:gd name="connsiteY463" fmla="*/ 1081148 h 1369155"/>
                  <a:gd name="connsiteX464" fmla="*/ 166591 w 1780392"/>
                  <a:gd name="connsiteY464" fmla="*/ 1068217 h 1369155"/>
                  <a:gd name="connsiteX465" fmla="*/ 1631273 w 1780392"/>
                  <a:gd name="connsiteY465" fmla="*/ 1270643 h 1369155"/>
                  <a:gd name="connsiteX466" fmla="*/ 1631273 w 1780392"/>
                  <a:gd name="connsiteY466" fmla="*/ 1256856 h 1369155"/>
                  <a:gd name="connsiteX467" fmla="*/ 1617563 w 1780392"/>
                  <a:gd name="connsiteY467" fmla="*/ 1264843 h 1369155"/>
                  <a:gd name="connsiteX468" fmla="*/ 1607281 w 1780392"/>
                  <a:gd name="connsiteY468" fmla="*/ 1276443 h 1369155"/>
                  <a:gd name="connsiteX469" fmla="*/ 1598902 w 1780392"/>
                  <a:gd name="connsiteY469" fmla="*/ 1284810 h 1369155"/>
                  <a:gd name="connsiteX470" fmla="*/ 1563294 w 1780392"/>
                  <a:gd name="connsiteY470" fmla="*/ 1278630 h 1369155"/>
                  <a:gd name="connsiteX471" fmla="*/ 1541587 w 1780392"/>
                  <a:gd name="connsiteY471" fmla="*/ 1260850 h 1369155"/>
                  <a:gd name="connsiteX472" fmla="*/ 1538826 w 1780392"/>
                  <a:gd name="connsiteY472" fmla="*/ 1240502 h 1369155"/>
                  <a:gd name="connsiteX473" fmla="*/ 1529972 w 1780392"/>
                  <a:gd name="connsiteY473" fmla="*/ 1233847 h 1369155"/>
                  <a:gd name="connsiteX474" fmla="*/ 1528163 w 1780392"/>
                  <a:gd name="connsiteY474" fmla="*/ 1225860 h 1369155"/>
                  <a:gd name="connsiteX475" fmla="*/ 1547775 w 1780392"/>
                  <a:gd name="connsiteY475" fmla="*/ 1200093 h 1369155"/>
                  <a:gd name="connsiteX476" fmla="*/ 1461136 w 1780392"/>
                  <a:gd name="connsiteY476" fmla="*/ 1214260 h 1369155"/>
                  <a:gd name="connsiteX477" fmla="*/ 1417531 w 1780392"/>
                  <a:gd name="connsiteY477" fmla="*/ 1251532 h 1369155"/>
                  <a:gd name="connsiteX478" fmla="*/ 1435811 w 1780392"/>
                  <a:gd name="connsiteY478" fmla="*/ 1230709 h 1369155"/>
                  <a:gd name="connsiteX479" fmla="*/ 1439809 w 1780392"/>
                  <a:gd name="connsiteY479" fmla="*/ 1221201 h 1369155"/>
                  <a:gd name="connsiteX480" fmla="*/ 1467801 w 1780392"/>
                  <a:gd name="connsiteY480" fmla="*/ 1194959 h 1369155"/>
                  <a:gd name="connsiteX481" fmla="*/ 1488651 w 1780392"/>
                  <a:gd name="connsiteY481" fmla="*/ 1188779 h 1369155"/>
                  <a:gd name="connsiteX482" fmla="*/ 1503313 w 1780392"/>
                  <a:gd name="connsiteY482" fmla="*/ 1170999 h 1369155"/>
                  <a:gd name="connsiteX483" fmla="*/ 1628607 w 1780392"/>
                  <a:gd name="connsiteY483" fmla="*/ 1164818 h 1369155"/>
                  <a:gd name="connsiteX484" fmla="*/ 1664596 w 1780392"/>
                  <a:gd name="connsiteY484" fmla="*/ 1142665 h 1369155"/>
                  <a:gd name="connsiteX485" fmla="*/ 1692206 w 1780392"/>
                  <a:gd name="connsiteY485" fmla="*/ 1134678 h 1369155"/>
                  <a:gd name="connsiteX486" fmla="*/ 1720197 w 1780392"/>
                  <a:gd name="connsiteY486" fmla="*/ 1117754 h 1369155"/>
                  <a:gd name="connsiteX487" fmla="*/ 1718388 w 1780392"/>
                  <a:gd name="connsiteY487" fmla="*/ 1109387 h 1369155"/>
                  <a:gd name="connsiteX488" fmla="*/ 1712676 w 1780392"/>
                  <a:gd name="connsiteY488" fmla="*/ 1103587 h 1369155"/>
                  <a:gd name="connsiteX489" fmla="*/ 1724672 w 1780392"/>
                  <a:gd name="connsiteY489" fmla="*/ 1091607 h 1369155"/>
                  <a:gd name="connsiteX490" fmla="*/ 1714009 w 1780392"/>
                  <a:gd name="connsiteY490" fmla="*/ 1076014 h 1369155"/>
                  <a:gd name="connsiteX491" fmla="*/ 1692682 w 1780392"/>
                  <a:gd name="connsiteY491" fmla="*/ 1078676 h 1369155"/>
                  <a:gd name="connsiteX492" fmla="*/ 1691349 w 1780392"/>
                  <a:gd name="connsiteY492" fmla="*/ 1062702 h 1369155"/>
                  <a:gd name="connsiteX493" fmla="*/ 1660216 w 1780392"/>
                  <a:gd name="connsiteY493" fmla="*/ 1070309 h 1369155"/>
                  <a:gd name="connsiteX494" fmla="*/ 1641175 w 1780392"/>
                  <a:gd name="connsiteY494" fmla="*/ 1078676 h 1369155"/>
                  <a:gd name="connsiteX495" fmla="*/ 1636319 w 1780392"/>
                  <a:gd name="connsiteY495" fmla="*/ 1070784 h 1369155"/>
                  <a:gd name="connsiteX496" fmla="*/ 1647839 w 1780392"/>
                  <a:gd name="connsiteY496" fmla="*/ 1065840 h 1369155"/>
                  <a:gd name="connsiteX497" fmla="*/ 1666024 w 1780392"/>
                  <a:gd name="connsiteY497" fmla="*/ 1059184 h 1369155"/>
                  <a:gd name="connsiteX498" fmla="*/ 1688303 w 1780392"/>
                  <a:gd name="connsiteY498" fmla="*/ 1050722 h 1369155"/>
                  <a:gd name="connsiteX499" fmla="*/ 1673641 w 1780392"/>
                  <a:gd name="connsiteY499" fmla="*/ 1041214 h 1369155"/>
                  <a:gd name="connsiteX500" fmla="*/ 1650981 w 1780392"/>
                  <a:gd name="connsiteY500" fmla="*/ 1032372 h 1369155"/>
                  <a:gd name="connsiteX501" fmla="*/ 1638985 w 1780392"/>
                  <a:gd name="connsiteY501" fmla="*/ 1030185 h 1369155"/>
                  <a:gd name="connsiteX502" fmla="*/ 1624704 w 1780392"/>
                  <a:gd name="connsiteY502" fmla="*/ 1020677 h 1369155"/>
                  <a:gd name="connsiteX503" fmla="*/ 1591000 w 1780392"/>
                  <a:gd name="connsiteY503" fmla="*/ 994910 h 1369155"/>
                  <a:gd name="connsiteX504" fmla="*/ 1593190 w 1780392"/>
                  <a:gd name="connsiteY504" fmla="*/ 989586 h 1369155"/>
                  <a:gd name="connsiteX505" fmla="*/ 1609185 w 1780392"/>
                  <a:gd name="connsiteY505" fmla="*/ 980743 h 1369155"/>
                  <a:gd name="connsiteX506" fmla="*/ 1601187 w 1780392"/>
                  <a:gd name="connsiteY506" fmla="*/ 971901 h 1369155"/>
                  <a:gd name="connsiteX507" fmla="*/ 1598521 w 1780392"/>
                  <a:gd name="connsiteY507" fmla="*/ 961157 h 1369155"/>
                  <a:gd name="connsiteX508" fmla="*/ 1585668 w 1780392"/>
                  <a:gd name="connsiteY508" fmla="*/ 946514 h 1369155"/>
                  <a:gd name="connsiteX509" fmla="*/ 1578052 w 1780392"/>
                  <a:gd name="connsiteY509" fmla="*/ 935010 h 1369155"/>
                  <a:gd name="connsiteX510" fmla="*/ 1570530 w 1780392"/>
                  <a:gd name="connsiteY510" fmla="*/ 919892 h 1369155"/>
                  <a:gd name="connsiteX511" fmla="*/ 1556725 w 1780392"/>
                  <a:gd name="connsiteY511" fmla="*/ 897738 h 1369155"/>
                  <a:gd name="connsiteX512" fmla="*/ 1546538 w 1780392"/>
                  <a:gd name="connsiteY512" fmla="*/ 879483 h 1369155"/>
                  <a:gd name="connsiteX513" fmla="*/ 1537588 w 1780392"/>
                  <a:gd name="connsiteY513" fmla="*/ 886138 h 1369155"/>
                  <a:gd name="connsiteX514" fmla="*/ 1528067 w 1780392"/>
                  <a:gd name="connsiteY514" fmla="*/ 899925 h 1369155"/>
                  <a:gd name="connsiteX515" fmla="*/ 1525401 w 1780392"/>
                  <a:gd name="connsiteY515" fmla="*/ 911905 h 1369155"/>
                  <a:gd name="connsiteX516" fmla="*/ 1521403 w 1780392"/>
                  <a:gd name="connsiteY516" fmla="*/ 923029 h 1369155"/>
                  <a:gd name="connsiteX517" fmla="*/ 1514357 w 1780392"/>
                  <a:gd name="connsiteY517" fmla="*/ 930541 h 1369155"/>
                  <a:gd name="connsiteX518" fmla="*/ 1502361 w 1780392"/>
                  <a:gd name="connsiteY518" fmla="*/ 932347 h 1369155"/>
                  <a:gd name="connsiteX519" fmla="*/ 1482368 w 1780392"/>
                  <a:gd name="connsiteY519" fmla="*/ 943852 h 1369155"/>
                  <a:gd name="connsiteX520" fmla="*/ 1471704 w 1780392"/>
                  <a:gd name="connsiteY520" fmla="*/ 935010 h 1369155"/>
                  <a:gd name="connsiteX521" fmla="*/ 1460089 w 1780392"/>
                  <a:gd name="connsiteY521" fmla="*/ 925502 h 1369155"/>
                  <a:gd name="connsiteX522" fmla="*/ 1449425 w 1780392"/>
                  <a:gd name="connsiteY522" fmla="*/ 918466 h 1369155"/>
                  <a:gd name="connsiteX523" fmla="*/ 1441428 w 1780392"/>
                  <a:gd name="connsiteY523" fmla="*/ 904679 h 1369155"/>
                  <a:gd name="connsiteX524" fmla="*/ 1439238 w 1780392"/>
                  <a:gd name="connsiteY524" fmla="*/ 882050 h 1369155"/>
                  <a:gd name="connsiteX525" fmla="*/ 1445903 w 1780392"/>
                  <a:gd name="connsiteY525" fmla="*/ 865126 h 1369155"/>
                  <a:gd name="connsiteX526" fmla="*/ 1435239 w 1780392"/>
                  <a:gd name="connsiteY526" fmla="*/ 864270 h 1369155"/>
                  <a:gd name="connsiteX527" fmla="*/ 1424100 w 1780392"/>
                  <a:gd name="connsiteY527" fmla="*/ 859801 h 1369155"/>
                  <a:gd name="connsiteX528" fmla="*/ 1400108 w 1780392"/>
                  <a:gd name="connsiteY528" fmla="*/ 851434 h 1369155"/>
                  <a:gd name="connsiteX529" fmla="*/ 1390587 w 1780392"/>
                  <a:gd name="connsiteY529" fmla="*/ 839834 h 1369155"/>
                  <a:gd name="connsiteX530" fmla="*/ 1381066 w 1780392"/>
                  <a:gd name="connsiteY530" fmla="*/ 832798 h 1369155"/>
                  <a:gd name="connsiteX531" fmla="*/ 1372688 w 1780392"/>
                  <a:gd name="connsiteY531" fmla="*/ 824812 h 1369155"/>
                  <a:gd name="connsiteX532" fmla="*/ 1358406 w 1780392"/>
                  <a:gd name="connsiteY532" fmla="*/ 817681 h 1369155"/>
                  <a:gd name="connsiteX533" fmla="*/ 1338413 w 1780392"/>
                  <a:gd name="connsiteY533" fmla="*/ 824336 h 1369155"/>
                  <a:gd name="connsiteX534" fmla="*/ 1320228 w 1780392"/>
                  <a:gd name="connsiteY534" fmla="*/ 821199 h 1369155"/>
                  <a:gd name="connsiteX535" fmla="*/ 1304233 w 1780392"/>
                  <a:gd name="connsiteY535" fmla="*/ 815874 h 1369155"/>
                  <a:gd name="connsiteX536" fmla="*/ 1277575 w 1780392"/>
                  <a:gd name="connsiteY536" fmla="*/ 815874 h 1369155"/>
                  <a:gd name="connsiteX537" fmla="*/ 1269101 w 1780392"/>
                  <a:gd name="connsiteY537" fmla="*/ 830516 h 1369155"/>
                  <a:gd name="connsiteX538" fmla="*/ 1281954 w 1780392"/>
                  <a:gd name="connsiteY538" fmla="*/ 844303 h 1369155"/>
                  <a:gd name="connsiteX539" fmla="*/ 1277099 w 1780392"/>
                  <a:gd name="connsiteY539" fmla="*/ 853811 h 1369155"/>
                  <a:gd name="connsiteX540" fmla="*/ 1270910 w 1780392"/>
                  <a:gd name="connsiteY540" fmla="*/ 863319 h 1369155"/>
                  <a:gd name="connsiteX541" fmla="*/ 1277099 w 1780392"/>
                  <a:gd name="connsiteY541" fmla="*/ 874444 h 1369155"/>
                  <a:gd name="connsiteX542" fmla="*/ 1285096 w 1780392"/>
                  <a:gd name="connsiteY542" fmla="*/ 892604 h 1369155"/>
                  <a:gd name="connsiteX543" fmla="*/ 1277099 w 1780392"/>
                  <a:gd name="connsiteY543" fmla="*/ 902112 h 1369155"/>
                  <a:gd name="connsiteX544" fmla="*/ 1271291 w 1780392"/>
                  <a:gd name="connsiteY544" fmla="*/ 915803 h 1369155"/>
                  <a:gd name="connsiteX545" fmla="*/ 1264626 w 1780392"/>
                  <a:gd name="connsiteY545" fmla="*/ 934819 h 1369155"/>
                  <a:gd name="connsiteX546" fmla="*/ 1294903 w 1780392"/>
                  <a:gd name="connsiteY546" fmla="*/ 958780 h 1369155"/>
                  <a:gd name="connsiteX547" fmla="*/ 1299282 w 1780392"/>
                  <a:gd name="connsiteY547" fmla="*/ 1002707 h 1369155"/>
                  <a:gd name="connsiteX548" fmla="*/ 1270720 w 1780392"/>
                  <a:gd name="connsiteY548" fmla="*/ 1030660 h 1369155"/>
                  <a:gd name="connsiteX549" fmla="*/ 1242728 w 1780392"/>
                  <a:gd name="connsiteY549" fmla="*/ 1040929 h 1369155"/>
                  <a:gd name="connsiteX550" fmla="*/ 1248060 w 1780392"/>
                  <a:gd name="connsiteY550" fmla="*/ 1059945 h 1369155"/>
                  <a:gd name="connsiteX551" fmla="*/ 1253392 w 1780392"/>
                  <a:gd name="connsiteY551" fmla="*/ 1079912 h 1369155"/>
                  <a:gd name="connsiteX552" fmla="*/ 1259104 w 1780392"/>
                  <a:gd name="connsiteY552" fmla="*/ 1103872 h 1369155"/>
                  <a:gd name="connsiteX553" fmla="*/ 1254725 w 1780392"/>
                  <a:gd name="connsiteY553" fmla="*/ 1120796 h 1369155"/>
                  <a:gd name="connsiteX554" fmla="*/ 1257771 w 1780392"/>
                  <a:gd name="connsiteY554" fmla="*/ 1130970 h 1369155"/>
                  <a:gd name="connsiteX555" fmla="*/ 1248917 w 1780392"/>
                  <a:gd name="connsiteY555" fmla="*/ 1130114 h 1369155"/>
                  <a:gd name="connsiteX556" fmla="*/ 1237778 w 1780392"/>
                  <a:gd name="connsiteY556" fmla="*/ 1142475 h 1369155"/>
                  <a:gd name="connsiteX557" fmla="*/ 1220926 w 1780392"/>
                  <a:gd name="connsiteY557" fmla="*/ 1136294 h 1369155"/>
                  <a:gd name="connsiteX558" fmla="*/ 1213785 w 1780392"/>
                  <a:gd name="connsiteY558" fmla="*/ 1122508 h 1369155"/>
                  <a:gd name="connsiteX559" fmla="*/ 1199599 w 1780392"/>
                  <a:gd name="connsiteY559" fmla="*/ 1108816 h 1369155"/>
                  <a:gd name="connsiteX560" fmla="*/ 1185794 w 1780392"/>
                  <a:gd name="connsiteY560" fmla="*/ 1091036 h 1369155"/>
                  <a:gd name="connsiteX561" fmla="*/ 1184461 w 1780392"/>
                  <a:gd name="connsiteY561" fmla="*/ 1060420 h 1369155"/>
                  <a:gd name="connsiteX562" fmla="*/ 1186651 w 1780392"/>
                  <a:gd name="connsiteY562" fmla="*/ 1044447 h 1369155"/>
                  <a:gd name="connsiteX563" fmla="*/ 1175607 w 1780392"/>
                  <a:gd name="connsiteY563" fmla="*/ 1031991 h 1369155"/>
                  <a:gd name="connsiteX564" fmla="*/ 1145331 w 1780392"/>
                  <a:gd name="connsiteY564" fmla="*/ 1030185 h 1369155"/>
                  <a:gd name="connsiteX565" fmla="*/ 1124480 w 1780392"/>
                  <a:gd name="connsiteY565" fmla="*/ 1026192 h 1369155"/>
                  <a:gd name="connsiteX566" fmla="*/ 1096965 w 1780392"/>
                  <a:gd name="connsiteY566" fmla="*/ 1012880 h 1369155"/>
                  <a:gd name="connsiteX567" fmla="*/ 1075543 w 1780392"/>
                  <a:gd name="connsiteY567" fmla="*/ 998238 h 1369155"/>
                  <a:gd name="connsiteX568" fmla="*/ 1057358 w 1780392"/>
                  <a:gd name="connsiteY568" fmla="*/ 987209 h 1369155"/>
                  <a:gd name="connsiteX569" fmla="*/ 1035556 w 1780392"/>
                  <a:gd name="connsiteY569" fmla="*/ 981884 h 1369155"/>
                  <a:gd name="connsiteX570" fmla="*/ 1008897 w 1780392"/>
                  <a:gd name="connsiteY570" fmla="*/ 971235 h 1369155"/>
                  <a:gd name="connsiteX571" fmla="*/ 979192 w 1780392"/>
                  <a:gd name="connsiteY571" fmla="*/ 980078 h 1369155"/>
                  <a:gd name="connsiteX572" fmla="*/ 981858 w 1780392"/>
                  <a:gd name="connsiteY572" fmla="*/ 970570 h 1369155"/>
                  <a:gd name="connsiteX573" fmla="*/ 972908 w 1780392"/>
                  <a:gd name="connsiteY573" fmla="*/ 945278 h 1369155"/>
                  <a:gd name="connsiteX574" fmla="*/ 958246 w 1780392"/>
                  <a:gd name="connsiteY574" fmla="*/ 927974 h 1369155"/>
                  <a:gd name="connsiteX575" fmla="*/ 936063 w 1780392"/>
                  <a:gd name="connsiteY575" fmla="*/ 922649 h 1369155"/>
                  <a:gd name="connsiteX576" fmla="*/ 935111 w 1780392"/>
                  <a:gd name="connsiteY576" fmla="*/ 884617 h 1369155"/>
                  <a:gd name="connsiteX577" fmla="*/ 948916 w 1780392"/>
                  <a:gd name="connsiteY577" fmla="*/ 851339 h 1369155"/>
                  <a:gd name="connsiteX578" fmla="*/ 963102 w 1780392"/>
                  <a:gd name="connsiteY578" fmla="*/ 839834 h 1369155"/>
                  <a:gd name="connsiteX579" fmla="*/ 971099 w 1780392"/>
                  <a:gd name="connsiteY579" fmla="*/ 824241 h 1369155"/>
                  <a:gd name="connsiteX580" fmla="*/ 979573 w 1780392"/>
                  <a:gd name="connsiteY580" fmla="*/ 815399 h 1369155"/>
                  <a:gd name="connsiteX581" fmla="*/ 984524 w 1780392"/>
                  <a:gd name="connsiteY581" fmla="*/ 809219 h 1369155"/>
                  <a:gd name="connsiteX582" fmla="*/ 994045 w 1780392"/>
                  <a:gd name="connsiteY582" fmla="*/ 803419 h 1369155"/>
                  <a:gd name="connsiteX583" fmla="*/ 1017085 w 1780392"/>
                  <a:gd name="connsiteY583" fmla="*/ 789632 h 1369155"/>
                  <a:gd name="connsiteX584" fmla="*/ 988523 w 1780392"/>
                  <a:gd name="connsiteY584" fmla="*/ 778603 h 1369155"/>
                  <a:gd name="connsiteX585" fmla="*/ 956914 w 1780392"/>
                  <a:gd name="connsiteY585" fmla="*/ 764816 h 1369155"/>
                  <a:gd name="connsiteX586" fmla="*/ 1002328 w 1780392"/>
                  <a:gd name="connsiteY586" fmla="*/ 772803 h 1369155"/>
                  <a:gd name="connsiteX587" fmla="*/ 1026320 w 1780392"/>
                  <a:gd name="connsiteY587" fmla="*/ 776321 h 1369155"/>
                  <a:gd name="connsiteX588" fmla="*/ 1031176 w 1780392"/>
                  <a:gd name="connsiteY588" fmla="*/ 759016 h 1369155"/>
                  <a:gd name="connsiteX589" fmla="*/ 1060976 w 1780392"/>
                  <a:gd name="connsiteY589" fmla="*/ 763960 h 1369155"/>
                  <a:gd name="connsiteX590" fmla="*/ 1089539 w 1780392"/>
                  <a:gd name="connsiteY590" fmla="*/ 734580 h 1369155"/>
                  <a:gd name="connsiteX591" fmla="*/ 1073924 w 1780392"/>
                  <a:gd name="connsiteY591" fmla="*/ 725072 h 1369155"/>
                  <a:gd name="connsiteX592" fmla="*/ 1039269 w 1780392"/>
                  <a:gd name="connsiteY592" fmla="*/ 713473 h 1369155"/>
                  <a:gd name="connsiteX593" fmla="*/ 1040601 w 1780392"/>
                  <a:gd name="connsiteY593" fmla="*/ 702443 h 1369155"/>
                  <a:gd name="connsiteX594" fmla="*/ 1080589 w 1780392"/>
                  <a:gd name="connsiteY594" fmla="*/ 721935 h 1369155"/>
                  <a:gd name="connsiteX595" fmla="*/ 1110865 w 1780392"/>
                  <a:gd name="connsiteY595" fmla="*/ 700161 h 1369155"/>
                  <a:gd name="connsiteX596" fmla="*/ 1099250 w 1780392"/>
                  <a:gd name="connsiteY596" fmla="*/ 688657 h 1369155"/>
                  <a:gd name="connsiteX597" fmla="*/ 1114864 w 1780392"/>
                  <a:gd name="connsiteY597" fmla="*/ 682001 h 1369155"/>
                  <a:gd name="connsiteX598" fmla="*/ 1127717 w 1780392"/>
                  <a:gd name="connsiteY598" fmla="*/ 691509 h 1369155"/>
                  <a:gd name="connsiteX599" fmla="*/ 1149044 w 1780392"/>
                  <a:gd name="connsiteY599" fmla="*/ 689322 h 1369155"/>
                  <a:gd name="connsiteX600" fmla="*/ 1137904 w 1780392"/>
                  <a:gd name="connsiteY600" fmla="*/ 675060 h 1369155"/>
                  <a:gd name="connsiteX601" fmla="*/ 1141522 w 1780392"/>
                  <a:gd name="connsiteY601" fmla="*/ 669736 h 1369155"/>
                  <a:gd name="connsiteX602" fmla="*/ 1155232 w 1780392"/>
                  <a:gd name="connsiteY602" fmla="*/ 681716 h 1369155"/>
                  <a:gd name="connsiteX603" fmla="*/ 1172560 w 1780392"/>
                  <a:gd name="connsiteY603" fmla="*/ 681716 h 1369155"/>
                  <a:gd name="connsiteX604" fmla="*/ 1190840 w 1780392"/>
                  <a:gd name="connsiteY604" fmla="*/ 667929 h 1369155"/>
                  <a:gd name="connsiteX605" fmla="*/ 1202360 w 1780392"/>
                  <a:gd name="connsiteY605" fmla="*/ 660418 h 1369155"/>
                  <a:gd name="connsiteX606" fmla="*/ 1192839 w 1780392"/>
                  <a:gd name="connsiteY606" fmla="*/ 638645 h 1369155"/>
                  <a:gd name="connsiteX607" fmla="*/ 1186175 w 1780392"/>
                  <a:gd name="connsiteY607" fmla="*/ 624478 h 1369155"/>
                  <a:gd name="connsiteX608" fmla="*/ 1186651 w 1780392"/>
                  <a:gd name="connsiteY608" fmla="*/ 616016 h 1369155"/>
                  <a:gd name="connsiteX609" fmla="*/ 1206645 w 1780392"/>
                  <a:gd name="connsiteY609" fmla="*/ 608884 h 1369155"/>
                  <a:gd name="connsiteX610" fmla="*/ 1201313 w 1780392"/>
                  <a:gd name="connsiteY610" fmla="*/ 596904 h 1369155"/>
                  <a:gd name="connsiteX611" fmla="*/ 1194648 w 1780392"/>
                  <a:gd name="connsiteY611" fmla="*/ 588062 h 1369155"/>
                  <a:gd name="connsiteX612" fmla="*/ 1179510 w 1780392"/>
                  <a:gd name="connsiteY612" fmla="*/ 577413 h 1369155"/>
                  <a:gd name="connsiteX613" fmla="*/ 1156851 w 1780392"/>
                  <a:gd name="connsiteY613" fmla="*/ 571233 h 1369155"/>
                  <a:gd name="connsiteX614" fmla="*/ 1125337 w 1780392"/>
                  <a:gd name="connsiteY614" fmla="*/ 568570 h 1369155"/>
                  <a:gd name="connsiteX615" fmla="*/ 1127146 w 1780392"/>
                  <a:gd name="connsiteY615" fmla="*/ 587587 h 1369155"/>
                  <a:gd name="connsiteX616" fmla="*/ 1133334 w 1780392"/>
                  <a:gd name="connsiteY616" fmla="*/ 597094 h 1369155"/>
                  <a:gd name="connsiteX617" fmla="*/ 1129812 w 1780392"/>
                  <a:gd name="connsiteY617" fmla="*/ 605937 h 1369155"/>
                  <a:gd name="connsiteX618" fmla="*/ 1116863 w 1780392"/>
                  <a:gd name="connsiteY618" fmla="*/ 614875 h 1369155"/>
                  <a:gd name="connsiteX619" fmla="*/ 1107343 w 1780392"/>
                  <a:gd name="connsiteY619" fmla="*/ 634841 h 1369155"/>
                  <a:gd name="connsiteX620" fmla="*/ 1098393 w 1780392"/>
                  <a:gd name="connsiteY620" fmla="*/ 622386 h 1369155"/>
                  <a:gd name="connsiteX621" fmla="*/ 1095727 w 1780392"/>
                  <a:gd name="connsiteY621" fmla="*/ 637979 h 1369155"/>
                  <a:gd name="connsiteX622" fmla="*/ 1103344 w 1780392"/>
                  <a:gd name="connsiteY622" fmla="*/ 650339 h 1369155"/>
                  <a:gd name="connsiteX623" fmla="*/ 1089062 w 1780392"/>
                  <a:gd name="connsiteY623" fmla="*/ 659847 h 1369155"/>
                  <a:gd name="connsiteX624" fmla="*/ 1077923 w 1780392"/>
                  <a:gd name="connsiteY624" fmla="*/ 651005 h 1369155"/>
                  <a:gd name="connsiteX625" fmla="*/ 1064594 w 1780392"/>
                  <a:gd name="connsiteY625" fmla="*/ 630087 h 1369155"/>
                  <a:gd name="connsiteX626" fmla="*/ 1073068 w 1780392"/>
                  <a:gd name="connsiteY626" fmla="*/ 621245 h 1369155"/>
                  <a:gd name="connsiteX627" fmla="*/ 1072591 w 1780392"/>
                  <a:gd name="connsiteY627" fmla="*/ 607934 h 1369155"/>
                  <a:gd name="connsiteX628" fmla="*/ 1059262 w 1780392"/>
                  <a:gd name="connsiteY628" fmla="*/ 594147 h 1369155"/>
                  <a:gd name="connsiteX629" fmla="*/ 1040221 w 1780392"/>
                  <a:gd name="connsiteY629" fmla="*/ 589678 h 1369155"/>
                  <a:gd name="connsiteX630" fmla="*/ 1032699 w 1780392"/>
                  <a:gd name="connsiteY630" fmla="*/ 603940 h 1369155"/>
                  <a:gd name="connsiteX631" fmla="*/ 1023845 w 1780392"/>
                  <a:gd name="connsiteY631" fmla="*/ 619914 h 1369155"/>
                  <a:gd name="connsiteX632" fmla="*/ 1017180 w 1780392"/>
                  <a:gd name="connsiteY632" fmla="*/ 595954 h 1369155"/>
                  <a:gd name="connsiteX633" fmla="*/ 1019846 w 1780392"/>
                  <a:gd name="connsiteY633" fmla="*/ 587491 h 1369155"/>
                  <a:gd name="connsiteX634" fmla="*/ 1024702 w 1780392"/>
                  <a:gd name="connsiteY634" fmla="*/ 579505 h 1369155"/>
                  <a:gd name="connsiteX635" fmla="*/ 1004708 w 1780392"/>
                  <a:gd name="connsiteY635" fmla="*/ 571518 h 1369155"/>
                  <a:gd name="connsiteX636" fmla="*/ 989570 w 1780392"/>
                  <a:gd name="connsiteY636" fmla="*/ 575511 h 1369155"/>
                  <a:gd name="connsiteX637" fmla="*/ 990522 w 1780392"/>
                  <a:gd name="connsiteY637" fmla="*/ 558207 h 1369155"/>
                  <a:gd name="connsiteX638" fmla="*/ 1002042 w 1780392"/>
                  <a:gd name="connsiteY638" fmla="*/ 554213 h 1369155"/>
                  <a:gd name="connsiteX639" fmla="*/ 989570 w 1780392"/>
                  <a:gd name="connsiteY639" fmla="*/ 541282 h 1369155"/>
                  <a:gd name="connsiteX640" fmla="*/ 971766 w 1780392"/>
                  <a:gd name="connsiteY640" fmla="*/ 530633 h 1369155"/>
                  <a:gd name="connsiteX641" fmla="*/ 972718 w 1780392"/>
                  <a:gd name="connsiteY641" fmla="*/ 512949 h 1369155"/>
                  <a:gd name="connsiteX642" fmla="*/ 946917 w 1780392"/>
                  <a:gd name="connsiteY642" fmla="*/ 495169 h 1369155"/>
                  <a:gd name="connsiteX643" fmla="*/ 942061 w 1780392"/>
                  <a:gd name="connsiteY643" fmla="*/ 486326 h 1369155"/>
                  <a:gd name="connsiteX644" fmla="*/ 956723 w 1780392"/>
                  <a:gd name="connsiteY644" fmla="*/ 475677 h 1369155"/>
                  <a:gd name="connsiteX645" fmla="*/ 959770 w 1780392"/>
                  <a:gd name="connsiteY645" fmla="*/ 462746 h 1369155"/>
                  <a:gd name="connsiteX646" fmla="*/ 961103 w 1780392"/>
                  <a:gd name="connsiteY646" fmla="*/ 456091 h 1369155"/>
                  <a:gd name="connsiteX647" fmla="*/ 992236 w 1780392"/>
                  <a:gd name="connsiteY647" fmla="*/ 458753 h 1369155"/>
                  <a:gd name="connsiteX648" fmla="*/ 1020798 w 1780392"/>
                  <a:gd name="connsiteY648" fmla="*/ 419294 h 1369155"/>
                  <a:gd name="connsiteX649" fmla="*/ 999852 w 1780392"/>
                  <a:gd name="connsiteY649" fmla="*/ 410357 h 1369155"/>
                  <a:gd name="connsiteX650" fmla="*/ 967006 w 1780392"/>
                  <a:gd name="connsiteY650" fmla="*/ 403321 h 1369155"/>
                  <a:gd name="connsiteX651" fmla="*/ 925209 w 1780392"/>
                  <a:gd name="connsiteY651" fmla="*/ 409977 h 1369155"/>
                  <a:gd name="connsiteX652" fmla="*/ 930541 w 1780392"/>
                  <a:gd name="connsiteY652" fmla="*/ 421957 h 1369155"/>
                  <a:gd name="connsiteX653" fmla="*/ 917688 w 1780392"/>
                  <a:gd name="connsiteY653" fmla="*/ 420626 h 1369155"/>
                  <a:gd name="connsiteX654" fmla="*/ 917688 w 1780392"/>
                  <a:gd name="connsiteY654" fmla="*/ 443730 h 1369155"/>
                  <a:gd name="connsiteX655" fmla="*/ 925209 w 1780392"/>
                  <a:gd name="connsiteY655" fmla="*/ 465884 h 1369155"/>
                  <a:gd name="connsiteX656" fmla="*/ 928732 w 1780392"/>
                  <a:gd name="connsiteY656" fmla="*/ 488988 h 1369155"/>
                  <a:gd name="connsiteX657" fmla="*/ 916355 w 1780392"/>
                  <a:gd name="connsiteY657" fmla="*/ 500493 h 1369155"/>
                  <a:gd name="connsiteX658" fmla="*/ 922543 w 1780392"/>
                  <a:gd name="connsiteY658" fmla="*/ 512473 h 1369155"/>
                  <a:gd name="connsiteX659" fmla="*/ 906072 w 1780392"/>
                  <a:gd name="connsiteY659" fmla="*/ 510667 h 1369155"/>
                  <a:gd name="connsiteX660" fmla="*/ 902074 w 1780392"/>
                  <a:gd name="connsiteY660" fmla="*/ 532440 h 1369155"/>
                  <a:gd name="connsiteX661" fmla="*/ 905692 w 1780392"/>
                  <a:gd name="connsiteY661" fmla="*/ 541948 h 1369155"/>
                  <a:gd name="connsiteX662" fmla="*/ 907024 w 1780392"/>
                  <a:gd name="connsiteY662" fmla="*/ 564577 h 1369155"/>
                  <a:gd name="connsiteX663" fmla="*/ 947393 w 1780392"/>
                  <a:gd name="connsiteY663" fmla="*/ 578744 h 1369155"/>
                  <a:gd name="connsiteX664" fmla="*/ 947393 w 1780392"/>
                  <a:gd name="connsiteY664" fmla="*/ 589013 h 1369155"/>
                  <a:gd name="connsiteX665" fmla="*/ 941109 w 1780392"/>
                  <a:gd name="connsiteY665" fmla="*/ 604986 h 1369155"/>
                  <a:gd name="connsiteX666" fmla="*/ 950630 w 1780392"/>
                  <a:gd name="connsiteY666" fmla="*/ 597855 h 1369155"/>
                  <a:gd name="connsiteX667" fmla="*/ 959484 w 1780392"/>
                  <a:gd name="connsiteY667" fmla="*/ 608980 h 1369155"/>
                  <a:gd name="connsiteX668" fmla="*/ 945774 w 1780392"/>
                  <a:gd name="connsiteY668" fmla="*/ 620960 h 1369155"/>
                  <a:gd name="connsiteX669" fmla="*/ 926161 w 1780392"/>
                  <a:gd name="connsiteY669" fmla="*/ 628946 h 1369155"/>
                  <a:gd name="connsiteX670" fmla="*/ 926161 w 1780392"/>
                  <a:gd name="connsiteY670" fmla="*/ 647962 h 1369155"/>
                  <a:gd name="connsiteX671" fmla="*/ 915498 w 1780392"/>
                  <a:gd name="connsiteY671" fmla="*/ 655569 h 1369155"/>
                  <a:gd name="connsiteX672" fmla="*/ 904835 w 1780392"/>
                  <a:gd name="connsiteY672" fmla="*/ 639120 h 1369155"/>
                  <a:gd name="connsiteX673" fmla="*/ 907501 w 1780392"/>
                  <a:gd name="connsiteY673" fmla="*/ 623527 h 1369155"/>
                  <a:gd name="connsiteX674" fmla="*/ 884460 w 1780392"/>
                  <a:gd name="connsiteY674" fmla="*/ 616871 h 1369155"/>
                  <a:gd name="connsiteX675" fmla="*/ 899122 w 1780392"/>
                  <a:gd name="connsiteY675" fmla="*/ 614684 h 1369155"/>
                  <a:gd name="connsiteX676" fmla="*/ 909786 w 1780392"/>
                  <a:gd name="connsiteY676" fmla="*/ 606698 h 1369155"/>
                  <a:gd name="connsiteX677" fmla="*/ 932826 w 1780392"/>
                  <a:gd name="connsiteY677" fmla="*/ 604891 h 1369155"/>
                  <a:gd name="connsiteX678" fmla="*/ 921782 w 1780392"/>
                  <a:gd name="connsiteY678" fmla="*/ 587587 h 1369155"/>
                  <a:gd name="connsiteX679" fmla="*/ 905787 w 1780392"/>
                  <a:gd name="connsiteY679" fmla="*/ 586255 h 1369155"/>
                  <a:gd name="connsiteX680" fmla="*/ 922162 w 1780392"/>
                  <a:gd name="connsiteY680" fmla="*/ 583213 h 1369155"/>
                  <a:gd name="connsiteX681" fmla="*/ 910166 w 1780392"/>
                  <a:gd name="connsiteY681" fmla="*/ 576082 h 1369155"/>
                  <a:gd name="connsiteX682" fmla="*/ 887412 w 1780392"/>
                  <a:gd name="connsiteY682" fmla="*/ 573420 h 1369155"/>
                  <a:gd name="connsiteX683" fmla="*/ 864276 w 1780392"/>
                  <a:gd name="connsiteY683" fmla="*/ 578744 h 1369155"/>
                  <a:gd name="connsiteX684" fmla="*/ 843806 w 1780392"/>
                  <a:gd name="connsiteY684" fmla="*/ 592436 h 1369155"/>
                  <a:gd name="connsiteX685" fmla="*/ 861610 w 1780392"/>
                  <a:gd name="connsiteY685" fmla="*/ 602704 h 1369155"/>
                  <a:gd name="connsiteX686" fmla="*/ 876748 w 1780392"/>
                  <a:gd name="connsiteY686" fmla="*/ 614209 h 1369155"/>
                  <a:gd name="connsiteX687" fmla="*/ 867227 w 1780392"/>
                  <a:gd name="connsiteY687" fmla="*/ 619533 h 1369155"/>
                  <a:gd name="connsiteX688" fmla="*/ 859230 w 1780392"/>
                  <a:gd name="connsiteY688" fmla="*/ 624858 h 1369155"/>
                  <a:gd name="connsiteX689" fmla="*/ 857897 w 1780392"/>
                  <a:gd name="connsiteY689" fmla="*/ 637789 h 1369155"/>
                  <a:gd name="connsiteX690" fmla="*/ 838855 w 1780392"/>
                  <a:gd name="connsiteY690" fmla="*/ 637789 h 1369155"/>
                  <a:gd name="connsiteX691" fmla="*/ 799725 w 1780392"/>
                  <a:gd name="connsiteY691" fmla="*/ 642638 h 1369155"/>
                  <a:gd name="connsiteX692" fmla="*/ 768211 w 1780392"/>
                  <a:gd name="connsiteY692" fmla="*/ 635127 h 1369155"/>
                  <a:gd name="connsiteX693" fmla="*/ 746789 w 1780392"/>
                  <a:gd name="connsiteY693" fmla="*/ 630182 h 1369155"/>
                  <a:gd name="connsiteX694" fmla="*/ 729080 w 1780392"/>
                  <a:gd name="connsiteY694" fmla="*/ 621340 h 1369155"/>
                  <a:gd name="connsiteX695" fmla="*/ 718798 w 1780392"/>
                  <a:gd name="connsiteY695" fmla="*/ 605366 h 1369155"/>
                  <a:gd name="connsiteX696" fmla="*/ 685951 w 1780392"/>
                  <a:gd name="connsiteY696" fmla="*/ 606698 h 1369155"/>
                  <a:gd name="connsiteX697" fmla="*/ 656627 w 1780392"/>
                  <a:gd name="connsiteY697" fmla="*/ 619533 h 1369155"/>
                  <a:gd name="connsiteX698" fmla="*/ 665481 w 1780392"/>
                  <a:gd name="connsiteY698" fmla="*/ 627996 h 1369155"/>
                  <a:gd name="connsiteX699" fmla="*/ 684523 w 1780392"/>
                  <a:gd name="connsiteY699" fmla="*/ 621815 h 1369155"/>
                  <a:gd name="connsiteX700" fmla="*/ 711181 w 1780392"/>
                  <a:gd name="connsiteY700" fmla="*/ 614209 h 1369155"/>
                  <a:gd name="connsiteX701" fmla="*/ 678334 w 1780392"/>
                  <a:gd name="connsiteY701" fmla="*/ 631514 h 1369155"/>
                  <a:gd name="connsiteX702" fmla="*/ 680524 w 1780392"/>
                  <a:gd name="connsiteY702" fmla="*/ 659087 h 1369155"/>
                  <a:gd name="connsiteX703" fmla="*/ 675669 w 1780392"/>
                  <a:gd name="connsiteY703" fmla="*/ 674205 h 1369155"/>
                  <a:gd name="connsiteX704" fmla="*/ 663196 w 1780392"/>
                  <a:gd name="connsiteY704" fmla="*/ 668880 h 1369155"/>
                  <a:gd name="connsiteX705" fmla="*/ 661007 w 1780392"/>
                  <a:gd name="connsiteY705" fmla="*/ 652431 h 1369155"/>
                  <a:gd name="connsiteX706" fmla="*/ 650819 w 1780392"/>
                  <a:gd name="connsiteY706" fmla="*/ 646631 h 1369155"/>
                  <a:gd name="connsiteX707" fmla="*/ 637490 w 1780392"/>
                  <a:gd name="connsiteY707" fmla="*/ 642258 h 1369155"/>
                  <a:gd name="connsiteX708" fmla="*/ 619686 w 1780392"/>
                  <a:gd name="connsiteY708" fmla="*/ 637789 h 1369155"/>
                  <a:gd name="connsiteX709" fmla="*/ 582745 w 1780392"/>
                  <a:gd name="connsiteY709" fmla="*/ 643969 h 1369155"/>
                  <a:gd name="connsiteX710" fmla="*/ 523716 w 1780392"/>
                  <a:gd name="connsiteY710" fmla="*/ 639976 h 1369155"/>
                  <a:gd name="connsiteX711" fmla="*/ 546376 w 1780392"/>
                  <a:gd name="connsiteY711" fmla="*/ 624478 h 1369155"/>
                  <a:gd name="connsiteX712" fmla="*/ 538759 w 1780392"/>
                  <a:gd name="connsiteY712" fmla="*/ 609360 h 1369155"/>
                  <a:gd name="connsiteX713" fmla="*/ 506388 w 1780392"/>
                  <a:gd name="connsiteY713" fmla="*/ 601373 h 1369155"/>
                  <a:gd name="connsiteX714" fmla="*/ 476969 w 1780392"/>
                  <a:gd name="connsiteY714" fmla="*/ 598711 h 1369155"/>
                  <a:gd name="connsiteX715" fmla="*/ 447645 w 1780392"/>
                  <a:gd name="connsiteY715" fmla="*/ 589203 h 1369155"/>
                  <a:gd name="connsiteX716" fmla="*/ 408610 w 1780392"/>
                  <a:gd name="connsiteY716" fmla="*/ 575892 h 1369155"/>
                  <a:gd name="connsiteX717" fmla="*/ 363195 w 1780392"/>
                  <a:gd name="connsiteY717" fmla="*/ 577698 h 1369155"/>
                  <a:gd name="connsiteX718" fmla="*/ 340155 w 1780392"/>
                  <a:gd name="connsiteY718" fmla="*/ 586065 h 1369155"/>
                  <a:gd name="connsiteX719" fmla="*/ 341012 w 1780392"/>
                  <a:gd name="connsiteY719" fmla="*/ 573229 h 1369155"/>
                  <a:gd name="connsiteX720" fmla="*/ 334347 w 1780392"/>
                  <a:gd name="connsiteY720" fmla="*/ 557731 h 1369155"/>
                  <a:gd name="connsiteX721" fmla="*/ 307213 w 1780392"/>
                  <a:gd name="connsiteY721" fmla="*/ 586255 h 1369155"/>
                  <a:gd name="connsiteX722" fmla="*/ 277032 w 1780392"/>
                  <a:gd name="connsiteY722" fmla="*/ 546322 h 1369155"/>
                  <a:gd name="connsiteX723" fmla="*/ 265036 w 1780392"/>
                  <a:gd name="connsiteY723" fmla="*/ 549935 h 1369155"/>
                  <a:gd name="connsiteX724" fmla="*/ 257895 w 1780392"/>
                  <a:gd name="connsiteY724" fmla="*/ 561439 h 1369155"/>
                  <a:gd name="connsiteX725" fmla="*/ 243328 w 1780392"/>
                  <a:gd name="connsiteY725" fmla="*/ 573800 h 1369155"/>
                  <a:gd name="connsiteX726" fmla="*/ 224287 w 1780392"/>
                  <a:gd name="connsiteY726" fmla="*/ 576937 h 1369155"/>
                  <a:gd name="connsiteX727" fmla="*/ 205245 w 1780392"/>
                  <a:gd name="connsiteY727" fmla="*/ 583118 h 1369155"/>
                  <a:gd name="connsiteX728" fmla="*/ 173350 w 1780392"/>
                  <a:gd name="connsiteY728" fmla="*/ 600042 h 1369155"/>
                  <a:gd name="connsiteX729" fmla="*/ 160021 w 1780392"/>
                  <a:gd name="connsiteY729" fmla="*/ 608884 h 1369155"/>
                  <a:gd name="connsiteX730" fmla="*/ 164877 w 1780392"/>
                  <a:gd name="connsiteY730" fmla="*/ 597760 h 1369155"/>
                  <a:gd name="connsiteX731" fmla="*/ 203626 w 1780392"/>
                  <a:gd name="connsiteY731" fmla="*/ 575606 h 1369155"/>
                  <a:gd name="connsiteX732" fmla="*/ 235140 w 1780392"/>
                  <a:gd name="connsiteY732" fmla="*/ 560489 h 1369155"/>
                  <a:gd name="connsiteX733" fmla="*/ 217812 w 1780392"/>
                  <a:gd name="connsiteY733" fmla="*/ 558302 h 1369155"/>
                  <a:gd name="connsiteX734" fmla="*/ 186299 w 1780392"/>
                  <a:gd name="connsiteY734" fmla="*/ 570282 h 1369155"/>
                  <a:gd name="connsiteX735" fmla="*/ 164020 w 1780392"/>
                  <a:gd name="connsiteY735" fmla="*/ 580931 h 1369155"/>
                  <a:gd name="connsiteX736" fmla="*/ 149834 w 1780392"/>
                  <a:gd name="connsiteY736" fmla="*/ 584924 h 1369155"/>
                  <a:gd name="connsiteX737" fmla="*/ 145359 w 1780392"/>
                  <a:gd name="connsiteY737" fmla="*/ 581787 h 1369155"/>
                  <a:gd name="connsiteX738" fmla="*/ 135267 w 1780392"/>
                  <a:gd name="connsiteY738" fmla="*/ 577413 h 1369155"/>
                  <a:gd name="connsiteX739" fmla="*/ 121938 w 1780392"/>
                  <a:gd name="connsiteY739" fmla="*/ 584449 h 1369155"/>
                  <a:gd name="connsiteX740" fmla="*/ 107752 w 1780392"/>
                  <a:gd name="connsiteY740" fmla="*/ 597380 h 1369155"/>
                  <a:gd name="connsiteX741" fmla="*/ 115749 w 1780392"/>
                  <a:gd name="connsiteY741" fmla="*/ 608884 h 1369155"/>
                  <a:gd name="connsiteX742" fmla="*/ 85473 w 1780392"/>
                  <a:gd name="connsiteY742" fmla="*/ 600898 h 1369155"/>
                  <a:gd name="connsiteX743" fmla="*/ 38821 w 1780392"/>
                  <a:gd name="connsiteY743" fmla="*/ 579124 h 1369155"/>
                  <a:gd name="connsiteX744" fmla="*/ 1785 w 1780392"/>
                  <a:gd name="connsiteY744" fmla="*/ 576177 h 1369155"/>
                  <a:gd name="connsiteX745" fmla="*/ 1785 w 1780392"/>
                  <a:gd name="connsiteY745" fmla="*/ 882906 h 1369155"/>
                  <a:gd name="connsiteX746" fmla="*/ 12448 w 1780392"/>
                  <a:gd name="connsiteY746" fmla="*/ 885092 h 1369155"/>
                  <a:gd name="connsiteX747" fmla="*/ 30824 w 1780392"/>
                  <a:gd name="connsiteY747" fmla="*/ 881575 h 1369155"/>
                  <a:gd name="connsiteX748" fmla="*/ 44438 w 1780392"/>
                  <a:gd name="connsiteY748" fmla="*/ 891083 h 1369155"/>
                  <a:gd name="connsiteX749" fmla="*/ 64623 w 1780392"/>
                  <a:gd name="connsiteY749" fmla="*/ 911240 h 1369155"/>
                  <a:gd name="connsiteX750" fmla="*/ 80046 w 1780392"/>
                  <a:gd name="connsiteY750" fmla="*/ 921318 h 1369155"/>
                  <a:gd name="connsiteX751" fmla="*/ 98421 w 1780392"/>
                  <a:gd name="connsiteY751" fmla="*/ 907056 h 1369155"/>
                  <a:gd name="connsiteX752" fmla="*/ 125651 w 1780392"/>
                  <a:gd name="connsiteY752" fmla="*/ 908292 h 1369155"/>
                  <a:gd name="connsiteX753" fmla="*/ 168875 w 1780392"/>
                  <a:gd name="connsiteY753" fmla="*/ 957449 h 1369155"/>
                  <a:gd name="connsiteX754" fmla="*/ 204483 w 1780392"/>
                  <a:gd name="connsiteY754" fmla="*/ 999474 h 1369155"/>
                  <a:gd name="connsiteX755" fmla="*/ 223525 w 1780392"/>
                  <a:gd name="connsiteY755" fmla="*/ 1020772 h 1369155"/>
                  <a:gd name="connsiteX756" fmla="*/ 227619 w 1780392"/>
                  <a:gd name="connsiteY756" fmla="*/ 1039122 h 1369155"/>
                  <a:gd name="connsiteX757" fmla="*/ 214004 w 1780392"/>
                  <a:gd name="connsiteY757" fmla="*/ 1048631 h 1369155"/>
                  <a:gd name="connsiteX758" fmla="*/ 222478 w 1780392"/>
                  <a:gd name="connsiteY758" fmla="*/ 1058804 h 1369155"/>
                  <a:gd name="connsiteX759" fmla="*/ 217146 w 1780392"/>
                  <a:gd name="connsiteY759" fmla="*/ 1067266 h 1369155"/>
                  <a:gd name="connsiteX760" fmla="*/ 220669 w 1780392"/>
                  <a:gd name="connsiteY760" fmla="*/ 1082289 h 1369155"/>
                  <a:gd name="connsiteX761" fmla="*/ 237997 w 1780392"/>
                  <a:gd name="connsiteY761" fmla="*/ 1081433 h 1369155"/>
                  <a:gd name="connsiteX762" fmla="*/ 242471 w 1780392"/>
                  <a:gd name="connsiteY762" fmla="*/ 1092938 h 1369155"/>
                  <a:gd name="connsiteX763" fmla="*/ 243718 w 1780392"/>
                  <a:gd name="connsiteY763" fmla="*/ 1100500 h 1369155"/>
                  <a:gd name="connsiteX764" fmla="*/ 250945 w 1780392"/>
                  <a:gd name="connsiteY764" fmla="*/ 1099689 h 1369155"/>
                  <a:gd name="connsiteX765" fmla="*/ 267321 w 1780392"/>
                  <a:gd name="connsiteY765" fmla="*/ 1109862 h 1369155"/>
                  <a:gd name="connsiteX766" fmla="*/ 268654 w 1780392"/>
                  <a:gd name="connsiteY766" fmla="*/ 1118705 h 1369155"/>
                  <a:gd name="connsiteX767" fmla="*/ 267797 w 1780392"/>
                  <a:gd name="connsiteY767" fmla="*/ 1130685 h 1369155"/>
                  <a:gd name="connsiteX768" fmla="*/ 272272 w 1780392"/>
                  <a:gd name="connsiteY768" fmla="*/ 1141334 h 1369155"/>
                  <a:gd name="connsiteX769" fmla="*/ 293598 w 1780392"/>
                  <a:gd name="connsiteY769" fmla="*/ 1149320 h 1369155"/>
                  <a:gd name="connsiteX770" fmla="*/ 307403 w 1780392"/>
                  <a:gd name="connsiteY770" fmla="*/ 1157783 h 1369155"/>
                  <a:gd name="connsiteX771" fmla="*/ 324731 w 1780392"/>
                  <a:gd name="connsiteY771" fmla="*/ 1163107 h 1369155"/>
                  <a:gd name="connsiteX772" fmla="*/ 332253 w 1780392"/>
                  <a:gd name="connsiteY772" fmla="*/ 1175087 h 1369155"/>
                  <a:gd name="connsiteX773" fmla="*/ 347391 w 1780392"/>
                  <a:gd name="connsiteY773" fmla="*/ 1177369 h 1369155"/>
                  <a:gd name="connsiteX774" fmla="*/ 359387 w 1780392"/>
                  <a:gd name="connsiteY774" fmla="*/ 1183074 h 1369155"/>
                  <a:gd name="connsiteX775" fmla="*/ 374716 w 1780392"/>
                  <a:gd name="connsiteY775" fmla="*/ 1202090 h 1369155"/>
                  <a:gd name="connsiteX776" fmla="*/ 926923 w 1780392"/>
                  <a:gd name="connsiteY776" fmla="*/ 1199142 h 1369155"/>
                  <a:gd name="connsiteX777" fmla="*/ 933778 w 1780392"/>
                  <a:gd name="connsiteY777" fmla="*/ 1190205 h 1369155"/>
                  <a:gd name="connsiteX778" fmla="*/ 942156 w 1780392"/>
                  <a:gd name="connsiteY778" fmla="*/ 1205608 h 1369155"/>
                  <a:gd name="connsiteX779" fmla="*/ 959294 w 1780392"/>
                  <a:gd name="connsiteY779" fmla="*/ 1211503 h 1369155"/>
                  <a:gd name="connsiteX780" fmla="*/ 977669 w 1780392"/>
                  <a:gd name="connsiteY780" fmla="*/ 1212073 h 1369155"/>
                  <a:gd name="connsiteX781" fmla="*/ 994235 w 1780392"/>
                  <a:gd name="connsiteY781" fmla="*/ 1218539 h 1369155"/>
                  <a:gd name="connsiteX782" fmla="*/ 1011468 w 1780392"/>
                  <a:gd name="connsiteY782" fmla="*/ 1221581 h 1369155"/>
                  <a:gd name="connsiteX783" fmla="*/ 1040030 w 1780392"/>
                  <a:gd name="connsiteY783" fmla="*/ 1225575 h 1369155"/>
                  <a:gd name="connsiteX784" fmla="*/ 1066117 w 1780392"/>
                  <a:gd name="connsiteY784" fmla="*/ 1201139 h 1369155"/>
                  <a:gd name="connsiteX785" fmla="*/ 1108866 w 1780392"/>
                  <a:gd name="connsiteY785" fmla="*/ 1218824 h 1369155"/>
                  <a:gd name="connsiteX786" fmla="*/ 1130192 w 1780392"/>
                  <a:gd name="connsiteY786" fmla="*/ 1233942 h 1369155"/>
                  <a:gd name="connsiteX787" fmla="*/ 1141427 w 1780392"/>
                  <a:gd name="connsiteY787" fmla="*/ 1261895 h 1369155"/>
                  <a:gd name="connsiteX788" fmla="*/ 1152852 w 1780392"/>
                  <a:gd name="connsiteY788" fmla="*/ 1269882 h 1369155"/>
                  <a:gd name="connsiteX789" fmla="*/ 1183509 w 1780392"/>
                  <a:gd name="connsiteY789" fmla="*/ 1273875 h 1369155"/>
                  <a:gd name="connsiteX790" fmla="*/ 1220831 w 1780392"/>
                  <a:gd name="connsiteY790" fmla="*/ 1283384 h 1369155"/>
                  <a:gd name="connsiteX791" fmla="*/ 1227971 w 1780392"/>
                  <a:gd name="connsiteY791" fmla="*/ 1310862 h 1369155"/>
                  <a:gd name="connsiteX792" fmla="*/ 1202170 w 1780392"/>
                  <a:gd name="connsiteY792" fmla="*/ 1304682 h 1369155"/>
                  <a:gd name="connsiteX793" fmla="*/ 1195981 w 1780392"/>
                  <a:gd name="connsiteY793" fmla="*/ 1322461 h 1369155"/>
                  <a:gd name="connsiteX794" fmla="*/ 1181700 w 1780392"/>
                  <a:gd name="connsiteY794" fmla="*/ 1353553 h 1369155"/>
                  <a:gd name="connsiteX795" fmla="*/ 1181700 w 1780392"/>
                  <a:gd name="connsiteY795" fmla="*/ 1353553 h 1369155"/>
                  <a:gd name="connsiteX796" fmla="*/ 1184937 w 1780392"/>
                  <a:gd name="connsiteY796" fmla="*/ 1369241 h 1369155"/>
                  <a:gd name="connsiteX797" fmla="*/ 1209786 w 1780392"/>
                  <a:gd name="connsiteY797" fmla="*/ 1356500 h 1369155"/>
                  <a:gd name="connsiteX798" fmla="*/ 1235493 w 1780392"/>
                  <a:gd name="connsiteY798" fmla="*/ 1359162 h 1369155"/>
                  <a:gd name="connsiteX799" fmla="*/ 1247965 w 1780392"/>
                  <a:gd name="connsiteY799" fmla="*/ 1354694 h 1369155"/>
                  <a:gd name="connsiteX800" fmla="*/ 1247965 w 1780392"/>
                  <a:gd name="connsiteY800" fmla="*/ 1356690 h 1369155"/>
                  <a:gd name="connsiteX801" fmla="*/ 1253868 w 1780392"/>
                  <a:gd name="connsiteY801" fmla="*/ 1351746 h 1369155"/>
                  <a:gd name="connsiteX802" fmla="*/ 1252725 w 1780392"/>
                  <a:gd name="connsiteY802" fmla="*/ 1343760 h 1369155"/>
                  <a:gd name="connsiteX803" fmla="*/ 1238444 w 1780392"/>
                  <a:gd name="connsiteY803" fmla="*/ 1339576 h 1369155"/>
                  <a:gd name="connsiteX804" fmla="*/ 1279384 w 1780392"/>
                  <a:gd name="connsiteY804" fmla="*/ 1323602 h 1369155"/>
                  <a:gd name="connsiteX805" fmla="*/ 1307089 w 1780392"/>
                  <a:gd name="connsiteY805" fmla="*/ 1321606 h 1369155"/>
                  <a:gd name="connsiteX806" fmla="*/ 1333843 w 1780392"/>
                  <a:gd name="connsiteY806" fmla="*/ 1301449 h 1369155"/>
                  <a:gd name="connsiteX807" fmla="*/ 1401536 w 1780392"/>
                  <a:gd name="connsiteY807" fmla="*/ 1300783 h 1369155"/>
                  <a:gd name="connsiteX808" fmla="*/ 1426480 w 1780392"/>
                  <a:gd name="connsiteY808" fmla="*/ 1274826 h 1369155"/>
                  <a:gd name="connsiteX809" fmla="*/ 1451901 w 1780392"/>
                  <a:gd name="connsiteY809" fmla="*/ 1239266 h 1369155"/>
                  <a:gd name="connsiteX810" fmla="*/ 1478559 w 1780392"/>
                  <a:gd name="connsiteY810" fmla="*/ 1246968 h 1369155"/>
                  <a:gd name="connsiteX811" fmla="*/ 1495506 w 1780392"/>
                  <a:gd name="connsiteY811" fmla="*/ 1302685 h 1369155"/>
                  <a:gd name="connsiteX812" fmla="*/ 1516547 w 1780392"/>
                  <a:gd name="connsiteY812" fmla="*/ 1293842 h 1369155"/>
                  <a:gd name="connsiteX813" fmla="*/ 1540064 w 1780392"/>
                  <a:gd name="connsiteY813" fmla="*/ 1277013 h 1369155"/>
                  <a:gd name="connsiteX814" fmla="*/ 1541397 w 1780392"/>
                  <a:gd name="connsiteY814" fmla="*/ 1285475 h 1369155"/>
                  <a:gd name="connsiteX815" fmla="*/ 1559676 w 1780392"/>
                  <a:gd name="connsiteY815" fmla="*/ 1292511 h 1369155"/>
                  <a:gd name="connsiteX816" fmla="*/ 1544538 w 1780392"/>
                  <a:gd name="connsiteY816" fmla="*/ 1296505 h 1369155"/>
                  <a:gd name="connsiteX817" fmla="*/ 1518737 w 1780392"/>
                  <a:gd name="connsiteY817" fmla="*/ 1309911 h 1369155"/>
                  <a:gd name="connsiteX818" fmla="*/ 1516547 w 1780392"/>
                  <a:gd name="connsiteY818" fmla="*/ 1332065 h 1369155"/>
                  <a:gd name="connsiteX819" fmla="*/ 1542729 w 1780392"/>
                  <a:gd name="connsiteY819" fmla="*/ 1327215 h 1369155"/>
                  <a:gd name="connsiteX820" fmla="*/ 1561771 w 1780392"/>
                  <a:gd name="connsiteY820" fmla="*/ 1310767 h 1369155"/>
                  <a:gd name="connsiteX821" fmla="*/ 1607947 w 1780392"/>
                  <a:gd name="connsiteY821" fmla="*/ 1298311 h 1369155"/>
                  <a:gd name="connsiteX822" fmla="*/ 1611946 w 1780392"/>
                  <a:gd name="connsiteY822" fmla="*/ 1288138 h 1369155"/>
                  <a:gd name="connsiteX823" fmla="*/ 1638604 w 1780392"/>
                  <a:gd name="connsiteY823" fmla="*/ 1278630 h 1369155"/>
                  <a:gd name="connsiteX824" fmla="*/ 1631273 w 1780392"/>
                  <a:gd name="connsiteY824" fmla="*/ 1270643 h 1369155"/>
                  <a:gd name="connsiteX825" fmla="*/ 474494 w 1780392"/>
                  <a:gd name="connsiteY825" fmla="*/ 695407 h 1369155"/>
                  <a:gd name="connsiteX826" fmla="*/ 446979 w 1780392"/>
                  <a:gd name="connsiteY826" fmla="*/ 709860 h 1369155"/>
                  <a:gd name="connsiteX827" fmla="*/ 433554 w 1780392"/>
                  <a:gd name="connsiteY827" fmla="*/ 717941 h 1369155"/>
                  <a:gd name="connsiteX828" fmla="*/ 427556 w 1780392"/>
                  <a:gd name="connsiteY828" fmla="*/ 728590 h 1369155"/>
                  <a:gd name="connsiteX829" fmla="*/ 401850 w 1780392"/>
                  <a:gd name="connsiteY829" fmla="*/ 739810 h 1369155"/>
                  <a:gd name="connsiteX830" fmla="*/ 416322 w 1780392"/>
                  <a:gd name="connsiteY830" fmla="*/ 715184 h 1369155"/>
                  <a:gd name="connsiteX831" fmla="*/ 392615 w 1780392"/>
                  <a:gd name="connsiteY831" fmla="*/ 729636 h 1369155"/>
                  <a:gd name="connsiteX832" fmla="*/ 374620 w 1780392"/>
                  <a:gd name="connsiteY832" fmla="*/ 735626 h 1369155"/>
                  <a:gd name="connsiteX833" fmla="*/ 365766 w 1780392"/>
                  <a:gd name="connsiteY833" fmla="*/ 728210 h 1369155"/>
                  <a:gd name="connsiteX834" fmla="*/ 377096 w 1780392"/>
                  <a:gd name="connsiteY834" fmla="*/ 716515 h 1369155"/>
                  <a:gd name="connsiteX835" fmla="*/ 378143 w 1780392"/>
                  <a:gd name="connsiteY835" fmla="*/ 703870 h 1369155"/>
                  <a:gd name="connsiteX836" fmla="*/ 400041 w 1780392"/>
                  <a:gd name="connsiteY836" fmla="*/ 700637 h 1369155"/>
                  <a:gd name="connsiteX837" fmla="*/ 374906 w 1780392"/>
                  <a:gd name="connsiteY837" fmla="*/ 691889 h 1369155"/>
                  <a:gd name="connsiteX838" fmla="*/ 336061 w 1780392"/>
                  <a:gd name="connsiteY838" fmla="*/ 698165 h 1369155"/>
                  <a:gd name="connsiteX839" fmla="*/ 389092 w 1780392"/>
                  <a:gd name="connsiteY839" fmla="*/ 682667 h 1369155"/>
                  <a:gd name="connsiteX840" fmla="*/ 438600 w 1780392"/>
                  <a:gd name="connsiteY840" fmla="*/ 673159 h 1369155"/>
                  <a:gd name="connsiteX841" fmla="*/ 429079 w 1780392"/>
                  <a:gd name="connsiteY841" fmla="*/ 691129 h 1369155"/>
                  <a:gd name="connsiteX842" fmla="*/ 462974 w 1780392"/>
                  <a:gd name="connsiteY842" fmla="*/ 686565 h 1369155"/>
                  <a:gd name="connsiteX843" fmla="*/ 474494 w 1780392"/>
                  <a:gd name="connsiteY843" fmla="*/ 695407 h 1369155"/>
                  <a:gd name="connsiteX844" fmla="*/ 586935 w 1780392"/>
                  <a:gd name="connsiteY844" fmla="*/ 838028 h 1369155"/>
                  <a:gd name="connsiteX845" fmla="*/ 562180 w 1780392"/>
                  <a:gd name="connsiteY845" fmla="*/ 848962 h 1369155"/>
                  <a:gd name="connsiteX846" fmla="*/ 545233 w 1780392"/>
                  <a:gd name="connsiteY846" fmla="*/ 864175 h 1369155"/>
                  <a:gd name="connsiteX847" fmla="*/ 490774 w 1780392"/>
                  <a:gd name="connsiteY847" fmla="*/ 858470 h 1369155"/>
                  <a:gd name="connsiteX848" fmla="*/ 511244 w 1780392"/>
                  <a:gd name="connsiteY848" fmla="*/ 851814 h 1369155"/>
                  <a:gd name="connsiteX849" fmla="*/ 527144 w 1780392"/>
                  <a:gd name="connsiteY849" fmla="*/ 836221 h 1369155"/>
                  <a:gd name="connsiteX850" fmla="*/ 520860 w 1780392"/>
                  <a:gd name="connsiteY850" fmla="*/ 817205 h 1369155"/>
                  <a:gd name="connsiteX851" fmla="*/ 549423 w 1780392"/>
                  <a:gd name="connsiteY851" fmla="*/ 817205 h 1369155"/>
                  <a:gd name="connsiteX852" fmla="*/ 580175 w 1780392"/>
                  <a:gd name="connsiteY852" fmla="*/ 828520 h 1369155"/>
                  <a:gd name="connsiteX853" fmla="*/ 634539 w 1780392"/>
                  <a:gd name="connsiteY853" fmla="*/ 808363 h 1369155"/>
                  <a:gd name="connsiteX854" fmla="*/ 586935 w 1780392"/>
                  <a:gd name="connsiteY854" fmla="*/ 837933 h 1369155"/>
                  <a:gd name="connsiteX855" fmla="*/ 896171 w 1780392"/>
                  <a:gd name="connsiteY855" fmla="*/ 1160635 h 1369155"/>
                  <a:gd name="connsiteX856" fmla="*/ 879319 w 1780392"/>
                  <a:gd name="connsiteY856" fmla="*/ 1125170 h 1369155"/>
                  <a:gd name="connsiteX857" fmla="*/ 849138 w 1780392"/>
                  <a:gd name="connsiteY857" fmla="*/ 1080768 h 1369155"/>
                  <a:gd name="connsiteX858" fmla="*/ 865702 w 1780392"/>
                  <a:gd name="connsiteY858" fmla="*/ 1068536 h 1369155"/>
                  <a:gd name="connsiteX859" fmla="*/ 873987 w 1780392"/>
                  <a:gd name="connsiteY859" fmla="*/ 1072781 h 1369155"/>
                  <a:gd name="connsiteX860" fmla="*/ 897980 w 1780392"/>
                  <a:gd name="connsiteY860" fmla="*/ 1129829 h 1369155"/>
                  <a:gd name="connsiteX861" fmla="*/ 896171 w 1780392"/>
                  <a:gd name="connsiteY861" fmla="*/ 1160540 h 136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</a:cxnLst>
                <a:rect l="l" t="t" r="r" b="b"/>
                <a:pathLst>
                  <a:path w="1780392" h="1369155">
                    <a:moveTo>
                      <a:pt x="354246" y="1200093"/>
                    </a:moveTo>
                    <a:cubicBezTo>
                      <a:pt x="348533" y="1193818"/>
                      <a:pt x="333395" y="1195149"/>
                      <a:pt x="331205" y="1189444"/>
                    </a:cubicBezTo>
                    <a:cubicBezTo>
                      <a:pt x="329016" y="1183739"/>
                      <a:pt x="315210" y="1162822"/>
                      <a:pt x="307594" y="1163202"/>
                    </a:cubicBezTo>
                    <a:cubicBezTo>
                      <a:pt x="298459" y="1164650"/>
                      <a:pt x="289113" y="1162613"/>
                      <a:pt x="281412" y="1157497"/>
                    </a:cubicBezTo>
                    <a:cubicBezTo>
                      <a:pt x="272557" y="1150842"/>
                      <a:pt x="266749" y="1150366"/>
                      <a:pt x="260466" y="1154360"/>
                    </a:cubicBezTo>
                    <a:cubicBezTo>
                      <a:pt x="254182" y="1158353"/>
                      <a:pt x="267130" y="1159209"/>
                      <a:pt x="266749" y="1163868"/>
                    </a:cubicBezTo>
                    <a:cubicBezTo>
                      <a:pt x="266369" y="1168527"/>
                      <a:pt x="270748" y="1170999"/>
                      <a:pt x="276270" y="1170048"/>
                    </a:cubicBezTo>
                    <a:cubicBezTo>
                      <a:pt x="281792" y="1169097"/>
                      <a:pt x="284649" y="1180317"/>
                      <a:pt x="290076" y="1180792"/>
                    </a:cubicBezTo>
                    <a:cubicBezTo>
                      <a:pt x="295502" y="1181267"/>
                      <a:pt x="297121" y="1189634"/>
                      <a:pt x="303405" y="1189634"/>
                    </a:cubicBezTo>
                    <a:cubicBezTo>
                      <a:pt x="309688" y="1189634"/>
                      <a:pt x="310926" y="1196670"/>
                      <a:pt x="314068" y="1200664"/>
                    </a:cubicBezTo>
                    <a:cubicBezTo>
                      <a:pt x="317210" y="1204657"/>
                      <a:pt x="324255" y="1201139"/>
                      <a:pt x="324255" y="1205133"/>
                    </a:cubicBezTo>
                    <a:cubicBezTo>
                      <a:pt x="324255" y="1209126"/>
                      <a:pt x="331396" y="1211978"/>
                      <a:pt x="333110" y="1216447"/>
                    </a:cubicBezTo>
                    <a:cubicBezTo>
                      <a:pt x="343587" y="1218403"/>
                      <a:pt x="354337" y="1218403"/>
                      <a:pt x="364814" y="1216447"/>
                    </a:cubicBezTo>
                    <a:cubicBezTo>
                      <a:pt x="364876" y="1213567"/>
                      <a:pt x="365592" y="1210738"/>
                      <a:pt x="366909" y="1208175"/>
                    </a:cubicBezTo>
                    <a:cubicBezTo>
                      <a:pt x="369574" y="1202280"/>
                      <a:pt x="359768" y="1206273"/>
                      <a:pt x="354246" y="1200093"/>
                    </a:cubicBezTo>
                    <a:close/>
                    <a:moveTo>
                      <a:pt x="338917" y="494788"/>
                    </a:moveTo>
                    <a:cubicBezTo>
                      <a:pt x="354912" y="498401"/>
                      <a:pt x="356626" y="526735"/>
                      <a:pt x="367480" y="526735"/>
                    </a:cubicBezTo>
                    <a:cubicBezTo>
                      <a:pt x="374620" y="526735"/>
                      <a:pt x="369289" y="517893"/>
                      <a:pt x="380809" y="517893"/>
                    </a:cubicBezTo>
                    <a:cubicBezTo>
                      <a:pt x="392329" y="517893"/>
                      <a:pt x="389758" y="511712"/>
                      <a:pt x="400422" y="512568"/>
                    </a:cubicBezTo>
                    <a:cubicBezTo>
                      <a:pt x="411085" y="513424"/>
                      <a:pt x="419463" y="509906"/>
                      <a:pt x="419463" y="497450"/>
                    </a:cubicBezTo>
                    <a:cubicBezTo>
                      <a:pt x="419463" y="484995"/>
                      <a:pt x="427461" y="480621"/>
                      <a:pt x="438505" y="478434"/>
                    </a:cubicBezTo>
                    <a:cubicBezTo>
                      <a:pt x="449549" y="476248"/>
                      <a:pt x="439457" y="462461"/>
                      <a:pt x="454500" y="458943"/>
                    </a:cubicBezTo>
                    <a:cubicBezTo>
                      <a:pt x="476679" y="452267"/>
                      <a:pt x="498117" y="443347"/>
                      <a:pt x="518480" y="432320"/>
                    </a:cubicBezTo>
                    <a:cubicBezTo>
                      <a:pt x="525621" y="426901"/>
                      <a:pt x="509626" y="419865"/>
                      <a:pt x="493631" y="410072"/>
                    </a:cubicBezTo>
                    <a:cubicBezTo>
                      <a:pt x="477636" y="400278"/>
                      <a:pt x="465068" y="397616"/>
                      <a:pt x="452786" y="405603"/>
                    </a:cubicBezTo>
                    <a:cubicBezTo>
                      <a:pt x="440504" y="413590"/>
                      <a:pt x="450120" y="396760"/>
                      <a:pt x="440314" y="401229"/>
                    </a:cubicBezTo>
                    <a:cubicBezTo>
                      <a:pt x="430508" y="405698"/>
                      <a:pt x="403849" y="394098"/>
                      <a:pt x="400327" y="389629"/>
                    </a:cubicBezTo>
                    <a:cubicBezTo>
                      <a:pt x="396804" y="385161"/>
                      <a:pt x="348724" y="399137"/>
                      <a:pt x="337204" y="399137"/>
                    </a:cubicBezTo>
                    <a:cubicBezTo>
                      <a:pt x="325683" y="399137"/>
                      <a:pt x="338060" y="411593"/>
                      <a:pt x="346058" y="418154"/>
                    </a:cubicBezTo>
                    <a:cubicBezTo>
                      <a:pt x="354055" y="424714"/>
                      <a:pt x="327016" y="443920"/>
                      <a:pt x="331872" y="448389"/>
                    </a:cubicBezTo>
                    <a:cubicBezTo>
                      <a:pt x="336728" y="452858"/>
                      <a:pt x="326540" y="464363"/>
                      <a:pt x="314068" y="478529"/>
                    </a:cubicBezTo>
                    <a:cubicBezTo>
                      <a:pt x="301596" y="492696"/>
                      <a:pt x="322922" y="491270"/>
                      <a:pt x="338917" y="494788"/>
                    </a:cubicBezTo>
                    <a:close/>
                    <a:moveTo>
                      <a:pt x="783349" y="567620"/>
                    </a:moveTo>
                    <a:cubicBezTo>
                      <a:pt x="788681" y="561439"/>
                      <a:pt x="810864" y="580075"/>
                      <a:pt x="811912" y="566764"/>
                    </a:cubicBezTo>
                    <a:cubicBezTo>
                      <a:pt x="812959" y="553453"/>
                      <a:pt x="787062" y="547177"/>
                      <a:pt x="776399" y="540141"/>
                    </a:cubicBezTo>
                    <a:cubicBezTo>
                      <a:pt x="765736" y="533106"/>
                      <a:pt x="761261" y="536528"/>
                      <a:pt x="744409" y="524073"/>
                    </a:cubicBezTo>
                    <a:cubicBezTo>
                      <a:pt x="727557" y="511617"/>
                      <a:pt x="748884" y="505057"/>
                      <a:pt x="736411" y="495549"/>
                    </a:cubicBezTo>
                    <a:cubicBezTo>
                      <a:pt x="723939" y="486041"/>
                      <a:pt x="719464" y="459133"/>
                      <a:pt x="728414" y="450291"/>
                    </a:cubicBezTo>
                    <a:cubicBezTo>
                      <a:pt x="737364" y="441448"/>
                      <a:pt x="747456" y="428042"/>
                      <a:pt x="731080" y="421767"/>
                    </a:cubicBezTo>
                    <a:cubicBezTo>
                      <a:pt x="714704" y="415491"/>
                      <a:pt x="689283" y="427091"/>
                      <a:pt x="691949" y="430609"/>
                    </a:cubicBezTo>
                    <a:cubicBezTo>
                      <a:pt x="694615" y="434127"/>
                      <a:pt x="716799" y="446583"/>
                      <a:pt x="716799" y="451907"/>
                    </a:cubicBezTo>
                    <a:cubicBezTo>
                      <a:pt x="716799" y="457231"/>
                      <a:pt x="696424" y="436884"/>
                      <a:pt x="689283" y="441258"/>
                    </a:cubicBezTo>
                    <a:cubicBezTo>
                      <a:pt x="682143" y="445632"/>
                      <a:pt x="674145" y="432416"/>
                      <a:pt x="667957" y="441258"/>
                    </a:cubicBezTo>
                    <a:cubicBezTo>
                      <a:pt x="661768" y="450100"/>
                      <a:pt x="675954" y="481192"/>
                      <a:pt x="681286" y="490129"/>
                    </a:cubicBezTo>
                    <a:cubicBezTo>
                      <a:pt x="686618" y="499067"/>
                      <a:pt x="675954" y="498972"/>
                      <a:pt x="668814" y="500778"/>
                    </a:cubicBezTo>
                    <a:cubicBezTo>
                      <a:pt x="661673" y="502585"/>
                      <a:pt x="660816" y="475867"/>
                      <a:pt x="653771" y="466169"/>
                    </a:cubicBezTo>
                    <a:cubicBezTo>
                      <a:pt x="646725" y="456471"/>
                      <a:pt x="618163" y="444871"/>
                      <a:pt x="616354" y="451907"/>
                    </a:cubicBezTo>
                    <a:cubicBezTo>
                      <a:pt x="614545" y="458943"/>
                      <a:pt x="634158" y="459038"/>
                      <a:pt x="631492" y="468831"/>
                    </a:cubicBezTo>
                    <a:cubicBezTo>
                      <a:pt x="628826" y="478625"/>
                      <a:pt x="618163" y="462556"/>
                      <a:pt x="608356" y="470543"/>
                    </a:cubicBezTo>
                    <a:cubicBezTo>
                      <a:pt x="598550" y="478529"/>
                      <a:pt x="600359" y="473205"/>
                      <a:pt x="602168" y="465218"/>
                    </a:cubicBezTo>
                    <a:cubicBezTo>
                      <a:pt x="603977" y="457231"/>
                      <a:pt x="587982" y="448389"/>
                      <a:pt x="570178" y="450196"/>
                    </a:cubicBezTo>
                    <a:cubicBezTo>
                      <a:pt x="552374" y="452002"/>
                      <a:pt x="562180" y="464363"/>
                      <a:pt x="556849" y="469212"/>
                    </a:cubicBezTo>
                    <a:cubicBezTo>
                      <a:pt x="551517" y="474061"/>
                      <a:pt x="524859" y="466549"/>
                      <a:pt x="541711" y="462936"/>
                    </a:cubicBezTo>
                    <a:cubicBezTo>
                      <a:pt x="558563" y="459323"/>
                      <a:pt x="551232" y="449625"/>
                      <a:pt x="545329" y="439927"/>
                    </a:cubicBezTo>
                    <a:cubicBezTo>
                      <a:pt x="539426" y="430229"/>
                      <a:pt x="522193" y="441638"/>
                      <a:pt x="494583" y="451432"/>
                    </a:cubicBezTo>
                    <a:cubicBezTo>
                      <a:pt x="466972" y="461225"/>
                      <a:pt x="454595" y="471874"/>
                      <a:pt x="458213" y="472730"/>
                    </a:cubicBezTo>
                    <a:cubicBezTo>
                      <a:pt x="461831" y="473585"/>
                      <a:pt x="462593" y="478054"/>
                      <a:pt x="451929" y="486897"/>
                    </a:cubicBezTo>
                    <a:cubicBezTo>
                      <a:pt x="441266" y="495739"/>
                      <a:pt x="451929" y="503821"/>
                      <a:pt x="461450" y="503821"/>
                    </a:cubicBezTo>
                    <a:cubicBezTo>
                      <a:pt x="470971" y="503821"/>
                      <a:pt x="462593" y="511617"/>
                      <a:pt x="469448" y="513329"/>
                    </a:cubicBezTo>
                    <a:cubicBezTo>
                      <a:pt x="476303" y="515040"/>
                      <a:pt x="507531" y="500968"/>
                      <a:pt x="517052" y="507149"/>
                    </a:cubicBezTo>
                    <a:cubicBezTo>
                      <a:pt x="526573" y="513329"/>
                      <a:pt x="464592" y="516657"/>
                      <a:pt x="464592" y="527591"/>
                    </a:cubicBezTo>
                    <a:cubicBezTo>
                      <a:pt x="464592" y="538525"/>
                      <a:pt x="498391" y="544420"/>
                      <a:pt x="523240" y="540046"/>
                    </a:cubicBezTo>
                    <a:cubicBezTo>
                      <a:pt x="548090" y="535673"/>
                      <a:pt x="591695" y="543564"/>
                      <a:pt x="591695" y="549554"/>
                    </a:cubicBezTo>
                    <a:cubicBezTo>
                      <a:pt x="591695" y="555544"/>
                      <a:pt x="562371" y="554023"/>
                      <a:pt x="540187" y="553167"/>
                    </a:cubicBezTo>
                    <a:cubicBezTo>
                      <a:pt x="518004" y="552312"/>
                      <a:pt x="479730" y="559348"/>
                      <a:pt x="481444" y="566479"/>
                    </a:cubicBezTo>
                    <a:cubicBezTo>
                      <a:pt x="483158" y="573610"/>
                      <a:pt x="485919" y="574465"/>
                      <a:pt x="509054" y="585495"/>
                    </a:cubicBezTo>
                    <a:cubicBezTo>
                      <a:pt x="532190" y="596524"/>
                      <a:pt x="556658" y="580170"/>
                      <a:pt x="555230" y="595003"/>
                    </a:cubicBezTo>
                    <a:cubicBezTo>
                      <a:pt x="553802" y="609835"/>
                      <a:pt x="567703" y="614019"/>
                      <a:pt x="598836" y="614589"/>
                    </a:cubicBezTo>
                    <a:cubicBezTo>
                      <a:pt x="629969" y="615160"/>
                      <a:pt x="644155" y="600327"/>
                      <a:pt x="659293" y="601278"/>
                    </a:cubicBezTo>
                    <a:cubicBezTo>
                      <a:pt x="674431" y="602229"/>
                      <a:pt x="681476" y="599471"/>
                      <a:pt x="688617" y="588823"/>
                    </a:cubicBezTo>
                    <a:cubicBezTo>
                      <a:pt x="695757" y="578174"/>
                      <a:pt x="701946" y="584354"/>
                      <a:pt x="703660" y="589678"/>
                    </a:cubicBezTo>
                    <a:cubicBezTo>
                      <a:pt x="705374" y="595003"/>
                      <a:pt x="724986" y="594147"/>
                      <a:pt x="729461" y="598616"/>
                    </a:cubicBezTo>
                    <a:cubicBezTo>
                      <a:pt x="740791" y="609930"/>
                      <a:pt x="778398" y="606603"/>
                      <a:pt x="792584" y="599471"/>
                    </a:cubicBezTo>
                    <a:cubicBezTo>
                      <a:pt x="806770" y="592340"/>
                      <a:pt x="786396" y="572849"/>
                      <a:pt x="779255" y="581692"/>
                    </a:cubicBezTo>
                    <a:cubicBezTo>
                      <a:pt x="772114" y="590534"/>
                      <a:pt x="765926" y="585305"/>
                      <a:pt x="764117" y="580836"/>
                    </a:cubicBezTo>
                    <a:cubicBezTo>
                      <a:pt x="762308" y="576367"/>
                      <a:pt x="778017" y="573800"/>
                      <a:pt x="783349" y="567620"/>
                    </a:cubicBezTo>
                    <a:close/>
                    <a:moveTo>
                      <a:pt x="445550" y="348935"/>
                    </a:moveTo>
                    <a:cubicBezTo>
                      <a:pt x="461545" y="350742"/>
                      <a:pt x="477540" y="336575"/>
                      <a:pt x="476684" y="328588"/>
                    </a:cubicBezTo>
                    <a:cubicBezTo>
                      <a:pt x="475827" y="320601"/>
                      <a:pt x="437553" y="348365"/>
                      <a:pt x="445550" y="349220"/>
                    </a:cubicBezTo>
                    <a:close/>
                    <a:moveTo>
                      <a:pt x="371764" y="324119"/>
                    </a:moveTo>
                    <a:cubicBezTo>
                      <a:pt x="377953" y="326781"/>
                      <a:pt x="371764" y="339237"/>
                      <a:pt x="378905" y="335624"/>
                    </a:cubicBezTo>
                    <a:cubicBezTo>
                      <a:pt x="386045" y="332011"/>
                      <a:pt x="387759" y="331250"/>
                      <a:pt x="393091" y="332962"/>
                    </a:cubicBezTo>
                    <a:cubicBezTo>
                      <a:pt x="402612" y="336194"/>
                      <a:pt x="404611" y="327637"/>
                      <a:pt x="409086" y="323454"/>
                    </a:cubicBezTo>
                    <a:cubicBezTo>
                      <a:pt x="413561" y="319270"/>
                      <a:pt x="411752" y="339427"/>
                      <a:pt x="423367" y="339427"/>
                    </a:cubicBezTo>
                    <a:cubicBezTo>
                      <a:pt x="432888" y="339427"/>
                      <a:pt x="431364" y="318129"/>
                      <a:pt x="440219" y="324309"/>
                    </a:cubicBezTo>
                    <a:cubicBezTo>
                      <a:pt x="449073" y="330490"/>
                      <a:pt x="451739" y="321647"/>
                      <a:pt x="453548" y="315467"/>
                    </a:cubicBezTo>
                    <a:cubicBezTo>
                      <a:pt x="455357" y="309287"/>
                      <a:pt x="455357" y="298543"/>
                      <a:pt x="465068" y="296451"/>
                    </a:cubicBezTo>
                    <a:cubicBezTo>
                      <a:pt x="474779" y="294359"/>
                      <a:pt x="466877" y="305959"/>
                      <a:pt x="471352" y="314231"/>
                    </a:cubicBezTo>
                    <a:cubicBezTo>
                      <a:pt x="477826" y="325926"/>
                      <a:pt x="489061" y="315182"/>
                      <a:pt x="490394" y="309762"/>
                    </a:cubicBezTo>
                    <a:cubicBezTo>
                      <a:pt x="491726" y="304343"/>
                      <a:pt x="507245" y="308051"/>
                      <a:pt x="506388" y="301775"/>
                    </a:cubicBezTo>
                    <a:cubicBezTo>
                      <a:pt x="505532" y="295500"/>
                      <a:pt x="510768" y="293789"/>
                      <a:pt x="506388" y="286753"/>
                    </a:cubicBezTo>
                    <a:cubicBezTo>
                      <a:pt x="502009" y="279717"/>
                      <a:pt x="513529" y="281428"/>
                      <a:pt x="518766" y="276104"/>
                    </a:cubicBezTo>
                    <a:cubicBezTo>
                      <a:pt x="524002" y="270779"/>
                      <a:pt x="511720" y="275153"/>
                      <a:pt x="502771" y="267166"/>
                    </a:cubicBezTo>
                    <a:cubicBezTo>
                      <a:pt x="493821" y="259179"/>
                      <a:pt x="490394" y="269828"/>
                      <a:pt x="490394" y="275153"/>
                    </a:cubicBezTo>
                    <a:cubicBezTo>
                      <a:pt x="490394" y="280477"/>
                      <a:pt x="473446" y="276104"/>
                      <a:pt x="463735" y="272491"/>
                    </a:cubicBezTo>
                    <a:cubicBezTo>
                      <a:pt x="454024" y="268878"/>
                      <a:pt x="441457" y="284090"/>
                      <a:pt x="427270" y="291507"/>
                    </a:cubicBezTo>
                    <a:cubicBezTo>
                      <a:pt x="413084" y="298923"/>
                      <a:pt x="412132" y="311093"/>
                      <a:pt x="398708" y="310523"/>
                    </a:cubicBezTo>
                    <a:cubicBezTo>
                      <a:pt x="385284" y="309952"/>
                      <a:pt x="365576" y="321457"/>
                      <a:pt x="371764" y="324404"/>
                    </a:cubicBezTo>
                    <a:close/>
                    <a:moveTo>
                      <a:pt x="510387" y="319650"/>
                    </a:moveTo>
                    <a:cubicBezTo>
                      <a:pt x="498010" y="320601"/>
                      <a:pt x="498867" y="332962"/>
                      <a:pt x="513148" y="332962"/>
                    </a:cubicBezTo>
                    <a:cubicBezTo>
                      <a:pt x="527430" y="332962"/>
                      <a:pt x="532190" y="337430"/>
                      <a:pt x="511339" y="336575"/>
                    </a:cubicBezTo>
                    <a:cubicBezTo>
                      <a:pt x="490489" y="335719"/>
                      <a:pt x="482015" y="353404"/>
                      <a:pt x="496201" y="349886"/>
                    </a:cubicBezTo>
                    <a:cubicBezTo>
                      <a:pt x="510387" y="346368"/>
                      <a:pt x="527334" y="346273"/>
                      <a:pt x="516671" y="349886"/>
                    </a:cubicBezTo>
                    <a:cubicBezTo>
                      <a:pt x="506008" y="353499"/>
                      <a:pt x="476969" y="355876"/>
                      <a:pt x="481063" y="361391"/>
                    </a:cubicBezTo>
                    <a:cubicBezTo>
                      <a:pt x="483729" y="364909"/>
                      <a:pt x="495344" y="364053"/>
                      <a:pt x="506864" y="368522"/>
                    </a:cubicBezTo>
                    <a:cubicBezTo>
                      <a:pt x="518385" y="372990"/>
                      <a:pt x="525906" y="375558"/>
                      <a:pt x="534475" y="365859"/>
                    </a:cubicBezTo>
                    <a:cubicBezTo>
                      <a:pt x="543044" y="356161"/>
                      <a:pt x="554849" y="346273"/>
                      <a:pt x="550470" y="359584"/>
                    </a:cubicBezTo>
                    <a:cubicBezTo>
                      <a:pt x="546090" y="372895"/>
                      <a:pt x="564656" y="363197"/>
                      <a:pt x="588553" y="362246"/>
                    </a:cubicBezTo>
                    <a:cubicBezTo>
                      <a:pt x="612450" y="361296"/>
                      <a:pt x="584078" y="376508"/>
                      <a:pt x="559229" y="378220"/>
                    </a:cubicBezTo>
                    <a:cubicBezTo>
                      <a:pt x="534380" y="379931"/>
                      <a:pt x="538759" y="392482"/>
                      <a:pt x="558372" y="397236"/>
                    </a:cubicBezTo>
                    <a:cubicBezTo>
                      <a:pt x="577985" y="401990"/>
                      <a:pt x="619686" y="384875"/>
                      <a:pt x="629397" y="375082"/>
                    </a:cubicBezTo>
                    <a:cubicBezTo>
                      <a:pt x="639109" y="365289"/>
                      <a:pt x="648439" y="380407"/>
                      <a:pt x="657960" y="373276"/>
                    </a:cubicBezTo>
                    <a:cubicBezTo>
                      <a:pt x="667481" y="366145"/>
                      <a:pt x="686522" y="374226"/>
                      <a:pt x="703279" y="370613"/>
                    </a:cubicBezTo>
                    <a:cubicBezTo>
                      <a:pt x="720036" y="367000"/>
                      <a:pt x="722892" y="335148"/>
                      <a:pt x="710420" y="329824"/>
                    </a:cubicBezTo>
                    <a:cubicBezTo>
                      <a:pt x="697947" y="324500"/>
                      <a:pt x="697947" y="336004"/>
                      <a:pt x="688236" y="337811"/>
                    </a:cubicBezTo>
                    <a:cubicBezTo>
                      <a:pt x="678525" y="339617"/>
                      <a:pt x="673098" y="327162"/>
                      <a:pt x="665101" y="318795"/>
                    </a:cubicBezTo>
                    <a:cubicBezTo>
                      <a:pt x="657103" y="310428"/>
                      <a:pt x="662435" y="295690"/>
                      <a:pt x="650915" y="297497"/>
                    </a:cubicBezTo>
                    <a:cubicBezTo>
                      <a:pt x="639394" y="299303"/>
                      <a:pt x="614450" y="317939"/>
                      <a:pt x="629493" y="319650"/>
                    </a:cubicBezTo>
                    <a:cubicBezTo>
                      <a:pt x="644536" y="321362"/>
                      <a:pt x="639013" y="329158"/>
                      <a:pt x="631302" y="332962"/>
                    </a:cubicBezTo>
                    <a:cubicBezTo>
                      <a:pt x="623590" y="336765"/>
                      <a:pt x="650343" y="342470"/>
                      <a:pt x="646440" y="348079"/>
                    </a:cubicBezTo>
                    <a:cubicBezTo>
                      <a:pt x="642536" y="353689"/>
                      <a:pt x="601977" y="348935"/>
                      <a:pt x="600169" y="340093"/>
                    </a:cubicBezTo>
                    <a:cubicBezTo>
                      <a:pt x="598360" y="331250"/>
                      <a:pt x="566465" y="315277"/>
                      <a:pt x="553136" y="318795"/>
                    </a:cubicBezTo>
                    <a:cubicBezTo>
                      <a:pt x="539807" y="322313"/>
                      <a:pt x="545138" y="308146"/>
                      <a:pt x="531809" y="307195"/>
                    </a:cubicBezTo>
                    <a:cubicBezTo>
                      <a:pt x="518480" y="306244"/>
                      <a:pt x="522859" y="319080"/>
                      <a:pt x="510387" y="319936"/>
                    </a:cubicBezTo>
                    <a:close/>
                    <a:moveTo>
                      <a:pt x="556658" y="255757"/>
                    </a:moveTo>
                    <a:cubicBezTo>
                      <a:pt x="561133" y="245108"/>
                      <a:pt x="527239" y="246914"/>
                      <a:pt x="530000" y="250432"/>
                    </a:cubicBezTo>
                    <a:cubicBezTo>
                      <a:pt x="536189" y="258704"/>
                      <a:pt x="552184" y="266691"/>
                      <a:pt x="556658" y="256042"/>
                    </a:cubicBezTo>
                    <a:close/>
                    <a:moveTo>
                      <a:pt x="630445" y="251288"/>
                    </a:moveTo>
                    <a:cubicBezTo>
                      <a:pt x="641965" y="249576"/>
                      <a:pt x="636633" y="240639"/>
                      <a:pt x="617972" y="243301"/>
                    </a:cubicBezTo>
                    <a:cubicBezTo>
                      <a:pt x="599312" y="245963"/>
                      <a:pt x="567322" y="245963"/>
                      <a:pt x="567322" y="259274"/>
                    </a:cubicBezTo>
                    <a:cubicBezTo>
                      <a:pt x="567322" y="269923"/>
                      <a:pt x="573510" y="275248"/>
                      <a:pt x="593980" y="277054"/>
                    </a:cubicBezTo>
                    <a:cubicBezTo>
                      <a:pt x="614450" y="278861"/>
                      <a:pt x="632063" y="259274"/>
                      <a:pt x="622542" y="259274"/>
                    </a:cubicBezTo>
                    <a:cubicBezTo>
                      <a:pt x="613022" y="259274"/>
                      <a:pt x="618829" y="253380"/>
                      <a:pt x="630350" y="251573"/>
                    </a:cubicBezTo>
                    <a:close/>
                    <a:moveTo>
                      <a:pt x="586839" y="234459"/>
                    </a:moveTo>
                    <a:cubicBezTo>
                      <a:pt x="595789" y="237977"/>
                      <a:pt x="604643" y="226472"/>
                      <a:pt x="610832" y="231796"/>
                    </a:cubicBezTo>
                    <a:cubicBezTo>
                      <a:pt x="617020" y="237121"/>
                      <a:pt x="644631" y="241304"/>
                      <a:pt x="644631" y="227328"/>
                    </a:cubicBezTo>
                    <a:cubicBezTo>
                      <a:pt x="644631" y="213351"/>
                      <a:pt x="609975" y="211354"/>
                      <a:pt x="601121" y="216679"/>
                    </a:cubicBezTo>
                    <a:cubicBezTo>
                      <a:pt x="592266" y="222003"/>
                      <a:pt x="551327" y="223810"/>
                      <a:pt x="563037" y="232652"/>
                    </a:cubicBezTo>
                    <a:cubicBezTo>
                      <a:pt x="569988" y="238452"/>
                      <a:pt x="577985" y="231226"/>
                      <a:pt x="586839" y="234744"/>
                    </a:cubicBezTo>
                    <a:close/>
                    <a:moveTo>
                      <a:pt x="735079" y="207361"/>
                    </a:moveTo>
                    <a:cubicBezTo>
                      <a:pt x="745742" y="200230"/>
                      <a:pt x="765355" y="211734"/>
                      <a:pt x="761832" y="219721"/>
                    </a:cubicBezTo>
                    <a:cubicBezTo>
                      <a:pt x="758309" y="227708"/>
                      <a:pt x="727462" y="218105"/>
                      <a:pt x="729747" y="225046"/>
                    </a:cubicBezTo>
                    <a:cubicBezTo>
                      <a:pt x="730699" y="227708"/>
                      <a:pt x="734222" y="238357"/>
                      <a:pt x="755548" y="232177"/>
                    </a:cubicBezTo>
                    <a:cubicBezTo>
                      <a:pt x="773768" y="225884"/>
                      <a:pt x="793952" y="229484"/>
                      <a:pt x="808865" y="241685"/>
                    </a:cubicBezTo>
                    <a:cubicBezTo>
                      <a:pt x="823146" y="253189"/>
                      <a:pt x="836475" y="257658"/>
                      <a:pt x="846186" y="246058"/>
                    </a:cubicBezTo>
                    <a:cubicBezTo>
                      <a:pt x="855898" y="234459"/>
                      <a:pt x="833809" y="232747"/>
                      <a:pt x="838189" y="223905"/>
                    </a:cubicBezTo>
                    <a:cubicBezTo>
                      <a:pt x="842568" y="215062"/>
                      <a:pt x="824003" y="209643"/>
                      <a:pt x="814196" y="209643"/>
                    </a:cubicBezTo>
                    <a:cubicBezTo>
                      <a:pt x="804390" y="209643"/>
                      <a:pt x="800867" y="191958"/>
                      <a:pt x="792870" y="195476"/>
                    </a:cubicBezTo>
                    <a:cubicBezTo>
                      <a:pt x="784872" y="198994"/>
                      <a:pt x="779541" y="204984"/>
                      <a:pt x="779541" y="193669"/>
                    </a:cubicBezTo>
                    <a:cubicBezTo>
                      <a:pt x="779541" y="182355"/>
                      <a:pt x="733365" y="181309"/>
                      <a:pt x="721749" y="185682"/>
                    </a:cubicBezTo>
                    <a:cubicBezTo>
                      <a:pt x="710134" y="190056"/>
                      <a:pt x="724606" y="214302"/>
                      <a:pt x="735079" y="207361"/>
                    </a:cubicBezTo>
                    <a:close/>
                    <a:moveTo>
                      <a:pt x="741362" y="281904"/>
                    </a:moveTo>
                    <a:cubicBezTo>
                      <a:pt x="748503" y="272966"/>
                      <a:pt x="712800" y="244632"/>
                      <a:pt x="711086" y="257943"/>
                    </a:cubicBezTo>
                    <a:cubicBezTo>
                      <a:pt x="709372" y="271255"/>
                      <a:pt x="733936" y="291221"/>
                      <a:pt x="741553" y="281809"/>
                    </a:cubicBezTo>
                    <a:close/>
                    <a:moveTo>
                      <a:pt x="857040" y="165525"/>
                    </a:moveTo>
                    <a:cubicBezTo>
                      <a:pt x="863324" y="154876"/>
                      <a:pt x="819623" y="146509"/>
                      <a:pt x="830382" y="156017"/>
                    </a:cubicBezTo>
                    <a:cubicBezTo>
                      <a:pt x="836666" y="161057"/>
                      <a:pt x="850852" y="176174"/>
                      <a:pt x="857040" y="165525"/>
                    </a:cubicBezTo>
                    <a:close/>
                    <a:moveTo>
                      <a:pt x="756691" y="367000"/>
                    </a:moveTo>
                    <a:cubicBezTo>
                      <a:pt x="762879" y="359869"/>
                      <a:pt x="743362" y="344847"/>
                      <a:pt x="737649" y="357492"/>
                    </a:cubicBezTo>
                    <a:cubicBezTo>
                      <a:pt x="731937" y="370138"/>
                      <a:pt x="750312" y="374226"/>
                      <a:pt x="756691" y="367000"/>
                    </a:cubicBezTo>
                    <a:close/>
                    <a:moveTo>
                      <a:pt x="857040" y="304913"/>
                    </a:moveTo>
                    <a:cubicBezTo>
                      <a:pt x="856183" y="313755"/>
                      <a:pt x="835714" y="303106"/>
                      <a:pt x="819719" y="296831"/>
                    </a:cubicBezTo>
                    <a:cubicBezTo>
                      <a:pt x="803724" y="290556"/>
                      <a:pt x="813530" y="309287"/>
                      <a:pt x="826002" y="319936"/>
                    </a:cubicBezTo>
                    <a:cubicBezTo>
                      <a:pt x="838475" y="330585"/>
                      <a:pt x="819719" y="325260"/>
                      <a:pt x="802867" y="313755"/>
                    </a:cubicBezTo>
                    <a:cubicBezTo>
                      <a:pt x="786015" y="302251"/>
                      <a:pt x="787729" y="321742"/>
                      <a:pt x="795726" y="327922"/>
                    </a:cubicBezTo>
                    <a:cubicBezTo>
                      <a:pt x="803724" y="334103"/>
                      <a:pt x="794012" y="343040"/>
                      <a:pt x="783349" y="328873"/>
                    </a:cubicBezTo>
                    <a:cubicBezTo>
                      <a:pt x="772686" y="314706"/>
                      <a:pt x="767354" y="299493"/>
                      <a:pt x="750407" y="298638"/>
                    </a:cubicBezTo>
                    <a:cubicBezTo>
                      <a:pt x="733460" y="297782"/>
                      <a:pt x="740886" y="315087"/>
                      <a:pt x="747741" y="323549"/>
                    </a:cubicBezTo>
                    <a:cubicBezTo>
                      <a:pt x="756691" y="335053"/>
                      <a:pt x="765545" y="337716"/>
                      <a:pt x="779731" y="345702"/>
                    </a:cubicBezTo>
                    <a:cubicBezTo>
                      <a:pt x="793917" y="353689"/>
                      <a:pt x="817053" y="342184"/>
                      <a:pt x="827335" y="344847"/>
                    </a:cubicBezTo>
                    <a:cubicBezTo>
                      <a:pt x="837618" y="347509"/>
                      <a:pt x="815815" y="360820"/>
                      <a:pt x="822956" y="369663"/>
                    </a:cubicBezTo>
                    <a:cubicBezTo>
                      <a:pt x="830096" y="378505"/>
                      <a:pt x="849614" y="372325"/>
                      <a:pt x="864752" y="371469"/>
                    </a:cubicBezTo>
                    <a:cubicBezTo>
                      <a:pt x="879890" y="370613"/>
                      <a:pt x="872750" y="361961"/>
                      <a:pt x="881604" y="355496"/>
                    </a:cubicBezTo>
                    <a:cubicBezTo>
                      <a:pt x="890458" y="349030"/>
                      <a:pt x="872750" y="350171"/>
                      <a:pt x="879795" y="335053"/>
                    </a:cubicBezTo>
                    <a:cubicBezTo>
                      <a:pt x="886840" y="319936"/>
                      <a:pt x="857992" y="295975"/>
                      <a:pt x="857040" y="304913"/>
                    </a:cubicBezTo>
                    <a:close/>
                    <a:moveTo>
                      <a:pt x="894457" y="252524"/>
                    </a:moveTo>
                    <a:cubicBezTo>
                      <a:pt x="906592" y="252776"/>
                      <a:pt x="918658" y="250643"/>
                      <a:pt x="929970" y="246249"/>
                    </a:cubicBezTo>
                    <a:cubicBezTo>
                      <a:pt x="941490" y="241875"/>
                      <a:pt x="923781" y="241875"/>
                      <a:pt x="931779" y="231226"/>
                    </a:cubicBezTo>
                    <a:cubicBezTo>
                      <a:pt x="939776" y="220577"/>
                      <a:pt x="912166" y="219626"/>
                      <a:pt x="910452" y="223239"/>
                    </a:cubicBezTo>
                    <a:cubicBezTo>
                      <a:pt x="908738" y="226852"/>
                      <a:pt x="873987" y="201941"/>
                      <a:pt x="868656" y="209833"/>
                    </a:cubicBezTo>
                    <a:cubicBezTo>
                      <a:pt x="863324" y="217724"/>
                      <a:pt x="881128" y="252524"/>
                      <a:pt x="894457" y="252524"/>
                    </a:cubicBezTo>
                    <a:close/>
                    <a:moveTo>
                      <a:pt x="966434" y="256897"/>
                    </a:moveTo>
                    <a:cubicBezTo>
                      <a:pt x="964625" y="251573"/>
                      <a:pt x="897218" y="259750"/>
                      <a:pt x="907786" y="267546"/>
                    </a:cubicBezTo>
                    <a:cubicBezTo>
                      <a:pt x="925495" y="280858"/>
                      <a:pt x="968243" y="262222"/>
                      <a:pt x="966434" y="256897"/>
                    </a:cubicBezTo>
                    <a:close/>
                    <a:moveTo>
                      <a:pt x="956914" y="386492"/>
                    </a:moveTo>
                    <a:cubicBezTo>
                      <a:pt x="972908" y="385636"/>
                      <a:pt x="964911" y="366145"/>
                      <a:pt x="947393" y="352833"/>
                    </a:cubicBezTo>
                    <a:cubicBezTo>
                      <a:pt x="929874" y="339522"/>
                      <a:pt x="889697" y="366810"/>
                      <a:pt x="896742" y="372325"/>
                    </a:cubicBezTo>
                    <a:cubicBezTo>
                      <a:pt x="915482" y="381206"/>
                      <a:pt x="935890" y="386034"/>
                      <a:pt x="956628" y="386492"/>
                    </a:cubicBezTo>
                    <a:close/>
                    <a:moveTo>
                      <a:pt x="842664" y="510762"/>
                    </a:moveTo>
                    <a:cubicBezTo>
                      <a:pt x="862277" y="524073"/>
                      <a:pt x="855993" y="500113"/>
                      <a:pt x="878272" y="501254"/>
                    </a:cubicBezTo>
                    <a:cubicBezTo>
                      <a:pt x="900550" y="502395"/>
                      <a:pt x="901312" y="465694"/>
                      <a:pt x="904930" y="452382"/>
                    </a:cubicBezTo>
                    <a:cubicBezTo>
                      <a:pt x="908548" y="439071"/>
                      <a:pt x="887126" y="440022"/>
                      <a:pt x="892458" y="449720"/>
                    </a:cubicBezTo>
                    <a:cubicBezTo>
                      <a:pt x="897789" y="459418"/>
                      <a:pt x="891601" y="469307"/>
                      <a:pt x="889792" y="457707"/>
                    </a:cubicBezTo>
                    <a:cubicBezTo>
                      <a:pt x="887983" y="446107"/>
                      <a:pt x="870750" y="456851"/>
                      <a:pt x="864942" y="448199"/>
                    </a:cubicBezTo>
                    <a:cubicBezTo>
                      <a:pt x="859135" y="439547"/>
                      <a:pt x="884460" y="438691"/>
                      <a:pt x="890649" y="426806"/>
                    </a:cubicBezTo>
                    <a:cubicBezTo>
                      <a:pt x="896837" y="414921"/>
                      <a:pt x="870274" y="417298"/>
                      <a:pt x="876463" y="407790"/>
                    </a:cubicBezTo>
                    <a:cubicBezTo>
                      <a:pt x="882651" y="398282"/>
                      <a:pt x="837332" y="408741"/>
                      <a:pt x="850661" y="414065"/>
                    </a:cubicBezTo>
                    <a:cubicBezTo>
                      <a:pt x="863990" y="419390"/>
                      <a:pt x="851518" y="426426"/>
                      <a:pt x="839141" y="417583"/>
                    </a:cubicBezTo>
                    <a:cubicBezTo>
                      <a:pt x="826764" y="408741"/>
                      <a:pt x="792203" y="423573"/>
                      <a:pt x="804485" y="433557"/>
                    </a:cubicBezTo>
                    <a:cubicBezTo>
                      <a:pt x="814006" y="441543"/>
                      <a:pt x="843521" y="428232"/>
                      <a:pt x="826669" y="451337"/>
                    </a:cubicBezTo>
                    <a:cubicBezTo>
                      <a:pt x="809817" y="474441"/>
                      <a:pt x="802676" y="445156"/>
                      <a:pt x="786681" y="447819"/>
                    </a:cubicBezTo>
                    <a:cubicBezTo>
                      <a:pt x="770686" y="450481"/>
                      <a:pt x="777827" y="469972"/>
                      <a:pt x="801819" y="477103"/>
                    </a:cubicBezTo>
                    <a:cubicBezTo>
                      <a:pt x="825812" y="484234"/>
                      <a:pt x="823337" y="497450"/>
                      <a:pt x="842854" y="510762"/>
                    </a:cubicBezTo>
                    <a:close/>
                    <a:moveTo>
                      <a:pt x="987761" y="368997"/>
                    </a:moveTo>
                    <a:cubicBezTo>
                      <a:pt x="993950" y="386682"/>
                      <a:pt x="1001090" y="374322"/>
                      <a:pt x="1010897" y="381357"/>
                    </a:cubicBezTo>
                    <a:cubicBezTo>
                      <a:pt x="1020703" y="388393"/>
                      <a:pt x="1035746" y="392957"/>
                      <a:pt x="1043743" y="385826"/>
                    </a:cubicBezTo>
                    <a:cubicBezTo>
                      <a:pt x="1051741" y="378695"/>
                      <a:pt x="1055264" y="373371"/>
                      <a:pt x="1057929" y="379646"/>
                    </a:cubicBezTo>
                    <a:cubicBezTo>
                      <a:pt x="1062309" y="389725"/>
                      <a:pt x="1081922" y="391151"/>
                      <a:pt x="1124575" y="392006"/>
                    </a:cubicBezTo>
                    <a:cubicBezTo>
                      <a:pt x="1167228" y="392862"/>
                      <a:pt x="1156565" y="374322"/>
                      <a:pt x="1168942" y="381357"/>
                    </a:cubicBezTo>
                    <a:cubicBezTo>
                      <a:pt x="1181319" y="388393"/>
                      <a:pt x="1209882" y="388489"/>
                      <a:pt x="1222354" y="385826"/>
                    </a:cubicBezTo>
                    <a:cubicBezTo>
                      <a:pt x="1234826" y="383164"/>
                      <a:pt x="1241396" y="363673"/>
                      <a:pt x="1240063" y="353879"/>
                    </a:cubicBezTo>
                    <a:cubicBezTo>
                      <a:pt x="1238730" y="344086"/>
                      <a:pt x="1144474" y="335909"/>
                      <a:pt x="1127336" y="345702"/>
                    </a:cubicBezTo>
                    <a:cubicBezTo>
                      <a:pt x="1110199" y="355496"/>
                      <a:pt x="1083731" y="341234"/>
                      <a:pt x="1070211" y="348365"/>
                    </a:cubicBezTo>
                    <a:cubicBezTo>
                      <a:pt x="1056692" y="355496"/>
                      <a:pt x="1061357" y="339522"/>
                      <a:pt x="1037364" y="338857"/>
                    </a:cubicBezTo>
                    <a:cubicBezTo>
                      <a:pt x="1013372" y="338191"/>
                      <a:pt x="1039078" y="325545"/>
                      <a:pt x="1043553" y="319841"/>
                    </a:cubicBezTo>
                    <a:cubicBezTo>
                      <a:pt x="1048028" y="314136"/>
                      <a:pt x="1007088" y="300349"/>
                      <a:pt x="990236" y="303867"/>
                    </a:cubicBezTo>
                    <a:cubicBezTo>
                      <a:pt x="973385" y="307385"/>
                      <a:pt x="963578" y="298543"/>
                      <a:pt x="947583" y="291412"/>
                    </a:cubicBezTo>
                    <a:cubicBezTo>
                      <a:pt x="931588" y="284281"/>
                      <a:pt x="888173" y="286087"/>
                      <a:pt x="896932" y="298543"/>
                    </a:cubicBezTo>
                    <a:cubicBezTo>
                      <a:pt x="903121" y="307385"/>
                      <a:pt x="954629" y="326116"/>
                      <a:pt x="959960" y="317559"/>
                    </a:cubicBezTo>
                    <a:cubicBezTo>
                      <a:pt x="965292" y="309001"/>
                      <a:pt x="979002" y="328208"/>
                      <a:pt x="986714" y="338001"/>
                    </a:cubicBezTo>
                    <a:cubicBezTo>
                      <a:pt x="994426" y="347794"/>
                      <a:pt x="981572" y="351027"/>
                      <a:pt x="987761" y="368997"/>
                    </a:cubicBezTo>
                    <a:close/>
                    <a:moveTo>
                      <a:pt x="1033080" y="264409"/>
                    </a:moveTo>
                    <a:cubicBezTo>
                      <a:pt x="1017085" y="256422"/>
                      <a:pt x="996996" y="273346"/>
                      <a:pt x="1013562" y="279527"/>
                    </a:cubicBezTo>
                    <a:cubicBezTo>
                      <a:pt x="1027748" y="284471"/>
                      <a:pt x="1049265" y="272015"/>
                      <a:pt x="1033080" y="264409"/>
                    </a:cubicBezTo>
                    <a:close/>
                    <a:moveTo>
                      <a:pt x="905120" y="164575"/>
                    </a:moveTo>
                    <a:cubicBezTo>
                      <a:pt x="918164" y="171135"/>
                      <a:pt x="910452" y="179692"/>
                      <a:pt x="924162" y="185873"/>
                    </a:cubicBezTo>
                    <a:cubicBezTo>
                      <a:pt x="937872" y="192053"/>
                      <a:pt x="979287" y="177886"/>
                      <a:pt x="982810" y="187679"/>
                    </a:cubicBezTo>
                    <a:cubicBezTo>
                      <a:pt x="986333" y="197472"/>
                      <a:pt x="941014" y="198328"/>
                      <a:pt x="947297" y="204603"/>
                    </a:cubicBezTo>
                    <a:cubicBezTo>
                      <a:pt x="953581" y="210879"/>
                      <a:pt x="979287" y="220577"/>
                      <a:pt x="975860" y="225901"/>
                    </a:cubicBezTo>
                    <a:cubicBezTo>
                      <a:pt x="972432" y="231226"/>
                      <a:pt x="1018513" y="246249"/>
                      <a:pt x="1022893" y="239213"/>
                    </a:cubicBezTo>
                    <a:cubicBezTo>
                      <a:pt x="1027272" y="232177"/>
                      <a:pt x="1039840" y="233888"/>
                      <a:pt x="1051455" y="238262"/>
                    </a:cubicBezTo>
                    <a:cubicBezTo>
                      <a:pt x="1063071" y="242635"/>
                      <a:pt x="1063927" y="210784"/>
                      <a:pt x="1071925" y="216108"/>
                    </a:cubicBezTo>
                    <a:cubicBezTo>
                      <a:pt x="1079923" y="221433"/>
                      <a:pt x="1078970" y="204603"/>
                      <a:pt x="1092300" y="199184"/>
                    </a:cubicBezTo>
                    <a:cubicBezTo>
                      <a:pt x="1105629" y="193764"/>
                      <a:pt x="1124861" y="193859"/>
                      <a:pt x="1126099" y="187679"/>
                    </a:cubicBezTo>
                    <a:cubicBezTo>
                      <a:pt x="1127051" y="183210"/>
                      <a:pt x="1122576" y="177030"/>
                      <a:pt x="1107057" y="178837"/>
                    </a:cubicBezTo>
                    <a:cubicBezTo>
                      <a:pt x="1091538" y="180643"/>
                      <a:pt x="1080399" y="174368"/>
                      <a:pt x="1087444" y="165525"/>
                    </a:cubicBezTo>
                    <a:cubicBezTo>
                      <a:pt x="1094489" y="156683"/>
                      <a:pt x="1069735" y="153926"/>
                      <a:pt x="1078590" y="146509"/>
                    </a:cubicBezTo>
                    <a:cubicBezTo>
                      <a:pt x="1087444" y="139093"/>
                      <a:pt x="1061738" y="132247"/>
                      <a:pt x="1064404" y="142896"/>
                    </a:cubicBezTo>
                    <a:cubicBezTo>
                      <a:pt x="1067069" y="153545"/>
                      <a:pt x="1048409" y="143847"/>
                      <a:pt x="1045362" y="134054"/>
                    </a:cubicBezTo>
                    <a:cubicBezTo>
                      <a:pt x="1042315" y="124261"/>
                      <a:pt x="1006231" y="120743"/>
                      <a:pt x="982239" y="99445"/>
                    </a:cubicBezTo>
                    <a:cubicBezTo>
                      <a:pt x="958246" y="78147"/>
                      <a:pt x="933302" y="92314"/>
                      <a:pt x="947583" y="94976"/>
                    </a:cubicBezTo>
                    <a:cubicBezTo>
                      <a:pt x="961864" y="97638"/>
                      <a:pt x="960912" y="104484"/>
                      <a:pt x="949297" y="103913"/>
                    </a:cubicBezTo>
                    <a:cubicBezTo>
                      <a:pt x="937681" y="103343"/>
                      <a:pt x="917307" y="104769"/>
                      <a:pt x="935968" y="111900"/>
                    </a:cubicBezTo>
                    <a:cubicBezTo>
                      <a:pt x="954629" y="119031"/>
                      <a:pt x="934254" y="121408"/>
                      <a:pt x="919116" y="121408"/>
                    </a:cubicBezTo>
                    <a:cubicBezTo>
                      <a:pt x="903978" y="121408"/>
                      <a:pt x="903121" y="140995"/>
                      <a:pt x="922639" y="143657"/>
                    </a:cubicBezTo>
                    <a:cubicBezTo>
                      <a:pt x="942156" y="146319"/>
                      <a:pt x="927970" y="157824"/>
                      <a:pt x="911975" y="153165"/>
                    </a:cubicBezTo>
                    <a:cubicBezTo>
                      <a:pt x="895980" y="148506"/>
                      <a:pt x="890839" y="157539"/>
                      <a:pt x="905120" y="164575"/>
                    </a:cubicBezTo>
                    <a:close/>
                    <a:moveTo>
                      <a:pt x="1012610" y="76720"/>
                    </a:moveTo>
                    <a:cubicBezTo>
                      <a:pt x="1025083" y="68734"/>
                      <a:pt x="1034889" y="74058"/>
                      <a:pt x="1024226" y="79383"/>
                    </a:cubicBezTo>
                    <a:cubicBezTo>
                      <a:pt x="1013562" y="84707"/>
                      <a:pt x="1017085" y="88320"/>
                      <a:pt x="1032223" y="87369"/>
                    </a:cubicBezTo>
                    <a:cubicBezTo>
                      <a:pt x="1047361" y="86419"/>
                      <a:pt x="1025939" y="91838"/>
                      <a:pt x="1025939" y="100681"/>
                    </a:cubicBezTo>
                    <a:cubicBezTo>
                      <a:pt x="1025939" y="109523"/>
                      <a:pt x="1043743" y="104294"/>
                      <a:pt x="1044981" y="113136"/>
                    </a:cubicBezTo>
                    <a:cubicBezTo>
                      <a:pt x="1046219" y="121979"/>
                      <a:pt x="1084112" y="125592"/>
                      <a:pt x="1095727" y="114943"/>
                    </a:cubicBezTo>
                    <a:cubicBezTo>
                      <a:pt x="1107343" y="104294"/>
                      <a:pt x="1102772" y="117605"/>
                      <a:pt x="1101916" y="124451"/>
                    </a:cubicBezTo>
                    <a:cubicBezTo>
                      <a:pt x="1101059" y="131297"/>
                      <a:pt x="1156089" y="137762"/>
                      <a:pt x="1159040" y="128920"/>
                    </a:cubicBezTo>
                    <a:cubicBezTo>
                      <a:pt x="1161992" y="120077"/>
                      <a:pt x="1169704" y="123595"/>
                      <a:pt x="1180367" y="126257"/>
                    </a:cubicBezTo>
                    <a:cubicBezTo>
                      <a:pt x="1191030" y="128920"/>
                      <a:pt x="1243490" y="116749"/>
                      <a:pt x="1244442" y="105815"/>
                    </a:cubicBezTo>
                    <a:cubicBezTo>
                      <a:pt x="1245394" y="94881"/>
                      <a:pt x="1261294" y="111140"/>
                      <a:pt x="1244442" y="122739"/>
                    </a:cubicBezTo>
                    <a:cubicBezTo>
                      <a:pt x="1227590" y="134339"/>
                      <a:pt x="1193696" y="132247"/>
                      <a:pt x="1178653" y="136906"/>
                    </a:cubicBezTo>
                    <a:cubicBezTo>
                      <a:pt x="1163610" y="141565"/>
                      <a:pt x="1188174" y="152024"/>
                      <a:pt x="1203503" y="163529"/>
                    </a:cubicBezTo>
                    <a:cubicBezTo>
                      <a:pt x="1218831" y="175033"/>
                      <a:pt x="1184461" y="168853"/>
                      <a:pt x="1169704" y="154021"/>
                    </a:cubicBezTo>
                    <a:cubicBezTo>
                      <a:pt x="1154947" y="139188"/>
                      <a:pt x="1123528" y="138998"/>
                      <a:pt x="1106676" y="139854"/>
                    </a:cubicBezTo>
                    <a:cubicBezTo>
                      <a:pt x="1089824" y="140709"/>
                      <a:pt x="1095061" y="171801"/>
                      <a:pt x="1107533" y="171801"/>
                    </a:cubicBezTo>
                    <a:cubicBezTo>
                      <a:pt x="1120005" y="171801"/>
                      <a:pt x="1132382" y="176269"/>
                      <a:pt x="1144854" y="195761"/>
                    </a:cubicBezTo>
                    <a:cubicBezTo>
                      <a:pt x="1157327" y="215252"/>
                      <a:pt x="1183985" y="210879"/>
                      <a:pt x="1183985" y="219721"/>
                    </a:cubicBezTo>
                    <a:cubicBezTo>
                      <a:pt x="1183985" y="228564"/>
                      <a:pt x="1149329" y="212685"/>
                      <a:pt x="1129716" y="209072"/>
                    </a:cubicBezTo>
                    <a:cubicBezTo>
                      <a:pt x="1110104" y="205459"/>
                      <a:pt x="1079066" y="218010"/>
                      <a:pt x="1078209" y="232177"/>
                    </a:cubicBezTo>
                    <a:cubicBezTo>
                      <a:pt x="1077352" y="246344"/>
                      <a:pt x="1106771" y="244632"/>
                      <a:pt x="1125813" y="233032"/>
                    </a:cubicBezTo>
                    <a:cubicBezTo>
                      <a:pt x="1144854" y="221433"/>
                      <a:pt x="1131145" y="236645"/>
                      <a:pt x="1121338" y="245488"/>
                    </a:cubicBezTo>
                    <a:cubicBezTo>
                      <a:pt x="1111532" y="254330"/>
                      <a:pt x="1144474" y="261366"/>
                      <a:pt x="1144474" y="272015"/>
                    </a:cubicBezTo>
                    <a:cubicBezTo>
                      <a:pt x="1144474" y="282664"/>
                      <a:pt x="1120481" y="279146"/>
                      <a:pt x="1117815" y="269353"/>
                    </a:cubicBezTo>
                    <a:cubicBezTo>
                      <a:pt x="1115150" y="259560"/>
                      <a:pt x="1106295" y="249862"/>
                      <a:pt x="1083160" y="251573"/>
                    </a:cubicBezTo>
                    <a:cubicBezTo>
                      <a:pt x="1060024" y="253284"/>
                      <a:pt x="1066213" y="269353"/>
                      <a:pt x="1080494" y="271160"/>
                    </a:cubicBezTo>
                    <a:cubicBezTo>
                      <a:pt x="1094775" y="272966"/>
                      <a:pt x="1095632" y="283520"/>
                      <a:pt x="1079542" y="283520"/>
                    </a:cubicBezTo>
                    <a:cubicBezTo>
                      <a:pt x="1063452" y="283520"/>
                      <a:pt x="1027463" y="293598"/>
                      <a:pt x="1038697" y="303962"/>
                    </a:cubicBezTo>
                    <a:cubicBezTo>
                      <a:pt x="1049932" y="314326"/>
                      <a:pt x="1096489" y="303962"/>
                      <a:pt x="1104486" y="311093"/>
                    </a:cubicBezTo>
                    <a:cubicBezTo>
                      <a:pt x="1112484" y="318224"/>
                      <a:pt x="1134667" y="320601"/>
                      <a:pt x="1139999" y="312900"/>
                    </a:cubicBezTo>
                    <a:cubicBezTo>
                      <a:pt x="1145330" y="305198"/>
                      <a:pt x="1163135" y="308431"/>
                      <a:pt x="1180938" y="308431"/>
                    </a:cubicBezTo>
                    <a:cubicBezTo>
                      <a:pt x="1198742" y="308431"/>
                      <a:pt x="1203122" y="311093"/>
                      <a:pt x="1211119" y="317939"/>
                    </a:cubicBezTo>
                    <a:cubicBezTo>
                      <a:pt x="1219117" y="324785"/>
                      <a:pt x="1233398" y="322313"/>
                      <a:pt x="1243109" y="315277"/>
                    </a:cubicBezTo>
                    <a:cubicBezTo>
                      <a:pt x="1248934" y="309426"/>
                      <a:pt x="1257243" y="306766"/>
                      <a:pt x="1265388" y="308146"/>
                    </a:cubicBezTo>
                    <a:cubicBezTo>
                      <a:pt x="1277765" y="308146"/>
                      <a:pt x="1280431" y="300159"/>
                      <a:pt x="1274242" y="290366"/>
                    </a:cubicBezTo>
                    <a:cubicBezTo>
                      <a:pt x="1268054" y="280572"/>
                      <a:pt x="1252059" y="297497"/>
                      <a:pt x="1250250" y="290366"/>
                    </a:cubicBezTo>
                    <a:cubicBezTo>
                      <a:pt x="1248060" y="281618"/>
                      <a:pt x="1233398" y="278861"/>
                      <a:pt x="1208454" y="282379"/>
                    </a:cubicBezTo>
                    <a:cubicBezTo>
                      <a:pt x="1183509" y="285897"/>
                      <a:pt x="1194267" y="266406"/>
                      <a:pt x="1209406" y="270874"/>
                    </a:cubicBezTo>
                    <a:cubicBezTo>
                      <a:pt x="1226736" y="274671"/>
                      <a:pt x="1244744" y="274050"/>
                      <a:pt x="1261770" y="269068"/>
                    </a:cubicBezTo>
                    <a:cubicBezTo>
                      <a:pt x="1278717" y="264599"/>
                      <a:pt x="1265388" y="256612"/>
                      <a:pt x="1265388" y="249576"/>
                    </a:cubicBezTo>
                    <a:cubicBezTo>
                      <a:pt x="1265388" y="242540"/>
                      <a:pt x="1286715" y="246914"/>
                      <a:pt x="1302710" y="246914"/>
                    </a:cubicBezTo>
                    <a:cubicBezTo>
                      <a:pt x="1318705" y="246914"/>
                      <a:pt x="1341840" y="221147"/>
                      <a:pt x="1342697" y="206030"/>
                    </a:cubicBezTo>
                    <a:cubicBezTo>
                      <a:pt x="1343554" y="190912"/>
                      <a:pt x="1307089" y="194525"/>
                      <a:pt x="1289381" y="194525"/>
                    </a:cubicBezTo>
                    <a:cubicBezTo>
                      <a:pt x="1271672" y="194525"/>
                      <a:pt x="1300901" y="181214"/>
                      <a:pt x="1334700" y="182925"/>
                    </a:cubicBezTo>
                    <a:cubicBezTo>
                      <a:pt x="1368498" y="184637"/>
                      <a:pt x="1353741" y="169614"/>
                      <a:pt x="1359549" y="163909"/>
                    </a:cubicBezTo>
                    <a:cubicBezTo>
                      <a:pt x="1365357" y="158204"/>
                      <a:pt x="1381828" y="170184"/>
                      <a:pt x="1398679" y="166571"/>
                    </a:cubicBezTo>
                    <a:cubicBezTo>
                      <a:pt x="1415531" y="162958"/>
                      <a:pt x="1404011" y="148886"/>
                      <a:pt x="1415531" y="148886"/>
                    </a:cubicBezTo>
                    <a:cubicBezTo>
                      <a:pt x="1423719" y="148886"/>
                      <a:pt x="1442285" y="136431"/>
                      <a:pt x="1478654" y="115989"/>
                    </a:cubicBezTo>
                    <a:cubicBezTo>
                      <a:pt x="1515024" y="95546"/>
                      <a:pt x="1543586" y="99159"/>
                      <a:pt x="1545300" y="87465"/>
                    </a:cubicBezTo>
                    <a:cubicBezTo>
                      <a:pt x="1547014" y="75770"/>
                      <a:pt x="1494554" y="87465"/>
                      <a:pt x="1485700" y="83851"/>
                    </a:cubicBezTo>
                    <a:cubicBezTo>
                      <a:pt x="1476845" y="80238"/>
                      <a:pt x="1522164" y="70540"/>
                      <a:pt x="1533304" y="73203"/>
                    </a:cubicBezTo>
                    <a:cubicBezTo>
                      <a:pt x="1544443" y="75865"/>
                      <a:pt x="1558153" y="73203"/>
                      <a:pt x="1594618" y="55423"/>
                    </a:cubicBezTo>
                    <a:cubicBezTo>
                      <a:pt x="1631083" y="37643"/>
                      <a:pt x="1615088" y="33269"/>
                      <a:pt x="1599950" y="36406"/>
                    </a:cubicBezTo>
                    <a:cubicBezTo>
                      <a:pt x="1584811" y="39544"/>
                      <a:pt x="1567960" y="33744"/>
                      <a:pt x="1568817" y="23951"/>
                    </a:cubicBezTo>
                    <a:cubicBezTo>
                      <a:pt x="1569673" y="14158"/>
                      <a:pt x="1546633" y="23095"/>
                      <a:pt x="1545776" y="17771"/>
                    </a:cubicBezTo>
                    <a:cubicBezTo>
                      <a:pt x="1544919" y="12446"/>
                      <a:pt x="1523497" y="15108"/>
                      <a:pt x="1500362" y="23951"/>
                    </a:cubicBezTo>
                    <a:cubicBezTo>
                      <a:pt x="1477226" y="32793"/>
                      <a:pt x="1498648" y="15108"/>
                      <a:pt x="1508359" y="11591"/>
                    </a:cubicBezTo>
                    <a:cubicBezTo>
                      <a:pt x="1518071" y="8073"/>
                      <a:pt x="1449711" y="11591"/>
                      <a:pt x="1438191" y="3604"/>
                    </a:cubicBezTo>
                    <a:cubicBezTo>
                      <a:pt x="1426671" y="-4383"/>
                      <a:pt x="1412580" y="17200"/>
                      <a:pt x="1401536" y="6646"/>
                    </a:cubicBezTo>
                    <a:cubicBezTo>
                      <a:pt x="1390492" y="-3908"/>
                      <a:pt x="1363452" y="4840"/>
                      <a:pt x="1366880" y="12827"/>
                    </a:cubicBezTo>
                    <a:cubicBezTo>
                      <a:pt x="1370307" y="20813"/>
                      <a:pt x="1362500" y="20813"/>
                      <a:pt x="1351837" y="11971"/>
                    </a:cubicBezTo>
                    <a:cubicBezTo>
                      <a:pt x="1341174" y="3128"/>
                      <a:pt x="1320704" y="12827"/>
                      <a:pt x="1302043" y="10164"/>
                    </a:cubicBezTo>
                    <a:cubicBezTo>
                      <a:pt x="1283382" y="7502"/>
                      <a:pt x="1291380" y="25282"/>
                      <a:pt x="1270910" y="16345"/>
                    </a:cubicBezTo>
                    <a:cubicBezTo>
                      <a:pt x="1250440" y="7407"/>
                      <a:pt x="1228257" y="11971"/>
                      <a:pt x="1234445" y="14633"/>
                    </a:cubicBezTo>
                    <a:cubicBezTo>
                      <a:pt x="1240634" y="17295"/>
                      <a:pt x="1232732" y="22620"/>
                      <a:pt x="1223782" y="19958"/>
                    </a:cubicBezTo>
                    <a:cubicBezTo>
                      <a:pt x="1214832" y="17295"/>
                      <a:pt x="1206930" y="20813"/>
                      <a:pt x="1211405" y="29466"/>
                    </a:cubicBezTo>
                    <a:cubicBezTo>
                      <a:pt x="1215880" y="38118"/>
                      <a:pt x="1178463" y="26803"/>
                      <a:pt x="1178463" y="36597"/>
                    </a:cubicBezTo>
                    <a:cubicBezTo>
                      <a:pt x="1178463" y="46390"/>
                      <a:pt x="1165134" y="51714"/>
                      <a:pt x="1154471" y="42777"/>
                    </a:cubicBezTo>
                    <a:cubicBezTo>
                      <a:pt x="1143807" y="33839"/>
                      <a:pt x="1110008" y="31272"/>
                      <a:pt x="1119815" y="39259"/>
                    </a:cubicBezTo>
                    <a:cubicBezTo>
                      <a:pt x="1129621" y="47246"/>
                      <a:pt x="1089634" y="42777"/>
                      <a:pt x="1100773" y="50764"/>
                    </a:cubicBezTo>
                    <a:cubicBezTo>
                      <a:pt x="1111912" y="58750"/>
                      <a:pt x="1087349" y="65026"/>
                      <a:pt x="1087349" y="60272"/>
                    </a:cubicBezTo>
                    <a:cubicBezTo>
                      <a:pt x="1087349" y="55518"/>
                      <a:pt x="1065165" y="47816"/>
                      <a:pt x="1056311" y="55803"/>
                    </a:cubicBezTo>
                    <a:cubicBezTo>
                      <a:pt x="1047456" y="63790"/>
                      <a:pt x="1044696" y="73583"/>
                      <a:pt x="1040316" y="68258"/>
                    </a:cubicBezTo>
                    <a:cubicBezTo>
                      <a:pt x="1035936" y="62934"/>
                      <a:pt x="1016323" y="64740"/>
                      <a:pt x="997663" y="71776"/>
                    </a:cubicBezTo>
                    <a:cubicBezTo>
                      <a:pt x="979002" y="78812"/>
                      <a:pt x="1000233" y="84707"/>
                      <a:pt x="1012610" y="76720"/>
                    </a:cubicBezTo>
                    <a:close/>
                    <a:moveTo>
                      <a:pt x="1236635" y="842782"/>
                    </a:moveTo>
                    <a:cubicBezTo>
                      <a:pt x="1242824" y="841926"/>
                      <a:pt x="1255677" y="819677"/>
                      <a:pt x="1239301" y="820628"/>
                    </a:cubicBezTo>
                    <a:cubicBezTo>
                      <a:pt x="1222925" y="821579"/>
                      <a:pt x="1226924" y="844398"/>
                      <a:pt x="1236635" y="842782"/>
                    </a:cubicBezTo>
                    <a:close/>
                    <a:moveTo>
                      <a:pt x="1158374" y="823766"/>
                    </a:moveTo>
                    <a:cubicBezTo>
                      <a:pt x="1172655" y="832608"/>
                      <a:pt x="1193982" y="808648"/>
                      <a:pt x="1192173" y="801517"/>
                    </a:cubicBezTo>
                    <a:cubicBezTo>
                      <a:pt x="1190364" y="794386"/>
                      <a:pt x="1141237" y="812546"/>
                      <a:pt x="1158374" y="823290"/>
                    </a:cubicBezTo>
                    <a:close/>
                    <a:moveTo>
                      <a:pt x="1222449" y="774895"/>
                    </a:moveTo>
                    <a:cubicBezTo>
                      <a:pt x="1224163" y="766052"/>
                      <a:pt x="1193030" y="762439"/>
                      <a:pt x="1194839" y="752741"/>
                    </a:cubicBezTo>
                    <a:cubicBezTo>
                      <a:pt x="1196648" y="743043"/>
                      <a:pt x="1165515" y="734961"/>
                      <a:pt x="1155708" y="729636"/>
                    </a:cubicBezTo>
                    <a:cubicBezTo>
                      <a:pt x="1145902" y="724312"/>
                      <a:pt x="1130859" y="721650"/>
                      <a:pt x="1130859" y="710620"/>
                    </a:cubicBezTo>
                    <a:cubicBezTo>
                      <a:pt x="1130859" y="699591"/>
                      <a:pt x="1109532" y="707958"/>
                      <a:pt x="1108675" y="723932"/>
                    </a:cubicBezTo>
                    <a:cubicBezTo>
                      <a:pt x="1107818" y="739905"/>
                      <a:pt x="1099155" y="736387"/>
                      <a:pt x="1103344" y="751410"/>
                    </a:cubicBezTo>
                    <a:cubicBezTo>
                      <a:pt x="1107533" y="766432"/>
                      <a:pt x="1083731" y="770426"/>
                      <a:pt x="1086397" y="778127"/>
                    </a:cubicBezTo>
                    <a:cubicBezTo>
                      <a:pt x="1089062" y="785829"/>
                      <a:pt x="1100678" y="777176"/>
                      <a:pt x="1111341" y="777176"/>
                    </a:cubicBezTo>
                    <a:cubicBezTo>
                      <a:pt x="1122005" y="777176"/>
                      <a:pt x="1108390" y="792009"/>
                      <a:pt x="1122005" y="793150"/>
                    </a:cubicBezTo>
                    <a:cubicBezTo>
                      <a:pt x="1135314" y="791508"/>
                      <a:pt x="1147431" y="784671"/>
                      <a:pt x="1155708" y="774134"/>
                    </a:cubicBezTo>
                    <a:cubicBezTo>
                      <a:pt x="1160183" y="767003"/>
                      <a:pt x="1169037" y="764626"/>
                      <a:pt x="1181510" y="773278"/>
                    </a:cubicBezTo>
                    <a:cubicBezTo>
                      <a:pt x="1193982" y="781930"/>
                      <a:pt x="1220640" y="783357"/>
                      <a:pt x="1222449" y="774419"/>
                    </a:cubicBezTo>
                    <a:close/>
                    <a:moveTo>
                      <a:pt x="1513025" y="696834"/>
                    </a:moveTo>
                    <a:cubicBezTo>
                      <a:pt x="1523688" y="697689"/>
                      <a:pt x="1525497" y="711001"/>
                      <a:pt x="1542444" y="725358"/>
                    </a:cubicBezTo>
                    <a:cubicBezTo>
                      <a:pt x="1559391" y="739715"/>
                      <a:pt x="1561485" y="729826"/>
                      <a:pt x="1563675" y="720033"/>
                    </a:cubicBezTo>
                    <a:cubicBezTo>
                      <a:pt x="1565865" y="710240"/>
                      <a:pt x="1585097" y="718322"/>
                      <a:pt x="1584145" y="708529"/>
                    </a:cubicBezTo>
                    <a:cubicBezTo>
                      <a:pt x="1583193" y="698735"/>
                      <a:pt x="1599283" y="687231"/>
                      <a:pt x="1609946" y="682762"/>
                    </a:cubicBezTo>
                    <a:cubicBezTo>
                      <a:pt x="1620610" y="678293"/>
                      <a:pt x="1601092" y="667739"/>
                      <a:pt x="1586811" y="668595"/>
                    </a:cubicBezTo>
                    <a:cubicBezTo>
                      <a:pt x="1579187" y="670153"/>
                      <a:pt x="1571742" y="665243"/>
                      <a:pt x="1570182" y="657629"/>
                    </a:cubicBezTo>
                    <a:cubicBezTo>
                      <a:pt x="1569902" y="656264"/>
                      <a:pt x="1569827" y="654864"/>
                      <a:pt x="1569959" y="653477"/>
                    </a:cubicBezTo>
                    <a:cubicBezTo>
                      <a:pt x="1569959" y="647297"/>
                      <a:pt x="1543301" y="632179"/>
                      <a:pt x="1534351" y="634461"/>
                    </a:cubicBezTo>
                    <a:cubicBezTo>
                      <a:pt x="1525401" y="636743"/>
                      <a:pt x="1510359" y="622956"/>
                      <a:pt x="1498838" y="622006"/>
                    </a:cubicBezTo>
                    <a:cubicBezTo>
                      <a:pt x="1487318" y="621055"/>
                      <a:pt x="1470276" y="612498"/>
                      <a:pt x="1472180" y="599852"/>
                    </a:cubicBezTo>
                    <a:cubicBezTo>
                      <a:pt x="1474084" y="587206"/>
                      <a:pt x="1495316" y="603370"/>
                      <a:pt x="1499695" y="593672"/>
                    </a:cubicBezTo>
                    <a:cubicBezTo>
                      <a:pt x="1504075" y="583973"/>
                      <a:pt x="1477512" y="589203"/>
                      <a:pt x="1476655" y="582072"/>
                    </a:cubicBezTo>
                    <a:cubicBezTo>
                      <a:pt x="1475798" y="574941"/>
                      <a:pt x="1482843" y="577698"/>
                      <a:pt x="1488175" y="573229"/>
                    </a:cubicBezTo>
                    <a:cubicBezTo>
                      <a:pt x="1493507" y="568761"/>
                      <a:pt x="1483700" y="559918"/>
                      <a:pt x="1477512" y="556400"/>
                    </a:cubicBezTo>
                    <a:cubicBezTo>
                      <a:pt x="1471323" y="552882"/>
                      <a:pt x="1469514" y="563436"/>
                      <a:pt x="1463326" y="563436"/>
                    </a:cubicBezTo>
                    <a:cubicBezTo>
                      <a:pt x="1457137" y="563436"/>
                      <a:pt x="1462374" y="553928"/>
                      <a:pt x="1466849" y="547463"/>
                    </a:cubicBezTo>
                    <a:cubicBezTo>
                      <a:pt x="1471323" y="540997"/>
                      <a:pt x="1446379" y="534151"/>
                      <a:pt x="1435715" y="537955"/>
                    </a:cubicBezTo>
                    <a:cubicBezTo>
                      <a:pt x="1425052" y="541758"/>
                      <a:pt x="1421529" y="535292"/>
                      <a:pt x="1421529" y="528447"/>
                    </a:cubicBezTo>
                    <a:cubicBezTo>
                      <a:pt x="1421529" y="521601"/>
                      <a:pt x="1402488" y="528447"/>
                      <a:pt x="1395728" y="533771"/>
                    </a:cubicBezTo>
                    <a:cubicBezTo>
                      <a:pt x="1388968" y="539096"/>
                      <a:pt x="1379733" y="528447"/>
                      <a:pt x="1388587" y="527496"/>
                    </a:cubicBezTo>
                    <a:cubicBezTo>
                      <a:pt x="1397442" y="526545"/>
                      <a:pt x="1408200" y="519509"/>
                      <a:pt x="1405534" y="511522"/>
                    </a:cubicBezTo>
                    <a:cubicBezTo>
                      <a:pt x="1402869" y="503536"/>
                      <a:pt x="1379733" y="502680"/>
                      <a:pt x="1375258" y="512473"/>
                    </a:cubicBezTo>
                    <a:cubicBezTo>
                      <a:pt x="1370784" y="522266"/>
                      <a:pt x="1352218" y="501824"/>
                      <a:pt x="1352218" y="493457"/>
                    </a:cubicBezTo>
                    <a:cubicBezTo>
                      <a:pt x="1352218" y="485090"/>
                      <a:pt x="1323656" y="492506"/>
                      <a:pt x="1327273" y="479195"/>
                    </a:cubicBezTo>
                    <a:cubicBezTo>
                      <a:pt x="1330891" y="465884"/>
                      <a:pt x="1294427" y="462366"/>
                      <a:pt x="1284620" y="462366"/>
                    </a:cubicBezTo>
                    <a:cubicBezTo>
                      <a:pt x="1274814" y="462366"/>
                      <a:pt x="1260628" y="470353"/>
                      <a:pt x="1262437" y="479195"/>
                    </a:cubicBezTo>
                    <a:cubicBezTo>
                      <a:pt x="1264246" y="488037"/>
                      <a:pt x="1251773" y="484520"/>
                      <a:pt x="1249964" y="474821"/>
                    </a:cubicBezTo>
                    <a:cubicBezTo>
                      <a:pt x="1248155" y="465123"/>
                      <a:pt x="1224163" y="485470"/>
                      <a:pt x="1217118" y="485470"/>
                    </a:cubicBezTo>
                    <a:cubicBezTo>
                      <a:pt x="1210072" y="485470"/>
                      <a:pt x="1221497" y="459704"/>
                      <a:pt x="1217974" y="451717"/>
                    </a:cubicBezTo>
                    <a:cubicBezTo>
                      <a:pt x="1212739" y="444022"/>
                      <a:pt x="1207970" y="436021"/>
                      <a:pt x="1203693" y="427757"/>
                    </a:cubicBezTo>
                    <a:cubicBezTo>
                      <a:pt x="1198362" y="414445"/>
                      <a:pt x="1171703" y="419770"/>
                      <a:pt x="1164658" y="427757"/>
                    </a:cubicBezTo>
                    <a:cubicBezTo>
                      <a:pt x="1157612" y="435743"/>
                      <a:pt x="1134382" y="432225"/>
                      <a:pt x="1122005" y="444586"/>
                    </a:cubicBezTo>
                    <a:cubicBezTo>
                      <a:pt x="1109627" y="456946"/>
                      <a:pt x="1122861" y="469497"/>
                      <a:pt x="1128193" y="473871"/>
                    </a:cubicBezTo>
                    <a:cubicBezTo>
                      <a:pt x="1133525" y="478244"/>
                      <a:pt x="1109151" y="485470"/>
                      <a:pt x="1117530" y="492887"/>
                    </a:cubicBezTo>
                    <a:cubicBezTo>
                      <a:pt x="1125908" y="500303"/>
                      <a:pt x="1138000" y="496500"/>
                      <a:pt x="1138856" y="508004"/>
                    </a:cubicBezTo>
                    <a:cubicBezTo>
                      <a:pt x="1139713" y="519509"/>
                      <a:pt x="1109532" y="504486"/>
                      <a:pt x="1105057" y="494693"/>
                    </a:cubicBezTo>
                    <a:cubicBezTo>
                      <a:pt x="1100583" y="484900"/>
                      <a:pt x="1106866" y="475677"/>
                      <a:pt x="1100678" y="468926"/>
                    </a:cubicBezTo>
                    <a:cubicBezTo>
                      <a:pt x="1094489" y="462176"/>
                      <a:pt x="1099726" y="452953"/>
                      <a:pt x="1111341" y="440402"/>
                    </a:cubicBezTo>
                    <a:cubicBezTo>
                      <a:pt x="1122957" y="427852"/>
                      <a:pt x="1131716" y="429753"/>
                      <a:pt x="1131716" y="422622"/>
                    </a:cubicBezTo>
                    <a:cubicBezTo>
                      <a:pt x="1131716" y="415491"/>
                      <a:pt x="1081922" y="415491"/>
                      <a:pt x="1052598" y="442114"/>
                    </a:cubicBezTo>
                    <a:cubicBezTo>
                      <a:pt x="1033753" y="459794"/>
                      <a:pt x="1026401" y="486519"/>
                      <a:pt x="1033556" y="511332"/>
                    </a:cubicBezTo>
                    <a:cubicBezTo>
                      <a:pt x="1035365" y="518463"/>
                      <a:pt x="1061167" y="514945"/>
                      <a:pt x="1076209" y="519319"/>
                    </a:cubicBezTo>
                    <a:cubicBezTo>
                      <a:pt x="1091252" y="523693"/>
                      <a:pt x="1083350" y="529968"/>
                      <a:pt x="1071830" y="528256"/>
                    </a:cubicBezTo>
                    <a:cubicBezTo>
                      <a:pt x="1060310" y="526545"/>
                      <a:pt x="1040697" y="522932"/>
                      <a:pt x="1041554" y="530919"/>
                    </a:cubicBezTo>
                    <a:cubicBezTo>
                      <a:pt x="1042410" y="538905"/>
                      <a:pt x="1066498" y="554023"/>
                      <a:pt x="1080684" y="550410"/>
                    </a:cubicBezTo>
                    <a:cubicBezTo>
                      <a:pt x="1094870" y="546797"/>
                      <a:pt x="1094965" y="546892"/>
                      <a:pt x="1101154" y="554879"/>
                    </a:cubicBezTo>
                    <a:cubicBezTo>
                      <a:pt x="1107343" y="562866"/>
                      <a:pt x="1124290" y="560203"/>
                      <a:pt x="1141141" y="561059"/>
                    </a:cubicBezTo>
                    <a:cubicBezTo>
                      <a:pt x="1157993" y="561915"/>
                      <a:pt x="1177606" y="568190"/>
                      <a:pt x="1185604" y="569046"/>
                    </a:cubicBezTo>
                    <a:cubicBezTo>
                      <a:pt x="1193448" y="569524"/>
                      <a:pt x="1201051" y="566240"/>
                      <a:pt x="1206073" y="560203"/>
                    </a:cubicBezTo>
                    <a:cubicBezTo>
                      <a:pt x="1208739" y="555735"/>
                      <a:pt x="1241586" y="567334"/>
                      <a:pt x="1251392" y="566384"/>
                    </a:cubicBezTo>
                    <a:cubicBezTo>
                      <a:pt x="1261199" y="565433"/>
                      <a:pt x="1254915" y="556876"/>
                      <a:pt x="1248727" y="554023"/>
                    </a:cubicBezTo>
                    <a:cubicBezTo>
                      <a:pt x="1242538" y="551171"/>
                      <a:pt x="1245109" y="539761"/>
                      <a:pt x="1253106" y="544515"/>
                    </a:cubicBezTo>
                    <a:cubicBezTo>
                      <a:pt x="1261104" y="549269"/>
                      <a:pt x="1274433" y="551646"/>
                      <a:pt x="1277099" y="559633"/>
                    </a:cubicBezTo>
                    <a:cubicBezTo>
                      <a:pt x="1279765" y="567620"/>
                      <a:pt x="1286619" y="563151"/>
                      <a:pt x="1287762" y="569141"/>
                    </a:cubicBezTo>
                    <a:cubicBezTo>
                      <a:pt x="1288904" y="575131"/>
                      <a:pt x="1317181" y="582452"/>
                      <a:pt x="1318038" y="589583"/>
                    </a:cubicBezTo>
                    <a:cubicBezTo>
                      <a:pt x="1318895" y="596714"/>
                      <a:pt x="1290428" y="600232"/>
                      <a:pt x="1298425" y="606412"/>
                    </a:cubicBezTo>
                    <a:cubicBezTo>
                      <a:pt x="1306423" y="612593"/>
                      <a:pt x="1318895" y="598426"/>
                      <a:pt x="1329558" y="597570"/>
                    </a:cubicBezTo>
                    <a:cubicBezTo>
                      <a:pt x="1340222" y="596714"/>
                      <a:pt x="1340222" y="620674"/>
                      <a:pt x="1348600" y="617156"/>
                    </a:cubicBezTo>
                    <a:cubicBezTo>
                      <a:pt x="1359549" y="612307"/>
                      <a:pt x="1368213" y="621530"/>
                      <a:pt x="1378876" y="636172"/>
                    </a:cubicBezTo>
                    <a:cubicBezTo>
                      <a:pt x="1389540" y="650815"/>
                      <a:pt x="1377924" y="665457"/>
                      <a:pt x="1378876" y="670782"/>
                    </a:cubicBezTo>
                    <a:cubicBezTo>
                      <a:pt x="1379828" y="676106"/>
                      <a:pt x="1400203" y="674300"/>
                      <a:pt x="1411723" y="668119"/>
                    </a:cubicBezTo>
                    <a:cubicBezTo>
                      <a:pt x="1423243" y="661939"/>
                      <a:pt x="1434002" y="675250"/>
                      <a:pt x="1442856" y="683237"/>
                    </a:cubicBezTo>
                    <a:cubicBezTo>
                      <a:pt x="1451710" y="691224"/>
                      <a:pt x="1409914" y="704535"/>
                      <a:pt x="1413532" y="697404"/>
                    </a:cubicBezTo>
                    <a:cubicBezTo>
                      <a:pt x="1417150" y="690273"/>
                      <a:pt x="1388587" y="668880"/>
                      <a:pt x="1362881" y="678388"/>
                    </a:cubicBezTo>
                    <a:cubicBezTo>
                      <a:pt x="1337175" y="687896"/>
                      <a:pt x="1354884" y="703204"/>
                      <a:pt x="1357550" y="712142"/>
                    </a:cubicBezTo>
                    <a:cubicBezTo>
                      <a:pt x="1360215" y="721079"/>
                      <a:pt x="1334414" y="729826"/>
                      <a:pt x="1310421" y="721650"/>
                    </a:cubicBezTo>
                    <a:cubicBezTo>
                      <a:pt x="1286429" y="713473"/>
                      <a:pt x="1293474" y="726974"/>
                      <a:pt x="1283763" y="726974"/>
                    </a:cubicBezTo>
                    <a:cubicBezTo>
                      <a:pt x="1274052" y="726974"/>
                      <a:pt x="1263293" y="742092"/>
                      <a:pt x="1272148" y="751885"/>
                    </a:cubicBezTo>
                    <a:cubicBezTo>
                      <a:pt x="1281002" y="761678"/>
                      <a:pt x="1300710" y="752741"/>
                      <a:pt x="1316610" y="753597"/>
                    </a:cubicBezTo>
                    <a:cubicBezTo>
                      <a:pt x="1332510" y="754452"/>
                      <a:pt x="1334414" y="758921"/>
                      <a:pt x="1336223" y="750079"/>
                    </a:cubicBezTo>
                    <a:cubicBezTo>
                      <a:pt x="1338032" y="741236"/>
                      <a:pt x="1355265" y="745610"/>
                      <a:pt x="1366404" y="748272"/>
                    </a:cubicBezTo>
                    <a:cubicBezTo>
                      <a:pt x="1377543" y="750934"/>
                      <a:pt x="1375258" y="767288"/>
                      <a:pt x="1389540" y="768714"/>
                    </a:cubicBezTo>
                    <a:cubicBezTo>
                      <a:pt x="1403821" y="770141"/>
                      <a:pt x="1392205" y="784688"/>
                      <a:pt x="1401060" y="794481"/>
                    </a:cubicBezTo>
                    <a:cubicBezTo>
                      <a:pt x="1409914" y="804274"/>
                      <a:pt x="1438381" y="798950"/>
                      <a:pt x="1448664" y="809599"/>
                    </a:cubicBezTo>
                    <a:cubicBezTo>
                      <a:pt x="1458946" y="820248"/>
                      <a:pt x="1504551" y="841451"/>
                      <a:pt x="1510930" y="833559"/>
                    </a:cubicBezTo>
                    <a:cubicBezTo>
                      <a:pt x="1517309" y="825667"/>
                      <a:pt x="1471799" y="783832"/>
                      <a:pt x="1458470" y="780219"/>
                    </a:cubicBezTo>
                    <a:cubicBezTo>
                      <a:pt x="1445141" y="776606"/>
                      <a:pt x="1471799" y="772327"/>
                      <a:pt x="1488651" y="785639"/>
                    </a:cubicBezTo>
                    <a:cubicBezTo>
                      <a:pt x="1505503" y="798950"/>
                      <a:pt x="1530448" y="804655"/>
                      <a:pt x="1542920" y="789157"/>
                    </a:cubicBezTo>
                    <a:cubicBezTo>
                      <a:pt x="1555392" y="773658"/>
                      <a:pt x="1532256" y="777652"/>
                      <a:pt x="1532256" y="766052"/>
                    </a:cubicBezTo>
                    <a:cubicBezTo>
                      <a:pt x="1532256" y="754452"/>
                      <a:pt x="1524259" y="738574"/>
                      <a:pt x="1511787" y="738574"/>
                    </a:cubicBezTo>
                    <a:cubicBezTo>
                      <a:pt x="1499315" y="738574"/>
                      <a:pt x="1467325" y="713663"/>
                      <a:pt x="1478940" y="708338"/>
                    </a:cubicBezTo>
                    <a:cubicBezTo>
                      <a:pt x="1490555" y="703014"/>
                      <a:pt x="1475322" y="695978"/>
                      <a:pt x="1484272" y="686185"/>
                    </a:cubicBezTo>
                    <a:cubicBezTo>
                      <a:pt x="1493221" y="676391"/>
                      <a:pt x="1502361" y="695407"/>
                      <a:pt x="1513025" y="696358"/>
                    </a:cubicBezTo>
                    <a:close/>
                    <a:moveTo>
                      <a:pt x="1325369" y="654238"/>
                    </a:moveTo>
                    <a:cubicBezTo>
                      <a:pt x="1336032" y="652431"/>
                      <a:pt x="1334033" y="635982"/>
                      <a:pt x="1328035" y="627520"/>
                    </a:cubicBezTo>
                    <a:cubicBezTo>
                      <a:pt x="1323560" y="621340"/>
                      <a:pt x="1311945" y="620484"/>
                      <a:pt x="1302234" y="621340"/>
                    </a:cubicBezTo>
                    <a:cubicBezTo>
                      <a:pt x="1292522" y="622196"/>
                      <a:pt x="1275575" y="637313"/>
                      <a:pt x="1284430" y="652431"/>
                    </a:cubicBezTo>
                    <a:cubicBezTo>
                      <a:pt x="1293284" y="667549"/>
                      <a:pt x="1314801" y="655474"/>
                      <a:pt x="1325369" y="654238"/>
                    </a:cubicBezTo>
                    <a:close/>
                    <a:moveTo>
                      <a:pt x="1214452" y="422908"/>
                    </a:moveTo>
                    <a:cubicBezTo>
                      <a:pt x="1209120" y="434507"/>
                      <a:pt x="1225972" y="434507"/>
                      <a:pt x="1226829" y="447819"/>
                    </a:cubicBezTo>
                    <a:cubicBezTo>
                      <a:pt x="1227686" y="461130"/>
                      <a:pt x="1244633" y="465503"/>
                      <a:pt x="1257105" y="457327"/>
                    </a:cubicBezTo>
                    <a:cubicBezTo>
                      <a:pt x="1269577" y="449150"/>
                      <a:pt x="1304709" y="459704"/>
                      <a:pt x="1304709" y="449340"/>
                    </a:cubicBezTo>
                    <a:cubicBezTo>
                      <a:pt x="1304709" y="438976"/>
                      <a:pt x="1267387" y="421862"/>
                      <a:pt x="1254058" y="424524"/>
                    </a:cubicBezTo>
                    <a:cubicBezTo>
                      <a:pt x="1240729" y="427186"/>
                      <a:pt x="1219783" y="411403"/>
                      <a:pt x="1214452" y="422908"/>
                    </a:cubicBezTo>
                    <a:close/>
                    <a:moveTo>
                      <a:pt x="1547680" y="1178320"/>
                    </a:moveTo>
                    <a:cubicBezTo>
                      <a:pt x="1549489" y="1185451"/>
                      <a:pt x="1601092" y="1206844"/>
                      <a:pt x="1602806" y="1197336"/>
                    </a:cubicBezTo>
                    <a:cubicBezTo>
                      <a:pt x="1604520" y="1187828"/>
                      <a:pt x="1546157" y="1172235"/>
                      <a:pt x="1547680" y="1178320"/>
                    </a:cubicBezTo>
                    <a:close/>
                    <a:moveTo>
                      <a:pt x="1772848" y="1231280"/>
                    </a:moveTo>
                    <a:cubicBezTo>
                      <a:pt x="1769230" y="1237840"/>
                      <a:pt x="1763898" y="1226526"/>
                      <a:pt x="1771610" y="1220631"/>
                    </a:cubicBezTo>
                    <a:cubicBezTo>
                      <a:pt x="1779322" y="1214736"/>
                      <a:pt x="1770467" y="1212359"/>
                      <a:pt x="1763327" y="1215877"/>
                    </a:cubicBezTo>
                    <a:cubicBezTo>
                      <a:pt x="1756186" y="1219395"/>
                      <a:pt x="1757995" y="1199903"/>
                      <a:pt x="1764565" y="1196861"/>
                    </a:cubicBezTo>
                    <a:cubicBezTo>
                      <a:pt x="1771134" y="1193818"/>
                      <a:pt x="1748569" y="1186212"/>
                      <a:pt x="1748569" y="1192677"/>
                    </a:cubicBezTo>
                    <a:cubicBezTo>
                      <a:pt x="1748569" y="1199142"/>
                      <a:pt x="1732479" y="1195054"/>
                      <a:pt x="1730766" y="1189159"/>
                    </a:cubicBezTo>
                    <a:cubicBezTo>
                      <a:pt x="1729052" y="1183264"/>
                      <a:pt x="1717722" y="1181458"/>
                      <a:pt x="1721816" y="1177369"/>
                    </a:cubicBezTo>
                    <a:cubicBezTo>
                      <a:pt x="1725910" y="1173281"/>
                      <a:pt x="1708201" y="1170809"/>
                      <a:pt x="1706487" y="1177940"/>
                    </a:cubicBezTo>
                    <a:cubicBezTo>
                      <a:pt x="1704774" y="1185071"/>
                      <a:pt x="1699347" y="1173186"/>
                      <a:pt x="1708201" y="1163678"/>
                    </a:cubicBezTo>
                    <a:cubicBezTo>
                      <a:pt x="1717056" y="1154170"/>
                      <a:pt x="1714199" y="1145993"/>
                      <a:pt x="1722483" y="1141239"/>
                    </a:cubicBezTo>
                    <a:cubicBezTo>
                      <a:pt x="1730766" y="1136485"/>
                      <a:pt x="1721816" y="1131160"/>
                      <a:pt x="1712962" y="1134678"/>
                    </a:cubicBezTo>
                    <a:cubicBezTo>
                      <a:pt x="1704107" y="1138196"/>
                      <a:pt x="1680400" y="1170809"/>
                      <a:pt x="1680400" y="1179651"/>
                    </a:cubicBezTo>
                    <a:cubicBezTo>
                      <a:pt x="1680400" y="1188493"/>
                      <a:pt x="1679734" y="1199238"/>
                      <a:pt x="1671451" y="1198667"/>
                    </a:cubicBezTo>
                    <a:cubicBezTo>
                      <a:pt x="1663168" y="1198097"/>
                      <a:pt x="1653742" y="1205798"/>
                      <a:pt x="1660216" y="1210552"/>
                    </a:cubicBezTo>
                    <a:cubicBezTo>
                      <a:pt x="1666691" y="1215306"/>
                      <a:pt x="1642984" y="1228712"/>
                      <a:pt x="1654313" y="1234798"/>
                    </a:cubicBezTo>
                    <a:cubicBezTo>
                      <a:pt x="1662025" y="1238981"/>
                      <a:pt x="1674498" y="1233086"/>
                      <a:pt x="1685161" y="1234227"/>
                    </a:cubicBezTo>
                    <a:cubicBezTo>
                      <a:pt x="1694928" y="1236706"/>
                      <a:pt x="1705289" y="1234982"/>
                      <a:pt x="1713723" y="1229473"/>
                    </a:cubicBezTo>
                    <a:cubicBezTo>
                      <a:pt x="1722673" y="1223008"/>
                      <a:pt x="1722673" y="1235368"/>
                      <a:pt x="1732098" y="1234227"/>
                    </a:cubicBezTo>
                    <a:cubicBezTo>
                      <a:pt x="1741524" y="1233086"/>
                      <a:pt x="1726767" y="1241929"/>
                      <a:pt x="1727338" y="1248394"/>
                    </a:cubicBezTo>
                    <a:cubicBezTo>
                      <a:pt x="1727909" y="1254859"/>
                      <a:pt x="1737430" y="1244876"/>
                      <a:pt x="1744571" y="1241358"/>
                    </a:cubicBezTo>
                    <a:cubicBezTo>
                      <a:pt x="1751711" y="1237840"/>
                      <a:pt x="1760566" y="1241358"/>
                      <a:pt x="1757043" y="1247253"/>
                    </a:cubicBezTo>
                    <a:cubicBezTo>
                      <a:pt x="1753520" y="1253148"/>
                      <a:pt x="1776085" y="1259043"/>
                      <a:pt x="1781892" y="1249630"/>
                    </a:cubicBezTo>
                    <a:cubicBezTo>
                      <a:pt x="1787700" y="1240217"/>
                      <a:pt x="1776751" y="1224719"/>
                      <a:pt x="1772848" y="1231280"/>
                    </a:cubicBezTo>
                    <a:close/>
                    <a:moveTo>
                      <a:pt x="166591" y="1068217"/>
                    </a:moveTo>
                    <a:cubicBezTo>
                      <a:pt x="150596" y="1076679"/>
                      <a:pt x="189060" y="1117183"/>
                      <a:pt x="197057" y="1112144"/>
                    </a:cubicBezTo>
                    <a:cubicBezTo>
                      <a:pt x="202579" y="1108626"/>
                      <a:pt x="187536" y="1091607"/>
                      <a:pt x="187536" y="1081148"/>
                    </a:cubicBezTo>
                    <a:cubicBezTo>
                      <a:pt x="187536" y="1070689"/>
                      <a:pt x="182871" y="1059660"/>
                      <a:pt x="166591" y="1068217"/>
                    </a:cubicBezTo>
                    <a:close/>
                    <a:moveTo>
                      <a:pt x="1631273" y="1270643"/>
                    </a:moveTo>
                    <a:cubicBezTo>
                      <a:pt x="1625084" y="1271498"/>
                      <a:pt x="1629940" y="1261800"/>
                      <a:pt x="1631273" y="1256856"/>
                    </a:cubicBezTo>
                    <a:cubicBezTo>
                      <a:pt x="1632606" y="1251912"/>
                      <a:pt x="1617944" y="1259138"/>
                      <a:pt x="1617563" y="1264843"/>
                    </a:cubicBezTo>
                    <a:cubicBezTo>
                      <a:pt x="1617182" y="1270548"/>
                      <a:pt x="1607281" y="1272830"/>
                      <a:pt x="1607281" y="1276443"/>
                    </a:cubicBezTo>
                    <a:cubicBezTo>
                      <a:pt x="1607281" y="1286806"/>
                      <a:pt x="1605948" y="1281292"/>
                      <a:pt x="1598902" y="1284810"/>
                    </a:cubicBezTo>
                    <a:cubicBezTo>
                      <a:pt x="1591857" y="1288328"/>
                      <a:pt x="1564151" y="1284810"/>
                      <a:pt x="1563294" y="1278630"/>
                    </a:cubicBezTo>
                    <a:cubicBezTo>
                      <a:pt x="1562437" y="1272449"/>
                      <a:pt x="1542444" y="1269121"/>
                      <a:pt x="1541587" y="1260850"/>
                    </a:cubicBezTo>
                    <a:cubicBezTo>
                      <a:pt x="1540730" y="1252577"/>
                      <a:pt x="1530828" y="1249820"/>
                      <a:pt x="1538826" y="1240502"/>
                    </a:cubicBezTo>
                    <a:cubicBezTo>
                      <a:pt x="1546823" y="1231184"/>
                      <a:pt x="1537493" y="1226716"/>
                      <a:pt x="1529972" y="1233847"/>
                    </a:cubicBezTo>
                    <a:cubicBezTo>
                      <a:pt x="1522450" y="1240978"/>
                      <a:pt x="1517975" y="1229853"/>
                      <a:pt x="1528163" y="1225860"/>
                    </a:cubicBezTo>
                    <a:cubicBezTo>
                      <a:pt x="1538350" y="1221867"/>
                      <a:pt x="1557582" y="1217873"/>
                      <a:pt x="1547775" y="1200093"/>
                    </a:cubicBezTo>
                    <a:cubicBezTo>
                      <a:pt x="1537969" y="1182313"/>
                      <a:pt x="1476655" y="1205418"/>
                      <a:pt x="1461136" y="1214260"/>
                    </a:cubicBezTo>
                    <a:cubicBezTo>
                      <a:pt x="1445617" y="1223103"/>
                      <a:pt x="1426004" y="1251532"/>
                      <a:pt x="1417531" y="1251532"/>
                    </a:cubicBezTo>
                    <a:cubicBezTo>
                      <a:pt x="1409057" y="1251532"/>
                      <a:pt x="1432193" y="1236509"/>
                      <a:pt x="1435811" y="1230709"/>
                    </a:cubicBezTo>
                    <a:cubicBezTo>
                      <a:pt x="1439429" y="1224909"/>
                      <a:pt x="1434859" y="1219109"/>
                      <a:pt x="1439809" y="1221201"/>
                    </a:cubicBezTo>
                    <a:cubicBezTo>
                      <a:pt x="1444760" y="1223293"/>
                      <a:pt x="1458851" y="1202185"/>
                      <a:pt x="1467801" y="1194959"/>
                    </a:cubicBezTo>
                    <a:cubicBezTo>
                      <a:pt x="1476750" y="1187733"/>
                      <a:pt x="1487318" y="1194959"/>
                      <a:pt x="1488651" y="1188779"/>
                    </a:cubicBezTo>
                    <a:cubicBezTo>
                      <a:pt x="1489984" y="1182598"/>
                      <a:pt x="1494459" y="1179271"/>
                      <a:pt x="1503313" y="1170999"/>
                    </a:cubicBezTo>
                    <a:cubicBezTo>
                      <a:pt x="1512168" y="1162727"/>
                      <a:pt x="1618420" y="1164343"/>
                      <a:pt x="1628607" y="1164818"/>
                    </a:cubicBezTo>
                    <a:cubicBezTo>
                      <a:pt x="1638794" y="1165294"/>
                      <a:pt x="1658883" y="1151507"/>
                      <a:pt x="1664596" y="1142665"/>
                    </a:cubicBezTo>
                    <a:cubicBezTo>
                      <a:pt x="1670308" y="1133822"/>
                      <a:pt x="1678020" y="1133727"/>
                      <a:pt x="1692206" y="1134678"/>
                    </a:cubicBezTo>
                    <a:cubicBezTo>
                      <a:pt x="1706392" y="1135629"/>
                      <a:pt x="1713057" y="1122698"/>
                      <a:pt x="1720197" y="1117754"/>
                    </a:cubicBezTo>
                    <a:cubicBezTo>
                      <a:pt x="1727338" y="1112810"/>
                      <a:pt x="1724672" y="1110718"/>
                      <a:pt x="1718388" y="1109387"/>
                    </a:cubicBezTo>
                    <a:cubicBezTo>
                      <a:pt x="1712105" y="1108056"/>
                      <a:pt x="1706392" y="1104062"/>
                      <a:pt x="1712676" y="1103587"/>
                    </a:cubicBezTo>
                    <a:cubicBezTo>
                      <a:pt x="1718960" y="1103111"/>
                      <a:pt x="1722197" y="1099593"/>
                      <a:pt x="1724672" y="1091607"/>
                    </a:cubicBezTo>
                    <a:cubicBezTo>
                      <a:pt x="1727148" y="1083620"/>
                      <a:pt x="1722387" y="1087138"/>
                      <a:pt x="1714009" y="1076014"/>
                    </a:cubicBezTo>
                    <a:cubicBezTo>
                      <a:pt x="1705631" y="1064889"/>
                      <a:pt x="1701061" y="1079627"/>
                      <a:pt x="1692682" y="1078676"/>
                    </a:cubicBezTo>
                    <a:cubicBezTo>
                      <a:pt x="1684304" y="1077725"/>
                      <a:pt x="1698395" y="1067171"/>
                      <a:pt x="1691349" y="1062702"/>
                    </a:cubicBezTo>
                    <a:cubicBezTo>
                      <a:pt x="1684304" y="1058234"/>
                      <a:pt x="1670880" y="1061466"/>
                      <a:pt x="1660216" y="1070309"/>
                    </a:cubicBezTo>
                    <a:cubicBezTo>
                      <a:pt x="1649553" y="1079151"/>
                      <a:pt x="1650695" y="1070309"/>
                      <a:pt x="1641175" y="1078676"/>
                    </a:cubicBezTo>
                    <a:cubicBezTo>
                      <a:pt x="1631654" y="1087043"/>
                      <a:pt x="1631654" y="1074302"/>
                      <a:pt x="1636319" y="1070784"/>
                    </a:cubicBezTo>
                    <a:cubicBezTo>
                      <a:pt x="1640984" y="1067266"/>
                      <a:pt x="1643840" y="1070784"/>
                      <a:pt x="1647839" y="1065840"/>
                    </a:cubicBezTo>
                    <a:cubicBezTo>
                      <a:pt x="1651838" y="1060896"/>
                      <a:pt x="1655837" y="1065840"/>
                      <a:pt x="1666024" y="1059184"/>
                    </a:cubicBezTo>
                    <a:cubicBezTo>
                      <a:pt x="1676211" y="1052529"/>
                      <a:pt x="1685066" y="1055666"/>
                      <a:pt x="1688303" y="1050722"/>
                    </a:cubicBezTo>
                    <a:cubicBezTo>
                      <a:pt x="1691540" y="1045778"/>
                      <a:pt x="1683352" y="1039217"/>
                      <a:pt x="1673641" y="1041214"/>
                    </a:cubicBezTo>
                    <a:cubicBezTo>
                      <a:pt x="1663929" y="1043211"/>
                      <a:pt x="1657170" y="1027903"/>
                      <a:pt x="1650981" y="1032372"/>
                    </a:cubicBezTo>
                    <a:cubicBezTo>
                      <a:pt x="1644793" y="1036840"/>
                      <a:pt x="1646030" y="1025716"/>
                      <a:pt x="1638985" y="1030185"/>
                    </a:cubicBezTo>
                    <a:cubicBezTo>
                      <a:pt x="1631939" y="1034654"/>
                      <a:pt x="1627846" y="1028854"/>
                      <a:pt x="1624704" y="1020677"/>
                    </a:cubicBezTo>
                    <a:cubicBezTo>
                      <a:pt x="1621562" y="1012500"/>
                      <a:pt x="1602520" y="998523"/>
                      <a:pt x="1591000" y="994910"/>
                    </a:cubicBezTo>
                    <a:cubicBezTo>
                      <a:pt x="1579480" y="991297"/>
                      <a:pt x="1587001" y="985402"/>
                      <a:pt x="1593190" y="989586"/>
                    </a:cubicBezTo>
                    <a:cubicBezTo>
                      <a:pt x="1599378" y="993769"/>
                      <a:pt x="1606519" y="985212"/>
                      <a:pt x="1609185" y="980743"/>
                    </a:cubicBezTo>
                    <a:cubicBezTo>
                      <a:pt x="1611851" y="976274"/>
                      <a:pt x="1604710" y="972281"/>
                      <a:pt x="1601187" y="971901"/>
                    </a:cubicBezTo>
                    <a:cubicBezTo>
                      <a:pt x="1597665" y="971520"/>
                      <a:pt x="1597665" y="965625"/>
                      <a:pt x="1598521" y="961157"/>
                    </a:cubicBezTo>
                    <a:cubicBezTo>
                      <a:pt x="1599378" y="956688"/>
                      <a:pt x="1586049" y="950983"/>
                      <a:pt x="1585668" y="946514"/>
                    </a:cubicBezTo>
                    <a:cubicBezTo>
                      <a:pt x="1585288" y="942045"/>
                      <a:pt x="1577671" y="939003"/>
                      <a:pt x="1578052" y="935010"/>
                    </a:cubicBezTo>
                    <a:cubicBezTo>
                      <a:pt x="1578433" y="931016"/>
                      <a:pt x="1570530" y="925502"/>
                      <a:pt x="1570530" y="919892"/>
                    </a:cubicBezTo>
                    <a:cubicBezTo>
                      <a:pt x="1570530" y="914282"/>
                      <a:pt x="1557201" y="903918"/>
                      <a:pt x="1556725" y="897738"/>
                    </a:cubicBezTo>
                    <a:cubicBezTo>
                      <a:pt x="1556249" y="891558"/>
                      <a:pt x="1549204" y="887089"/>
                      <a:pt x="1546538" y="879483"/>
                    </a:cubicBezTo>
                    <a:cubicBezTo>
                      <a:pt x="1543872" y="871876"/>
                      <a:pt x="1540254" y="875489"/>
                      <a:pt x="1537588" y="886138"/>
                    </a:cubicBezTo>
                    <a:cubicBezTo>
                      <a:pt x="1534922" y="896787"/>
                      <a:pt x="1525592" y="896407"/>
                      <a:pt x="1528067" y="899925"/>
                    </a:cubicBezTo>
                    <a:cubicBezTo>
                      <a:pt x="1533589" y="907246"/>
                      <a:pt x="1529400" y="907436"/>
                      <a:pt x="1525401" y="911905"/>
                    </a:cubicBezTo>
                    <a:cubicBezTo>
                      <a:pt x="1521403" y="916374"/>
                      <a:pt x="1528067" y="923029"/>
                      <a:pt x="1521403" y="923029"/>
                    </a:cubicBezTo>
                    <a:cubicBezTo>
                      <a:pt x="1514738" y="923029"/>
                      <a:pt x="1517880" y="936816"/>
                      <a:pt x="1514357" y="930541"/>
                    </a:cubicBezTo>
                    <a:cubicBezTo>
                      <a:pt x="1510835" y="924266"/>
                      <a:pt x="1502361" y="926167"/>
                      <a:pt x="1502361" y="932347"/>
                    </a:cubicBezTo>
                    <a:cubicBezTo>
                      <a:pt x="1502361" y="938528"/>
                      <a:pt x="1488080" y="944327"/>
                      <a:pt x="1482368" y="943852"/>
                    </a:cubicBezTo>
                    <a:cubicBezTo>
                      <a:pt x="1476655" y="943377"/>
                      <a:pt x="1476560" y="931492"/>
                      <a:pt x="1471704" y="935010"/>
                    </a:cubicBezTo>
                    <a:cubicBezTo>
                      <a:pt x="1466849" y="938528"/>
                      <a:pt x="1467705" y="924836"/>
                      <a:pt x="1460089" y="925502"/>
                    </a:cubicBezTo>
                    <a:cubicBezTo>
                      <a:pt x="1452472" y="926167"/>
                      <a:pt x="1447236" y="925502"/>
                      <a:pt x="1449425" y="918466"/>
                    </a:cubicBezTo>
                    <a:cubicBezTo>
                      <a:pt x="1451615" y="911430"/>
                      <a:pt x="1436572" y="908958"/>
                      <a:pt x="1441428" y="904679"/>
                    </a:cubicBezTo>
                    <a:cubicBezTo>
                      <a:pt x="1446284" y="900400"/>
                      <a:pt x="1440095" y="893555"/>
                      <a:pt x="1439238" y="882050"/>
                    </a:cubicBezTo>
                    <a:cubicBezTo>
                      <a:pt x="1438381" y="870545"/>
                      <a:pt x="1445903" y="869594"/>
                      <a:pt x="1445903" y="865126"/>
                    </a:cubicBezTo>
                    <a:cubicBezTo>
                      <a:pt x="1445903" y="860657"/>
                      <a:pt x="1440571" y="860752"/>
                      <a:pt x="1435239" y="864270"/>
                    </a:cubicBezTo>
                    <a:cubicBezTo>
                      <a:pt x="1429908" y="867788"/>
                      <a:pt x="1429908" y="859421"/>
                      <a:pt x="1424100" y="859801"/>
                    </a:cubicBezTo>
                    <a:cubicBezTo>
                      <a:pt x="1418292" y="860182"/>
                      <a:pt x="1400964" y="859801"/>
                      <a:pt x="1400108" y="851434"/>
                    </a:cubicBezTo>
                    <a:cubicBezTo>
                      <a:pt x="1399251" y="843067"/>
                      <a:pt x="1393443" y="847441"/>
                      <a:pt x="1390587" y="839834"/>
                    </a:cubicBezTo>
                    <a:cubicBezTo>
                      <a:pt x="1387731" y="832228"/>
                      <a:pt x="1381066" y="838123"/>
                      <a:pt x="1381066" y="832798"/>
                    </a:cubicBezTo>
                    <a:cubicBezTo>
                      <a:pt x="1381066" y="827474"/>
                      <a:pt x="1378019" y="825192"/>
                      <a:pt x="1372688" y="824812"/>
                    </a:cubicBezTo>
                    <a:cubicBezTo>
                      <a:pt x="1367356" y="824431"/>
                      <a:pt x="1365547" y="818536"/>
                      <a:pt x="1358406" y="817681"/>
                    </a:cubicBezTo>
                    <a:cubicBezTo>
                      <a:pt x="1351291" y="818202"/>
                      <a:pt x="1344418" y="820490"/>
                      <a:pt x="1338413" y="824336"/>
                    </a:cubicBezTo>
                    <a:cubicBezTo>
                      <a:pt x="1334414" y="826143"/>
                      <a:pt x="1324227" y="818156"/>
                      <a:pt x="1320228" y="821199"/>
                    </a:cubicBezTo>
                    <a:cubicBezTo>
                      <a:pt x="1316229" y="824241"/>
                      <a:pt x="1315277" y="819012"/>
                      <a:pt x="1304233" y="815874"/>
                    </a:cubicBezTo>
                    <a:cubicBezTo>
                      <a:pt x="1293189" y="812736"/>
                      <a:pt x="1278432" y="811881"/>
                      <a:pt x="1277575" y="815874"/>
                    </a:cubicBezTo>
                    <a:cubicBezTo>
                      <a:pt x="1276718" y="819867"/>
                      <a:pt x="1268054" y="821199"/>
                      <a:pt x="1269101" y="830516"/>
                    </a:cubicBezTo>
                    <a:cubicBezTo>
                      <a:pt x="1270148" y="839834"/>
                      <a:pt x="1279765" y="838123"/>
                      <a:pt x="1281954" y="844303"/>
                    </a:cubicBezTo>
                    <a:cubicBezTo>
                      <a:pt x="1284144" y="850483"/>
                      <a:pt x="1277575" y="848296"/>
                      <a:pt x="1277099" y="853811"/>
                    </a:cubicBezTo>
                    <a:cubicBezTo>
                      <a:pt x="1276623" y="859326"/>
                      <a:pt x="1270910" y="859136"/>
                      <a:pt x="1270910" y="863319"/>
                    </a:cubicBezTo>
                    <a:cubicBezTo>
                      <a:pt x="1270910" y="867503"/>
                      <a:pt x="1274909" y="866362"/>
                      <a:pt x="1277099" y="874444"/>
                    </a:cubicBezTo>
                    <a:cubicBezTo>
                      <a:pt x="1279288" y="882525"/>
                      <a:pt x="1283763" y="881955"/>
                      <a:pt x="1285096" y="892604"/>
                    </a:cubicBezTo>
                    <a:cubicBezTo>
                      <a:pt x="1286429" y="903253"/>
                      <a:pt x="1281573" y="901066"/>
                      <a:pt x="1277099" y="902112"/>
                    </a:cubicBezTo>
                    <a:cubicBezTo>
                      <a:pt x="1272624" y="903158"/>
                      <a:pt x="1277575" y="908672"/>
                      <a:pt x="1271291" y="915803"/>
                    </a:cubicBezTo>
                    <a:cubicBezTo>
                      <a:pt x="1265007" y="922934"/>
                      <a:pt x="1259771" y="930446"/>
                      <a:pt x="1264626" y="934819"/>
                    </a:cubicBezTo>
                    <a:cubicBezTo>
                      <a:pt x="1269482" y="939193"/>
                      <a:pt x="1287762" y="946800"/>
                      <a:pt x="1294903" y="958780"/>
                    </a:cubicBezTo>
                    <a:cubicBezTo>
                      <a:pt x="1301011" y="972582"/>
                      <a:pt x="1302545" y="987972"/>
                      <a:pt x="1299282" y="1002707"/>
                    </a:cubicBezTo>
                    <a:cubicBezTo>
                      <a:pt x="1297092" y="1016018"/>
                      <a:pt x="1281954" y="1019156"/>
                      <a:pt x="1270720" y="1030660"/>
                    </a:cubicBezTo>
                    <a:cubicBezTo>
                      <a:pt x="1263394" y="1038087"/>
                      <a:pt x="1253126" y="1041854"/>
                      <a:pt x="1242728" y="1040929"/>
                    </a:cubicBezTo>
                    <a:cubicBezTo>
                      <a:pt x="1237397" y="1040929"/>
                      <a:pt x="1240444" y="1052053"/>
                      <a:pt x="1248060" y="1059945"/>
                    </a:cubicBezTo>
                    <a:cubicBezTo>
                      <a:pt x="1255677" y="1067837"/>
                      <a:pt x="1249393" y="1071069"/>
                      <a:pt x="1253392" y="1079912"/>
                    </a:cubicBezTo>
                    <a:cubicBezTo>
                      <a:pt x="1257391" y="1088754"/>
                      <a:pt x="1253392" y="1095885"/>
                      <a:pt x="1259104" y="1103872"/>
                    </a:cubicBezTo>
                    <a:cubicBezTo>
                      <a:pt x="1264817" y="1111859"/>
                      <a:pt x="1261389" y="1114996"/>
                      <a:pt x="1254725" y="1120796"/>
                    </a:cubicBezTo>
                    <a:cubicBezTo>
                      <a:pt x="1248060" y="1126596"/>
                      <a:pt x="1257391" y="1123459"/>
                      <a:pt x="1257771" y="1130970"/>
                    </a:cubicBezTo>
                    <a:cubicBezTo>
                      <a:pt x="1258152" y="1138481"/>
                      <a:pt x="1254725" y="1134108"/>
                      <a:pt x="1248917" y="1130114"/>
                    </a:cubicBezTo>
                    <a:cubicBezTo>
                      <a:pt x="1243109" y="1126121"/>
                      <a:pt x="1237778" y="1137626"/>
                      <a:pt x="1237778" y="1142475"/>
                    </a:cubicBezTo>
                    <a:cubicBezTo>
                      <a:pt x="1237778" y="1147324"/>
                      <a:pt x="1224068" y="1135819"/>
                      <a:pt x="1220926" y="1136294"/>
                    </a:cubicBezTo>
                    <a:cubicBezTo>
                      <a:pt x="1217784" y="1136770"/>
                      <a:pt x="1221783" y="1128783"/>
                      <a:pt x="1213785" y="1122508"/>
                    </a:cubicBezTo>
                    <a:cubicBezTo>
                      <a:pt x="1205788" y="1116232"/>
                      <a:pt x="1199599" y="1114996"/>
                      <a:pt x="1199599" y="1108816"/>
                    </a:cubicBezTo>
                    <a:cubicBezTo>
                      <a:pt x="1199599" y="1102636"/>
                      <a:pt x="1185794" y="1098167"/>
                      <a:pt x="1185794" y="1091036"/>
                    </a:cubicBezTo>
                    <a:cubicBezTo>
                      <a:pt x="1185794" y="1083905"/>
                      <a:pt x="1187603" y="1065745"/>
                      <a:pt x="1184461" y="1060420"/>
                    </a:cubicBezTo>
                    <a:cubicBezTo>
                      <a:pt x="1182249" y="1055092"/>
                      <a:pt x="1183086" y="1048986"/>
                      <a:pt x="1186651" y="1044447"/>
                    </a:cubicBezTo>
                    <a:cubicBezTo>
                      <a:pt x="1189317" y="1039503"/>
                      <a:pt x="1183604" y="1031991"/>
                      <a:pt x="1175607" y="1031991"/>
                    </a:cubicBezTo>
                    <a:cubicBezTo>
                      <a:pt x="1165553" y="1030867"/>
                      <a:pt x="1155447" y="1030264"/>
                      <a:pt x="1145331" y="1030185"/>
                    </a:cubicBezTo>
                    <a:cubicBezTo>
                      <a:pt x="1138126" y="1031726"/>
                      <a:pt x="1130603" y="1030285"/>
                      <a:pt x="1124480" y="1026192"/>
                    </a:cubicBezTo>
                    <a:cubicBezTo>
                      <a:pt x="1116303" y="1019943"/>
                      <a:pt x="1106943" y="1015415"/>
                      <a:pt x="1096965" y="1012880"/>
                    </a:cubicBezTo>
                    <a:cubicBezTo>
                      <a:pt x="1087932" y="1011594"/>
                      <a:pt x="1080014" y="1006181"/>
                      <a:pt x="1075543" y="998238"/>
                    </a:cubicBezTo>
                    <a:cubicBezTo>
                      <a:pt x="1074210" y="994245"/>
                      <a:pt x="1060500" y="991202"/>
                      <a:pt x="1057358" y="987209"/>
                    </a:cubicBezTo>
                    <a:cubicBezTo>
                      <a:pt x="1050973" y="982862"/>
                      <a:pt x="1043229" y="980971"/>
                      <a:pt x="1035556" y="981884"/>
                    </a:cubicBezTo>
                    <a:cubicBezTo>
                      <a:pt x="1030224" y="982740"/>
                      <a:pt x="1016514" y="970760"/>
                      <a:pt x="1008897" y="971235"/>
                    </a:cubicBezTo>
                    <a:cubicBezTo>
                      <a:pt x="998791" y="973449"/>
                      <a:pt x="988862" y="976404"/>
                      <a:pt x="979192" y="980078"/>
                    </a:cubicBezTo>
                    <a:cubicBezTo>
                      <a:pt x="976050" y="980553"/>
                      <a:pt x="979192" y="973422"/>
                      <a:pt x="981858" y="970570"/>
                    </a:cubicBezTo>
                    <a:cubicBezTo>
                      <a:pt x="984524" y="967717"/>
                      <a:pt x="975098" y="954121"/>
                      <a:pt x="972908" y="945278"/>
                    </a:cubicBezTo>
                    <a:cubicBezTo>
                      <a:pt x="970719" y="936436"/>
                      <a:pt x="967577" y="926262"/>
                      <a:pt x="958246" y="927974"/>
                    </a:cubicBezTo>
                    <a:cubicBezTo>
                      <a:pt x="950476" y="928561"/>
                      <a:pt x="942717" y="926699"/>
                      <a:pt x="936063" y="922649"/>
                    </a:cubicBezTo>
                    <a:cubicBezTo>
                      <a:pt x="933397" y="920843"/>
                      <a:pt x="932921" y="895551"/>
                      <a:pt x="935111" y="884617"/>
                    </a:cubicBezTo>
                    <a:cubicBezTo>
                      <a:pt x="937301" y="873683"/>
                      <a:pt x="948916" y="857995"/>
                      <a:pt x="948916" y="851339"/>
                    </a:cubicBezTo>
                    <a:cubicBezTo>
                      <a:pt x="948916" y="844683"/>
                      <a:pt x="956437" y="841831"/>
                      <a:pt x="963102" y="839834"/>
                    </a:cubicBezTo>
                    <a:cubicBezTo>
                      <a:pt x="969767" y="837838"/>
                      <a:pt x="964435" y="825192"/>
                      <a:pt x="971099" y="824241"/>
                    </a:cubicBezTo>
                    <a:cubicBezTo>
                      <a:pt x="977764" y="823290"/>
                      <a:pt x="978240" y="820723"/>
                      <a:pt x="979573" y="815399"/>
                    </a:cubicBezTo>
                    <a:cubicBezTo>
                      <a:pt x="980906" y="810074"/>
                      <a:pt x="989094" y="813592"/>
                      <a:pt x="984524" y="809219"/>
                    </a:cubicBezTo>
                    <a:cubicBezTo>
                      <a:pt x="979954" y="804845"/>
                      <a:pt x="983572" y="803419"/>
                      <a:pt x="994045" y="803419"/>
                    </a:cubicBezTo>
                    <a:cubicBezTo>
                      <a:pt x="1004518" y="803419"/>
                      <a:pt x="1019370" y="799901"/>
                      <a:pt x="1017085" y="789632"/>
                    </a:cubicBezTo>
                    <a:cubicBezTo>
                      <a:pt x="1014800" y="779363"/>
                      <a:pt x="988523" y="786970"/>
                      <a:pt x="988523" y="778603"/>
                    </a:cubicBezTo>
                    <a:cubicBezTo>
                      <a:pt x="988523" y="770236"/>
                      <a:pt x="954724" y="769665"/>
                      <a:pt x="956914" y="764816"/>
                    </a:cubicBezTo>
                    <a:cubicBezTo>
                      <a:pt x="959103" y="759967"/>
                      <a:pt x="990712" y="768334"/>
                      <a:pt x="1002328" y="772803"/>
                    </a:cubicBezTo>
                    <a:cubicBezTo>
                      <a:pt x="1009827" y="776233"/>
                      <a:pt x="1018151" y="777453"/>
                      <a:pt x="1026320" y="776321"/>
                    </a:cubicBezTo>
                    <a:cubicBezTo>
                      <a:pt x="1035841" y="776321"/>
                      <a:pt x="1029367" y="763960"/>
                      <a:pt x="1031176" y="759016"/>
                    </a:cubicBezTo>
                    <a:cubicBezTo>
                      <a:pt x="1032985" y="754072"/>
                      <a:pt x="1050218" y="766527"/>
                      <a:pt x="1060976" y="763960"/>
                    </a:cubicBezTo>
                    <a:cubicBezTo>
                      <a:pt x="1071735" y="761393"/>
                      <a:pt x="1080970" y="740380"/>
                      <a:pt x="1089539" y="734580"/>
                    </a:cubicBezTo>
                    <a:cubicBezTo>
                      <a:pt x="1098107" y="728781"/>
                      <a:pt x="1090395" y="723551"/>
                      <a:pt x="1073924" y="725072"/>
                    </a:cubicBezTo>
                    <a:cubicBezTo>
                      <a:pt x="1061264" y="726154"/>
                      <a:pt x="1048720" y="721955"/>
                      <a:pt x="1039269" y="713473"/>
                    </a:cubicBezTo>
                    <a:cubicBezTo>
                      <a:pt x="1030414" y="706817"/>
                      <a:pt x="1031271" y="701493"/>
                      <a:pt x="1040601" y="702443"/>
                    </a:cubicBezTo>
                    <a:cubicBezTo>
                      <a:pt x="1049932" y="703394"/>
                      <a:pt x="1072115" y="721459"/>
                      <a:pt x="1080589" y="721935"/>
                    </a:cubicBezTo>
                    <a:cubicBezTo>
                      <a:pt x="1089062" y="722410"/>
                      <a:pt x="1103725" y="705486"/>
                      <a:pt x="1110865" y="700161"/>
                    </a:cubicBezTo>
                    <a:cubicBezTo>
                      <a:pt x="1118006" y="694837"/>
                      <a:pt x="1104201" y="692650"/>
                      <a:pt x="1099250" y="688657"/>
                    </a:cubicBezTo>
                    <a:cubicBezTo>
                      <a:pt x="1094299" y="684663"/>
                      <a:pt x="1107723" y="682001"/>
                      <a:pt x="1114864" y="682001"/>
                    </a:cubicBezTo>
                    <a:cubicBezTo>
                      <a:pt x="1122005" y="682001"/>
                      <a:pt x="1125051" y="688181"/>
                      <a:pt x="1127717" y="691509"/>
                    </a:cubicBezTo>
                    <a:cubicBezTo>
                      <a:pt x="1130383" y="694837"/>
                      <a:pt x="1142855" y="689322"/>
                      <a:pt x="1149044" y="689322"/>
                    </a:cubicBezTo>
                    <a:cubicBezTo>
                      <a:pt x="1155232" y="689322"/>
                      <a:pt x="1148187" y="679054"/>
                      <a:pt x="1137904" y="675060"/>
                    </a:cubicBezTo>
                    <a:cubicBezTo>
                      <a:pt x="1127622" y="671067"/>
                      <a:pt x="1138380" y="663556"/>
                      <a:pt x="1141522" y="669736"/>
                    </a:cubicBezTo>
                    <a:cubicBezTo>
                      <a:pt x="1144664" y="675916"/>
                      <a:pt x="1151709" y="674680"/>
                      <a:pt x="1155232" y="681716"/>
                    </a:cubicBezTo>
                    <a:cubicBezTo>
                      <a:pt x="1160469" y="692080"/>
                      <a:pt x="1163706" y="685329"/>
                      <a:pt x="1172560" y="681716"/>
                    </a:cubicBezTo>
                    <a:cubicBezTo>
                      <a:pt x="1179796" y="678867"/>
                      <a:pt x="1186116" y="674100"/>
                      <a:pt x="1190840" y="667929"/>
                    </a:cubicBezTo>
                    <a:cubicBezTo>
                      <a:pt x="1195696" y="662605"/>
                      <a:pt x="1196648" y="668785"/>
                      <a:pt x="1202360" y="660418"/>
                    </a:cubicBezTo>
                    <a:cubicBezTo>
                      <a:pt x="1208073" y="652051"/>
                      <a:pt x="1199694" y="643969"/>
                      <a:pt x="1192839" y="638645"/>
                    </a:cubicBezTo>
                    <a:cubicBezTo>
                      <a:pt x="1185984" y="633320"/>
                      <a:pt x="1192839" y="627996"/>
                      <a:pt x="1186175" y="624478"/>
                    </a:cubicBezTo>
                    <a:cubicBezTo>
                      <a:pt x="1179510" y="620960"/>
                      <a:pt x="1177797" y="614209"/>
                      <a:pt x="1186651" y="616016"/>
                    </a:cubicBezTo>
                    <a:cubicBezTo>
                      <a:pt x="1194160" y="618268"/>
                      <a:pt x="1202263" y="615378"/>
                      <a:pt x="1206645" y="608884"/>
                    </a:cubicBezTo>
                    <a:cubicBezTo>
                      <a:pt x="1210643" y="602704"/>
                      <a:pt x="1193315" y="601373"/>
                      <a:pt x="1201313" y="596904"/>
                    </a:cubicBezTo>
                    <a:cubicBezTo>
                      <a:pt x="1209310" y="592436"/>
                      <a:pt x="1202646" y="588062"/>
                      <a:pt x="1194648" y="588062"/>
                    </a:cubicBezTo>
                    <a:cubicBezTo>
                      <a:pt x="1186651" y="588062"/>
                      <a:pt x="1179986" y="584069"/>
                      <a:pt x="1179510" y="577413"/>
                    </a:cubicBezTo>
                    <a:cubicBezTo>
                      <a:pt x="1179034" y="570757"/>
                      <a:pt x="1165324" y="575226"/>
                      <a:pt x="1156851" y="571233"/>
                    </a:cubicBezTo>
                    <a:cubicBezTo>
                      <a:pt x="1146625" y="568279"/>
                      <a:pt x="1135915" y="567374"/>
                      <a:pt x="1125337" y="568570"/>
                    </a:cubicBezTo>
                    <a:cubicBezTo>
                      <a:pt x="1120862" y="568570"/>
                      <a:pt x="1120481" y="587587"/>
                      <a:pt x="1127146" y="587587"/>
                    </a:cubicBezTo>
                    <a:cubicBezTo>
                      <a:pt x="1133810" y="587587"/>
                      <a:pt x="1139142" y="595193"/>
                      <a:pt x="1133334" y="597094"/>
                    </a:cubicBezTo>
                    <a:cubicBezTo>
                      <a:pt x="1127527" y="598996"/>
                      <a:pt x="1134191" y="606603"/>
                      <a:pt x="1129812" y="605937"/>
                    </a:cubicBezTo>
                    <a:cubicBezTo>
                      <a:pt x="1125432" y="605271"/>
                      <a:pt x="1118196" y="603275"/>
                      <a:pt x="1116863" y="614875"/>
                    </a:cubicBezTo>
                    <a:cubicBezTo>
                      <a:pt x="1115530" y="626474"/>
                      <a:pt x="1114673" y="630848"/>
                      <a:pt x="1107343" y="634841"/>
                    </a:cubicBezTo>
                    <a:cubicBezTo>
                      <a:pt x="1100011" y="638835"/>
                      <a:pt x="1105534" y="621910"/>
                      <a:pt x="1098393" y="622386"/>
                    </a:cubicBezTo>
                    <a:cubicBezTo>
                      <a:pt x="1091252" y="622861"/>
                      <a:pt x="1090395" y="636648"/>
                      <a:pt x="1095727" y="637979"/>
                    </a:cubicBezTo>
                    <a:cubicBezTo>
                      <a:pt x="1101059" y="639310"/>
                      <a:pt x="1102011" y="643684"/>
                      <a:pt x="1103344" y="650339"/>
                    </a:cubicBezTo>
                    <a:cubicBezTo>
                      <a:pt x="1104677" y="656995"/>
                      <a:pt x="1093823" y="652146"/>
                      <a:pt x="1089062" y="659847"/>
                    </a:cubicBezTo>
                    <a:cubicBezTo>
                      <a:pt x="1084302" y="667549"/>
                      <a:pt x="1084207" y="656329"/>
                      <a:pt x="1077923" y="651005"/>
                    </a:cubicBezTo>
                    <a:cubicBezTo>
                      <a:pt x="1071639" y="645680"/>
                      <a:pt x="1064213" y="636743"/>
                      <a:pt x="1064594" y="630087"/>
                    </a:cubicBezTo>
                    <a:cubicBezTo>
                      <a:pt x="1064590" y="625349"/>
                      <a:pt x="1068327" y="621449"/>
                      <a:pt x="1073068" y="621245"/>
                    </a:cubicBezTo>
                    <a:cubicBezTo>
                      <a:pt x="1077923" y="620294"/>
                      <a:pt x="1073068" y="615920"/>
                      <a:pt x="1072591" y="607934"/>
                    </a:cubicBezTo>
                    <a:cubicBezTo>
                      <a:pt x="1072115" y="599947"/>
                      <a:pt x="1066403" y="602609"/>
                      <a:pt x="1059262" y="594147"/>
                    </a:cubicBezTo>
                    <a:cubicBezTo>
                      <a:pt x="1052122" y="585685"/>
                      <a:pt x="1044600" y="585685"/>
                      <a:pt x="1040221" y="589678"/>
                    </a:cubicBezTo>
                    <a:cubicBezTo>
                      <a:pt x="1035841" y="593672"/>
                      <a:pt x="1038888" y="601278"/>
                      <a:pt x="1032699" y="603940"/>
                    </a:cubicBezTo>
                    <a:cubicBezTo>
                      <a:pt x="1026511" y="606603"/>
                      <a:pt x="1029177" y="618963"/>
                      <a:pt x="1023845" y="619914"/>
                    </a:cubicBezTo>
                    <a:cubicBezTo>
                      <a:pt x="1018513" y="620865"/>
                      <a:pt x="1021560" y="598140"/>
                      <a:pt x="1017180" y="595954"/>
                    </a:cubicBezTo>
                    <a:cubicBezTo>
                      <a:pt x="1012801" y="593767"/>
                      <a:pt x="1013182" y="588347"/>
                      <a:pt x="1019846" y="587491"/>
                    </a:cubicBezTo>
                    <a:cubicBezTo>
                      <a:pt x="1026511" y="586636"/>
                      <a:pt x="1030509" y="579505"/>
                      <a:pt x="1024702" y="579505"/>
                    </a:cubicBezTo>
                    <a:cubicBezTo>
                      <a:pt x="1017645" y="577952"/>
                      <a:pt x="1010890" y="575254"/>
                      <a:pt x="1004708" y="571518"/>
                    </a:cubicBezTo>
                    <a:cubicBezTo>
                      <a:pt x="1000709" y="569711"/>
                      <a:pt x="994045" y="579029"/>
                      <a:pt x="989570" y="575511"/>
                    </a:cubicBezTo>
                    <a:cubicBezTo>
                      <a:pt x="985095" y="571993"/>
                      <a:pt x="990046" y="563056"/>
                      <a:pt x="990522" y="558207"/>
                    </a:cubicBezTo>
                    <a:cubicBezTo>
                      <a:pt x="990998" y="553358"/>
                      <a:pt x="997567" y="560394"/>
                      <a:pt x="1002042" y="554213"/>
                    </a:cubicBezTo>
                    <a:cubicBezTo>
                      <a:pt x="1006517" y="548033"/>
                      <a:pt x="989570" y="548033"/>
                      <a:pt x="989570" y="541282"/>
                    </a:cubicBezTo>
                    <a:cubicBezTo>
                      <a:pt x="989570" y="534532"/>
                      <a:pt x="976241" y="532915"/>
                      <a:pt x="971766" y="530633"/>
                    </a:cubicBezTo>
                    <a:cubicBezTo>
                      <a:pt x="967291" y="528352"/>
                      <a:pt x="974908" y="517322"/>
                      <a:pt x="972718" y="512949"/>
                    </a:cubicBezTo>
                    <a:cubicBezTo>
                      <a:pt x="970528" y="508575"/>
                      <a:pt x="953677" y="493932"/>
                      <a:pt x="946917" y="495169"/>
                    </a:cubicBezTo>
                    <a:cubicBezTo>
                      <a:pt x="940157" y="496405"/>
                      <a:pt x="938062" y="485660"/>
                      <a:pt x="942061" y="486326"/>
                    </a:cubicBezTo>
                    <a:cubicBezTo>
                      <a:pt x="946060" y="486992"/>
                      <a:pt x="949106" y="484044"/>
                      <a:pt x="956723" y="475677"/>
                    </a:cubicBezTo>
                    <a:cubicBezTo>
                      <a:pt x="964340" y="467310"/>
                      <a:pt x="965101" y="464553"/>
                      <a:pt x="959770" y="462746"/>
                    </a:cubicBezTo>
                    <a:cubicBezTo>
                      <a:pt x="954438" y="460940"/>
                      <a:pt x="951772" y="455710"/>
                      <a:pt x="961103" y="456091"/>
                    </a:cubicBezTo>
                    <a:cubicBezTo>
                      <a:pt x="970433" y="456471"/>
                      <a:pt x="986904" y="462746"/>
                      <a:pt x="992236" y="458753"/>
                    </a:cubicBezTo>
                    <a:cubicBezTo>
                      <a:pt x="1002585" y="446219"/>
                      <a:pt x="1012125" y="433039"/>
                      <a:pt x="1020798" y="419294"/>
                    </a:cubicBezTo>
                    <a:cubicBezTo>
                      <a:pt x="1027463" y="409786"/>
                      <a:pt x="1015847" y="409026"/>
                      <a:pt x="999852" y="410357"/>
                    </a:cubicBezTo>
                    <a:cubicBezTo>
                      <a:pt x="983857" y="411688"/>
                      <a:pt x="980335" y="404177"/>
                      <a:pt x="967006" y="403321"/>
                    </a:cubicBezTo>
                    <a:cubicBezTo>
                      <a:pt x="953677" y="402465"/>
                      <a:pt x="928922" y="405983"/>
                      <a:pt x="925209" y="409977"/>
                    </a:cubicBezTo>
                    <a:cubicBezTo>
                      <a:pt x="921496" y="413970"/>
                      <a:pt x="931874" y="417488"/>
                      <a:pt x="930541" y="421957"/>
                    </a:cubicBezTo>
                    <a:cubicBezTo>
                      <a:pt x="929208" y="426426"/>
                      <a:pt x="921020" y="418819"/>
                      <a:pt x="917688" y="420626"/>
                    </a:cubicBezTo>
                    <a:cubicBezTo>
                      <a:pt x="914356" y="422432"/>
                      <a:pt x="919021" y="428137"/>
                      <a:pt x="917688" y="443730"/>
                    </a:cubicBezTo>
                    <a:cubicBezTo>
                      <a:pt x="915672" y="451947"/>
                      <a:pt x="918605" y="460585"/>
                      <a:pt x="925209" y="465884"/>
                    </a:cubicBezTo>
                    <a:cubicBezTo>
                      <a:pt x="929684" y="471684"/>
                      <a:pt x="928732" y="479195"/>
                      <a:pt x="928732" y="488988"/>
                    </a:cubicBezTo>
                    <a:cubicBezTo>
                      <a:pt x="928732" y="498782"/>
                      <a:pt x="919211" y="498496"/>
                      <a:pt x="916355" y="500493"/>
                    </a:cubicBezTo>
                    <a:cubicBezTo>
                      <a:pt x="913499" y="502490"/>
                      <a:pt x="924352" y="506293"/>
                      <a:pt x="922543" y="512473"/>
                    </a:cubicBezTo>
                    <a:cubicBezTo>
                      <a:pt x="920734" y="518653"/>
                      <a:pt x="911404" y="508955"/>
                      <a:pt x="906072" y="510667"/>
                    </a:cubicBezTo>
                    <a:cubicBezTo>
                      <a:pt x="900741" y="512378"/>
                      <a:pt x="896552" y="527591"/>
                      <a:pt x="902074" y="532440"/>
                    </a:cubicBezTo>
                    <a:cubicBezTo>
                      <a:pt x="907596" y="537289"/>
                      <a:pt x="910071" y="536433"/>
                      <a:pt x="905692" y="541948"/>
                    </a:cubicBezTo>
                    <a:cubicBezTo>
                      <a:pt x="901312" y="547463"/>
                      <a:pt x="896171" y="556115"/>
                      <a:pt x="907024" y="564577"/>
                    </a:cubicBezTo>
                    <a:cubicBezTo>
                      <a:pt x="917878" y="573039"/>
                      <a:pt x="937205" y="572088"/>
                      <a:pt x="947393" y="578744"/>
                    </a:cubicBezTo>
                    <a:cubicBezTo>
                      <a:pt x="957580" y="585400"/>
                      <a:pt x="943013" y="581406"/>
                      <a:pt x="947393" y="589013"/>
                    </a:cubicBezTo>
                    <a:cubicBezTo>
                      <a:pt x="951772" y="596619"/>
                      <a:pt x="940728" y="599186"/>
                      <a:pt x="941109" y="604986"/>
                    </a:cubicBezTo>
                    <a:cubicBezTo>
                      <a:pt x="941490" y="610786"/>
                      <a:pt x="945584" y="607648"/>
                      <a:pt x="950630" y="597855"/>
                    </a:cubicBezTo>
                    <a:cubicBezTo>
                      <a:pt x="955676" y="588062"/>
                      <a:pt x="960151" y="600517"/>
                      <a:pt x="959484" y="608980"/>
                    </a:cubicBezTo>
                    <a:cubicBezTo>
                      <a:pt x="958818" y="617442"/>
                      <a:pt x="951487" y="612498"/>
                      <a:pt x="945774" y="620960"/>
                    </a:cubicBezTo>
                    <a:cubicBezTo>
                      <a:pt x="942073" y="628054"/>
                      <a:pt x="933775" y="631433"/>
                      <a:pt x="926161" y="628946"/>
                    </a:cubicBezTo>
                    <a:cubicBezTo>
                      <a:pt x="917783" y="627140"/>
                      <a:pt x="922639" y="640926"/>
                      <a:pt x="926161" y="647962"/>
                    </a:cubicBezTo>
                    <a:cubicBezTo>
                      <a:pt x="929684" y="654998"/>
                      <a:pt x="925304" y="658136"/>
                      <a:pt x="915498" y="655569"/>
                    </a:cubicBezTo>
                    <a:cubicBezTo>
                      <a:pt x="905692" y="653002"/>
                      <a:pt x="899979" y="646631"/>
                      <a:pt x="904835" y="639120"/>
                    </a:cubicBezTo>
                    <a:cubicBezTo>
                      <a:pt x="909690" y="631609"/>
                      <a:pt x="913308" y="622671"/>
                      <a:pt x="907501" y="623527"/>
                    </a:cubicBezTo>
                    <a:cubicBezTo>
                      <a:pt x="901693" y="624383"/>
                      <a:pt x="888459" y="623527"/>
                      <a:pt x="884460" y="616871"/>
                    </a:cubicBezTo>
                    <a:cubicBezTo>
                      <a:pt x="880461" y="610216"/>
                      <a:pt x="887126" y="613353"/>
                      <a:pt x="899122" y="614684"/>
                    </a:cubicBezTo>
                    <a:cubicBezTo>
                      <a:pt x="911118" y="616016"/>
                      <a:pt x="900836" y="606698"/>
                      <a:pt x="909786" y="606698"/>
                    </a:cubicBezTo>
                    <a:cubicBezTo>
                      <a:pt x="918735" y="606698"/>
                      <a:pt x="925304" y="611547"/>
                      <a:pt x="932826" y="604891"/>
                    </a:cubicBezTo>
                    <a:cubicBezTo>
                      <a:pt x="940347" y="598235"/>
                      <a:pt x="927970" y="585400"/>
                      <a:pt x="921782" y="587587"/>
                    </a:cubicBezTo>
                    <a:cubicBezTo>
                      <a:pt x="915593" y="589773"/>
                      <a:pt x="905787" y="592531"/>
                      <a:pt x="905787" y="586255"/>
                    </a:cubicBezTo>
                    <a:cubicBezTo>
                      <a:pt x="905787" y="579980"/>
                      <a:pt x="916450" y="584544"/>
                      <a:pt x="922162" y="583213"/>
                    </a:cubicBezTo>
                    <a:cubicBezTo>
                      <a:pt x="927875" y="581882"/>
                      <a:pt x="919116" y="573705"/>
                      <a:pt x="910166" y="576082"/>
                    </a:cubicBezTo>
                    <a:cubicBezTo>
                      <a:pt x="902835" y="580360"/>
                      <a:pt x="893554" y="579274"/>
                      <a:pt x="887412" y="573420"/>
                    </a:cubicBezTo>
                    <a:cubicBezTo>
                      <a:pt x="880271" y="565813"/>
                      <a:pt x="867418" y="561439"/>
                      <a:pt x="864276" y="578744"/>
                    </a:cubicBezTo>
                    <a:cubicBezTo>
                      <a:pt x="861134" y="596049"/>
                      <a:pt x="848757" y="586731"/>
                      <a:pt x="843806" y="592436"/>
                    </a:cubicBezTo>
                    <a:cubicBezTo>
                      <a:pt x="838855" y="598140"/>
                      <a:pt x="849614" y="601944"/>
                      <a:pt x="861610" y="602704"/>
                    </a:cubicBezTo>
                    <a:cubicBezTo>
                      <a:pt x="873606" y="603465"/>
                      <a:pt x="882556" y="614209"/>
                      <a:pt x="876748" y="614209"/>
                    </a:cubicBezTo>
                    <a:cubicBezTo>
                      <a:pt x="870941" y="614209"/>
                      <a:pt x="873606" y="622671"/>
                      <a:pt x="867227" y="619533"/>
                    </a:cubicBezTo>
                    <a:cubicBezTo>
                      <a:pt x="860849" y="616396"/>
                      <a:pt x="854755" y="619533"/>
                      <a:pt x="859230" y="624858"/>
                    </a:cubicBezTo>
                    <a:cubicBezTo>
                      <a:pt x="863705" y="630182"/>
                      <a:pt x="857421" y="632369"/>
                      <a:pt x="857897" y="637789"/>
                    </a:cubicBezTo>
                    <a:cubicBezTo>
                      <a:pt x="858373" y="643208"/>
                      <a:pt x="848376" y="637789"/>
                      <a:pt x="838855" y="637789"/>
                    </a:cubicBezTo>
                    <a:cubicBezTo>
                      <a:pt x="825663" y="637807"/>
                      <a:pt x="812522" y="639435"/>
                      <a:pt x="799725" y="642638"/>
                    </a:cubicBezTo>
                    <a:cubicBezTo>
                      <a:pt x="788623" y="645084"/>
                      <a:pt x="777010" y="642316"/>
                      <a:pt x="768211" y="635127"/>
                    </a:cubicBezTo>
                    <a:cubicBezTo>
                      <a:pt x="762879" y="629327"/>
                      <a:pt x="755739" y="630182"/>
                      <a:pt x="746789" y="630182"/>
                    </a:cubicBezTo>
                    <a:cubicBezTo>
                      <a:pt x="737839" y="630182"/>
                      <a:pt x="740601" y="621815"/>
                      <a:pt x="729080" y="621340"/>
                    </a:cubicBezTo>
                    <a:cubicBezTo>
                      <a:pt x="717560" y="620865"/>
                      <a:pt x="720131" y="611166"/>
                      <a:pt x="718798" y="605366"/>
                    </a:cubicBezTo>
                    <a:cubicBezTo>
                      <a:pt x="717465" y="599567"/>
                      <a:pt x="694425" y="601373"/>
                      <a:pt x="685951" y="606698"/>
                    </a:cubicBezTo>
                    <a:cubicBezTo>
                      <a:pt x="677478" y="612022"/>
                      <a:pt x="661102" y="609835"/>
                      <a:pt x="656627" y="619533"/>
                    </a:cubicBezTo>
                    <a:cubicBezTo>
                      <a:pt x="652152" y="629232"/>
                      <a:pt x="660626" y="627996"/>
                      <a:pt x="665481" y="627996"/>
                    </a:cubicBezTo>
                    <a:cubicBezTo>
                      <a:pt x="672336" y="627996"/>
                      <a:pt x="671765" y="620009"/>
                      <a:pt x="684523" y="621815"/>
                    </a:cubicBezTo>
                    <a:cubicBezTo>
                      <a:pt x="697281" y="623622"/>
                      <a:pt x="705850" y="608884"/>
                      <a:pt x="711181" y="614209"/>
                    </a:cubicBezTo>
                    <a:cubicBezTo>
                      <a:pt x="716513" y="619533"/>
                      <a:pt x="689855" y="629802"/>
                      <a:pt x="678334" y="631514"/>
                    </a:cubicBezTo>
                    <a:cubicBezTo>
                      <a:pt x="666814" y="633225"/>
                      <a:pt x="669480" y="642638"/>
                      <a:pt x="680524" y="659087"/>
                    </a:cubicBezTo>
                    <a:cubicBezTo>
                      <a:pt x="691568" y="675536"/>
                      <a:pt x="675669" y="666123"/>
                      <a:pt x="675669" y="674205"/>
                    </a:cubicBezTo>
                    <a:cubicBezTo>
                      <a:pt x="675669" y="682286"/>
                      <a:pt x="654818" y="671542"/>
                      <a:pt x="663196" y="668880"/>
                    </a:cubicBezTo>
                    <a:cubicBezTo>
                      <a:pt x="671575" y="666218"/>
                      <a:pt x="667671" y="657756"/>
                      <a:pt x="661007" y="652431"/>
                    </a:cubicBezTo>
                    <a:cubicBezTo>
                      <a:pt x="654342" y="647107"/>
                      <a:pt x="649867" y="652431"/>
                      <a:pt x="650819" y="646631"/>
                    </a:cubicBezTo>
                    <a:cubicBezTo>
                      <a:pt x="651771" y="640831"/>
                      <a:pt x="643679" y="646631"/>
                      <a:pt x="637490" y="642258"/>
                    </a:cubicBezTo>
                    <a:cubicBezTo>
                      <a:pt x="631302" y="637884"/>
                      <a:pt x="627969" y="633320"/>
                      <a:pt x="619686" y="637789"/>
                    </a:cubicBezTo>
                    <a:cubicBezTo>
                      <a:pt x="611403" y="642258"/>
                      <a:pt x="601406" y="640831"/>
                      <a:pt x="582745" y="643969"/>
                    </a:cubicBezTo>
                    <a:cubicBezTo>
                      <a:pt x="564085" y="647107"/>
                      <a:pt x="529905" y="646156"/>
                      <a:pt x="523716" y="639976"/>
                    </a:cubicBezTo>
                    <a:cubicBezTo>
                      <a:pt x="517528" y="633795"/>
                      <a:pt x="539711" y="622671"/>
                      <a:pt x="546376" y="624478"/>
                    </a:cubicBezTo>
                    <a:cubicBezTo>
                      <a:pt x="553040" y="626284"/>
                      <a:pt x="549042" y="617347"/>
                      <a:pt x="538759" y="609360"/>
                    </a:cubicBezTo>
                    <a:cubicBezTo>
                      <a:pt x="528477" y="601373"/>
                      <a:pt x="505912" y="596524"/>
                      <a:pt x="506388" y="601373"/>
                    </a:cubicBezTo>
                    <a:cubicBezTo>
                      <a:pt x="506864" y="606222"/>
                      <a:pt x="493440" y="601373"/>
                      <a:pt x="476969" y="598711"/>
                    </a:cubicBezTo>
                    <a:cubicBezTo>
                      <a:pt x="460498" y="596049"/>
                      <a:pt x="457928" y="589868"/>
                      <a:pt x="447645" y="589203"/>
                    </a:cubicBezTo>
                    <a:cubicBezTo>
                      <a:pt x="433596" y="588748"/>
                      <a:pt x="420003" y="584113"/>
                      <a:pt x="408610" y="575892"/>
                    </a:cubicBezTo>
                    <a:cubicBezTo>
                      <a:pt x="396137" y="566384"/>
                      <a:pt x="366813" y="568761"/>
                      <a:pt x="363195" y="577698"/>
                    </a:cubicBezTo>
                    <a:cubicBezTo>
                      <a:pt x="359577" y="586636"/>
                      <a:pt x="349866" y="586065"/>
                      <a:pt x="340155" y="586065"/>
                    </a:cubicBezTo>
                    <a:cubicBezTo>
                      <a:pt x="330444" y="586065"/>
                      <a:pt x="344535" y="575131"/>
                      <a:pt x="341012" y="573229"/>
                    </a:cubicBezTo>
                    <a:cubicBezTo>
                      <a:pt x="337489" y="571328"/>
                      <a:pt x="341012" y="558587"/>
                      <a:pt x="334347" y="557731"/>
                    </a:cubicBezTo>
                    <a:cubicBezTo>
                      <a:pt x="327683" y="556876"/>
                      <a:pt x="320542" y="587016"/>
                      <a:pt x="307213" y="586255"/>
                    </a:cubicBezTo>
                    <a:cubicBezTo>
                      <a:pt x="293884" y="585495"/>
                      <a:pt x="288171" y="554308"/>
                      <a:pt x="277032" y="546322"/>
                    </a:cubicBezTo>
                    <a:cubicBezTo>
                      <a:pt x="265893" y="538335"/>
                      <a:pt x="255705" y="537860"/>
                      <a:pt x="265036" y="549935"/>
                    </a:cubicBezTo>
                    <a:cubicBezTo>
                      <a:pt x="274366" y="562010"/>
                      <a:pt x="257038" y="553453"/>
                      <a:pt x="257895" y="561439"/>
                    </a:cubicBezTo>
                    <a:cubicBezTo>
                      <a:pt x="258752" y="569426"/>
                      <a:pt x="242852" y="578174"/>
                      <a:pt x="243328" y="573800"/>
                    </a:cubicBezTo>
                    <a:cubicBezTo>
                      <a:pt x="243804" y="569426"/>
                      <a:pt x="234474" y="564292"/>
                      <a:pt x="224287" y="576937"/>
                    </a:cubicBezTo>
                    <a:cubicBezTo>
                      <a:pt x="214099" y="589583"/>
                      <a:pt x="206007" y="587587"/>
                      <a:pt x="205245" y="583118"/>
                    </a:cubicBezTo>
                    <a:cubicBezTo>
                      <a:pt x="204483" y="578649"/>
                      <a:pt x="172208" y="594717"/>
                      <a:pt x="173350" y="600042"/>
                    </a:cubicBezTo>
                    <a:cubicBezTo>
                      <a:pt x="174493" y="605366"/>
                      <a:pt x="168495" y="609550"/>
                      <a:pt x="160021" y="608884"/>
                    </a:cubicBezTo>
                    <a:cubicBezTo>
                      <a:pt x="151548" y="608219"/>
                      <a:pt x="158212" y="601373"/>
                      <a:pt x="164877" y="597760"/>
                    </a:cubicBezTo>
                    <a:cubicBezTo>
                      <a:pt x="171541" y="594147"/>
                      <a:pt x="193439" y="577413"/>
                      <a:pt x="203626" y="575606"/>
                    </a:cubicBezTo>
                    <a:cubicBezTo>
                      <a:pt x="213814" y="573800"/>
                      <a:pt x="234664" y="565433"/>
                      <a:pt x="235140" y="560489"/>
                    </a:cubicBezTo>
                    <a:cubicBezTo>
                      <a:pt x="235616" y="555544"/>
                      <a:pt x="224953" y="559633"/>
                      <a:pt x="217812" y="558302"/>
                    </a:cubicBezTo>
                    <a:cubicBezTo>
                      <a:pt x="210672" y="556971"/>
                      <a:pt x="198771" y="564957"/>
                      <a:pt x="186299" y="570282"/>
                    </a:cubicBezTo>
                    <a:cubicBezTo>
                      <a:pt x="173826" y="575606"/>
                      <a:pt x="160497" y="573800"/>
                      <a:pt x="164020" y="580931"/>
                    </a:cubicBezTo>
                    <a:cubicBezTo>
                      <a:pt x="167543" y="588062"/>
                      <a:pt x="152881" y="580075"/>
                      <a:pt x="149834" y="584924"/>
                    </a:cubicBezTo>
                    <a:cubicBezTo>
                      <a:pt x="146787" y="589773"/>
                      <a:pt x="140884" y="584449"/>
                      <a:pt x="145359" y="581787"/>
                    </a:cubicBezTo>
                    <a:cubicBezTo>
                      <a:pt x="149834" y="579124"/>
                      <a:pt x="135267" y="574275"/>
                      <a:pt x="135267" y="577413"/>
                    </a:cubicBezTo>
                    <a:cubicBezTo>
                      <a:pt x="135267" y="580551"/>
                      <a:pt x="132601" y="584449"/>
                      <a:pt x="121938" y="584449"/>
                    </a:cubicBezTo>
                    <a:cubicBezTo>
                      <a:pt x="111275" y="584449"/>
                      <a:pt x="100611" y="592055"/>
                      <a:pt x="107752" y="597380"/>
                    </a:cubicBezTo>
                    <a:cubicBezTo>
                      <a:pt x="114892" y="602704"/>
                      <a:pt x="119272" y="605366"/>
                      <a:pt x="115749" y="608884"/>
                    </a:cubicBezTo>
                    <a:cubicBezTo>
                      <a:pt x="112227" y="612402"/>
                      <a:pt x="101087" y="599376"/>
                      <a:pt x="85473" y="600898"/>
                    </a:cubicBezTo>
                    <a:cubicBezTo>
                      <a:pt x="69859" y="602419"/>
                      <a:pt x="38821" y="583593"/>
                      <a:pt x="38821" y="579124"/>
                    </a:cubicBezTo>
                    <a:cubicBezTo>
                      <a:pt x="38821" y="574656"/>
                      <a:pt x="16923" y="577793"/>
                      <a:pt x="1785" y="576177"/>
                    </a:cubicBezTo>
                    <a:lnTo>
                      <a:pt x="1785" y="882906"/>
                    </a:lnTo>
                    <a:cubicBezTo>
                      <a:pt x="1785" y="882906"/>
                      <a:pt x="9497" y="888706"/>
                      <a:pt x="12448" y="885092"/>
                    </a:cubicBezTo>
                    <a:cubicBezTo>
                      <a:pt x="15400" y="881479"/>
                      <a:pt x="20732" y="886329"/>
                      <a:pt x="30824" y="881575"/>
                    </a:cubicBezTo>
                    <a:cubicBezTo>
                      <a:pt x="40916" y="876821"/>
                      <a:pt x="44438" y="886899"/>
                      <a:pt x="44438" y="891083"/>
                    </a:cubicBezTo>
                    <a:cubicBezTo>
                      <a:pt x="44438" y="895266"/>
                      <a:pt x="58720" y="903538"/>
                      <a:pt x="64623" y="911240"/>
                    </a:cubicBezTo>
                    <a:cubicBezTo>
                      <a:pt x="70525" y="918941"/>
                      <a:pt x="73477" y="925502"/>
                      <a:pt x="80046" y="921318"/>
                    </a:cubicBezTo>
                    <a:cubicBezTo>
                      <a:pt x="86616" y="917135"/>
                      <a:pt x="98421" y="914758"/>
                      <a:pt x="98421" y="907056"/>
                    </a:cubicBezTo>
                    <a:cubicBezTo>
                      <a:pt x="98421" y="899355"/>
                      <a:pt x="125651" y="898214"/>
                      <a:pt x="125651" y="908292"/>
                    </a:cubicBezTo>
                    <a:cubicBezTo>
                      <a:pt x="125651" y="918371"/>
                      <a:pt x="153452" y="930160"/>
                      <a:pt x="168875" y="957449"/>
                    </a:cubicBezTo>
                    <a:cubicBezTo>
                      <a:pt x="184299" y="984737"/>
                      <a:pt x="181919" y="990536"/>
                      <a:pt x="204483" y="999474"/>
                    </a:cubicBezTo>
                    <a:cubicBezTo>
                      <a:pt x="227048" y="1008412"/>
                      <a:pt x="226381" y="1013070"/>
                      <a:pt x="223525" y="1020772"/>
                    </a:cubicBezTo>
                    <a:cubicBezTo>
                      <a:pt x="220669" y="1028473"/>
                      <a:pt x="237140" y="1032562"/>
                      <a:pt x="227619" y="1039122"/>
                    </a:cubicBezTo>
                    <a:lnTo>
                      <a:pt x="214004" y="1048631"/>
                    </a:lnTo>
                    <a:cubicBezTo>
                      <a:pt x="214004" y="1052529"/>
                      <a:pt x="218003" y="1055001"/>
                      <a:pt x="222478" y="1058804"/>
                    </a:cubicBezTo>
                    <a:cubicBezTo>
                      <a:pt x="226952" y="1062607"/>
                      <a:pt x="212957" y="1063273"/>
                      <a:pt x="217146" y="1067266"/>
                    </a:cubicBezTo>
                    <a:cubicBezTo>
                      <a:pt x="221335" y="1071260"/>
                      <a:pt x="216289" y="1077440"/>
                      <a:pt x="220669" y="1082289"/>
                    </a:cubicBezTo>
                    <a:cubicBezTo>
                      <a:pt x="225811" y="1086481"/>
                      <a:pt x="233294" y="1086112"/>
                      <a:pt x="237997" y="1081433"/>
                    </a:cubicBezTo>
                    <a:cubicBezTo>
                      <a:pt x="242947" y="1077440"/>
                      <a:pt x="246470" y="1086377"/>
                      <a:pt x="242471" y="1092938"/>
                    </a:cubicBezTo>
                    <a:cubicBezTo>
                      <a:pt x="240725" y="1095370"/>
                      <a:pt x="241283" y="1098756"/>
                      <a:pt x="243718" y="1100500"/>
                    </a:cubicBezTo>
                    <a:cubicBezTo>
                      <a:pt x="245979" y="1102120"/>
                      <a:pt x="249101" y="1101769"/>
                      <a:pt x="250945" y="1099689"/>
                    </a:cubicBezTo>
                    <a:cubicBezTo>
                      <a:pt x="254944" y="1094744"/>
                      <a:pt x="263322" y="1107675"/>
                      <a:pt x="267321" y="1109862"/>
                    </a:cubicBezTo>
                    <a:cubicBezTo>
                      <a:pt x="271320" y="1112049"/>
                      <a:pt x="275318" y="1118705"/>
                      <a:pt x="268654" y="1118705"/>
                    </a:cubicBezTo>
                    <a:cubicBezTo>
                      <a:pt x="261989" y="1118705"/>
                      <a:pt x="262941" y="1130304"/>
                      <a:pt x="267797" y="1130685"/>
                    </a:cubicBezTo>
                    <a:cubicBezTo>
                      <a:pt x="272652" y="1131065"/>
                      <a:pt x="272272" y="1137340"/>
                      <a:pt x="272272" y="1141334"/>
                    </a:cubicBezTo>
                    <a:cubicBezTo>
                      <a:pt x="272272" y="1145327"/>
                      <a:pt x="287790" y="1150842"/>
                      <a:pt x="293598" y="1149320"/>
                    </a:cubicBezTo>
                    <a:cubicBezTo>
                      <a:pt x="299406" y="1147799"/>
                      <a:pt x="304738" y="1152933"/>
                      <a:pt x="307403" y="1157783"/>
                    </a:cubicBezTo>
                    <a:cubicBezTo>
                      <a:pt x="310069" y="1162632"/>
                      <a:pt x="320733" y="1166245"/>
                      <a:pt x="324731" y="1163107"/>
                    </a:cubicBezTo>
                    <a:cubicBezTo>
                      <a:pt x="328730" y="1159969"/>
                      <a:pt x="331396" y="1168907"/>
                      <a:pt x="332253" y="1175087"/>
                    </a:cubicBezTo>
                    <a:cubicBezTo>
                      <a:pt x="333110" y="1181267"/>
                      <a:pt x="341774" y="1177749"/>
                      <a:pt x="347391" y="1177369"/>
                    </a:cubicBezTo>
                    <a:cubicBezTo>
                      <a:pt x="353008" y="1176989"/>
                      <a:pt x="355769" y="1184405"/>
                      <a:pt x="359387" y="1183074"/>
                    </a:cubicBezTo>
                    <a:cubicBezTo>
                      <a:pt x="367194" y="1180126"/>
                      <a:pt x="369574" y="1193818"/>
                      <a:pt x="374716" y="1202090"/>
                    </a:cubicBezTo>
                    <a:lnTo>
                      <a:pt x="926923" y="1199142"/>
                    </a:lnTo>
                    <a:cubicBezTo>
                      <a:pt x="926923" y="1199142"/>
                      <a:pt x="926923" y="1185451"/>
                      <a:pt x="933778" y="1190205"/>
                    </a:cubicBezTo>
                    <a:cubicBezTo>
                      <a:pt x="940633" y="1194959"/>
                      <a:pt x="934444" y="1202565"/>
                      <a:pt x="942156" y="1205608"/>
                    </a:cubicBezTo>
                    <a:cubicBezTo>
                      <a:pt x="949868" y="1208650"/>
                      <a:pt x="955200" y="1213214"/>
                      <a:pt x="959294" y="1211503"/>
                    </a:cubicBezTo>
                    <a:cubicBezTo>
                      <a:pt x="963388" y="1209791"/>
                      <a:pt x="970528" y="1203801"/>
                      <a:pt x="977669" y="1212073"/>
                    </a:cubicBezTo>
                    <a:cubicBezTo>
                      <a:pt x="984809" y="1220345"/>
                      <a:pt x="990141" y="1213214"/>
                      <a:pt x="994235" y="1218539"/>
                    </a:cubicBezTo>
                    <a:cubicBezTo>
                      <a:pt x="998329" y="1223863"/>
                      <a:pt x="1006136" y="1228047"/>
                      <a:pt x="1011468" y="1221581"/>
                    </a:cubicBezTo>
                    <a:cubicBezTo>
                      <a:pt x="1016799" y="1215116"/>
                      <a:pt x="1032128" y="1222627"/>
                      <a:pt x="1040030" y="1225575"/>
                    </a:cubicBezTo>
                    <a:cubicBezTo>
                      <a:pt x="1049551" y="1217778"/>
                      <a:pt x="1057453" y="1201139"/>
                      <a:pt x="1066117" y="1201139"/>
                    </a:cubicBezTo>
                    <a:cubicBezTo>
                      <a:pt x="1077733" y="1201139"/>
                      <a:pt x="1107057" y="1203801"/>
                      <a:pt x="1108866" y="1218824"/>
                    </a:cubicBezTo>
                    <a:cubicBezTo>
                      <a:pt x="1110675" y="1233847"/>
                      <a:pt x="1127907" y="1219775"/>
                      <a:pt x="1130192" y="1233942"/>
                    </a:cubicBezTo>
                    <a:cubicBezTo>
                      <a:pt x="1131620" y="1246017"/>
                      <a:pt x="1143426" y="1255525"/>
                      <a:pt x="1141427" y="1261895"/>
                    </a:cubicBezTo>
                    <a:cubicBezTo>
                      <a:pt x="1145393" y="1264325"/>
                      <a:pt x="1149208" y="1266992"/>
                      <a:pt x="1152852" y="1269882"/>
                    </a:cubicBezTo>
                    <a:cubicBezTo>
                      <a:pt x="1163243" y="1268773"/>
                      <a:pt x="1173750" y="1270142"/>
                      <a:pt x="1183509" y="1273875"/>
                    </a:cubicBezTo>
                    <a:cubicBezTo>
                      <a:pt x="1195981" y="1278344"/>
                      <a:pt x="1214642" y="1268551"/>
                      <a:pt x="1220831" y="1283384"/>
                    </a:cubicBezTo>
                    <a:cubicBezTo>
                      <a:pt x="1227019" y="1298216"/>
                      <a:pt x="1241491" y="1309911"/>
                      <a:pt x="1227971" y="1310862"/>
                    </a:cubicBezTo>
                    <a:cubicBezTo>
                      <a:pt x="1216356" y="1311813"/>
                      <a:pt x="1201313" y="1295839"/>
                      <a:pt x="1202170" y="1304682"/>
                    </a:cubicBezTo>
                    <a:cubicBezTo>
                      <a:pt x="1203027" y="1313524"/>
                      <a:pt x="1195981" y="1309150"/>
                      <a:pt x="1195981" y="1322461"/>
                    </a:cubicBezTo>
                    <a:cubicBezTo>
                      <a:pt x="1195981" y="1335773"/>
                      <a:pt x="1187032" y="1354408"/>
                      <a:pt x="1181700" y="1353553"/>
                    </a:cubicBezTo>
                    <a:lnTo>
                      <a:pt x="1181700" y="1353553"/>
                    </a:lnTo>
                    <a:cubicBezTo>
                      <a:pt x="1180161" y="1358997"/>
                      <a:pt x="1181369" y="1364848"/>
                      <a:pt x="1184937" y="1369241"/>
                    </a:cubicBezTo>
                    <a:cubicBezTo>
                      <a:pt x="1191697" y="1364392"/>
                      <a:pt x="1201408" y="1355930"/>
                      <a:pt x="1209786" y="1356500"/>
                    </a:cubicBezTo>
                    <a:cubicBezTo>
                      <a:pt x="1223116" y="1357356"/>
                      <a:pt x="1226638" y="1365343"/>
                      <a:pt x="1235493" y="1359162"/>
                    </a:cubicBezTo>
                    <a:cubicBezTo>
                      <a:pt x="1244347" y="1352982"/>
                      <a:pt x="1246156" y="1350225"/>
                      <a:pt x="1247965" y="1354694"/>
                    </a:cubicBezTo>
                    <a:cubicBezTo>
                      <a:pt x="1248235" y="1355332"/>
                      <a:pt x="1248235" y="1356052"/>
                      <a:pt x="1247965" y="1356690"/>
                    </a:cubicBezTo>
                    <a:cubicBezTo>
                      <a:pt x="1251297" y="1354884"/>
                      <a:pt x="1253677" y="1353172"/>
                      <a:pt x="1253868" y="1351746"/>
                    </a:cubicBezTo>
                    <a:cubicBezTo>
                      <a:pt x="1253971" y="1349037"/>
                      <a:pt x="1253584" y="1346331"/>
                      <a:pt x="1252725" y="1343760"/>
                    </a:cubicBezTo>
                    <a:cubicBezTo>
                      <a:pt x="1243871" y="1345091"/>
                      <a:pt x="1240920" y="1345756"/>
                      <a:pt x="1238444" y="1339576"/>
                    </a:cubicBezTo>
                    <a:cubicBezTo>
                      <a:pt x="1234921" y="1330733"/>
                      <a:pt x="1265102" y="1321891"/>
                      <a:pt x="1279384" y="1323602"/>
                    </a:cubicBezTo>
                    <a:cubicBezTo>
                      <a:pt x="1293665" y="1325314"/>
                      <a:pt x="1302329" y="1315901"/>
                      <a:pt x="1307089" y="1321606"/>
                    </a:cubicBezTo>
                    <a:cubicBezTo>
                      <a:pt x="1315563" y="1313999"/>
                      <a:pt x="1330130" y="1301449"/>
                      <a:pt x="1333843" y="1301449"/>
                    </a:cubicBezTo>
                    <a:lnTo>
                      <a:pt x="1401536" y="1300783"/>
                    </a:lnTo>
                    <a:cubicBezTo>
                      <a:pt x="1401536" y="1300783"/>
                      <a:pt x="1423529" y="1287187"/>
                      <a:pt x="1426480" y="1274826"/>
                    </a:cubicBezTo>
                    <a:cubicBezTo>
                      <a:pt x="1429432" y="1262466"/>
                      <a:pt x="1443618" y="1232801"/>
                      <a:pt x="1451901" y="1239266"/>
                    </a:cubicBezTo>
                    <a:cubicBezTo>
                      <a:pt x="1460184" y="1245732"/>
                      <a:pt x="1477988" y="1241073"/>
                      <a:pt x="1478559" y="1246968"/>
                    </a:cubicBezTo>
                    <a:cubicBezTo>
                      <a:pt x="1476049" y="1267099"/>
                      <a:pt x="1482208" y="1287349"/>
                      <a:pt x="1495506" y="1302685"/>
                    </a:cubicBezTo>
                    <a:cubicBezTo>
                      <a:pt x="1501684" y="1298053"/>
                      <a:pt x="1508912" y="1295016"/>
                      <a:pt x="1516547" y="1293842"/>
                    </a:cubicBezTo>
                    <a:cubicBezTo>
                      <a:pt x="1524545" y="1293842"/>
                      <a:pt x="1536541" y="1283669"/>
                      <a:pt x="1540064" y="1277013"/>
                    </a:cubicBezTo>
                    <a:cubicBezTo>
                      <a:pt x="1543586" y="1270358"/>
                      <a:pt x="1548537" y="1283193"/>
                      <a:pt x="1541397" y="1285475"/>
                    </a:cubicBezTo>
                    <a:cubicBezTo>
                      <a:pt x="1534256" y="1287757"/>
                      <a:pt x="1547204" y="1292987"/>
                      <a:pt x="1559676" y="1292511"/>
                    </a:cubicBezTo>
                    <a:cubicBezTo>
                      <a:pt x="1572149" y="1292036"/>
                      <a:pt x="1553869" y="1296980"/>
                      <a:pt x="1544538" y="1296505"/>
                    </a:cubicBezTo>
                    <a:cubicBezTo>
                      <a:pt x="1535208" y="1296029"/>
                      <a:pt x="1531209" y="1297455"/>
                      <a:pt x="1518737" y="1309911"/>
                    </a:cubicBezTo>
                    <a:cubicBezTo>
                      <a:pt x="1506265" y="1322366"/>
                      <a:pt x="1509216" y="1325884"/>
                      <a:pt x="1516547" y="1332065"/>
                    </a:cubicBezTo>
                    <a:cubicBezTo>
                      <a:pt x="1523878" y="1338245"/>
                      <a:pt x="1532923" y="1335583"/>
                      <a:pt x="1542729" y="1327215"/>
                    </a:cubicBezTo>
                    <a:cubicBezTo>
                      <a:pt x="1552536" y="1318848"/>
                      <a:pt x="1552250" y="1310291"/>
                      <a:pt x="1561771" y="1310767"/>
                    </a:cubicBezTo>
                    <a:cubicBezTo>
                      <a:pt x="1571292" y="1311242"/>
                      <a:pt x="1596903" y="1301829"/>
                      <a:pt x="1607947" y="1298311"/>
                    </a:cubicBezTo>
                    <a:cubicBezTo>
                      <a:pt x="1618991" y="1294793"/>
                      <a:pt x="1611946" y="1292987"/>
                      <a:pt x="1611946" y="1288138"/>
                    </a:cubicBezTo>
                    <a:cubicBezTo>
                      <a:pt x="1611946" y="1283288"/>
                      <a:pt x="1631559" y="1283193"/>
                      <a:pt x="1638604" y="1278630"/>
                    </a:cubicBezTo>
                    <a:cubicBezTo>
                      <a:pt x="1645649" y="1274066"/>
                      <a:pt x="1637462" y="1269787"/>
                      <a:pt x="1631273" y="1270643"/>
                    </a:cubicBezTo>
                    <a:close/>
                    <a:moveTo>
                      <a:pt x="474494" y="695407"/>
                    </a:moveTo>
                    <a:cubicBezTo>
                      <a:pt x="462878" y="709860"/>
                      <a:pt x="458975" y="711951"/>
                      <a:pt x="446979" y="709860"/>
                    </a:cubicBezTo>
                    <a:cubicBezTo>
                      <a:pt x="434982" y="707768"/>
                      <a:pt x="427937" y="713758"/>
                      <a:pt x="433554" y="717941"/>
                    </a:cubicBezTo>
                    <a:cubicBezTo>
                      <a:pt x="439171" y="722125"/>
                      <a:pt x="439933" y="725738"/>
                      <a:pt x="427556" y="728590"/>
                    </a:cubicBezTo>
                    <a:cubicBezTo>
                      <a:pt x="415179" y="731443"/>
                      <a:pt x="406991" y="740951"/>
                      <a:pt x="401850" y="739810"/>
                    </a:cubicBezTo>
                    <a:cubicBezTo>
                      <a:pt x="396709" y="738669"/>
                      <a:pt x="422986" y="720033"/>
                      <a:pt x="416322" y="715184"/>
                    </a:cubicBezTo>
                    <a:cubicBezTo>
                      <a:pt x="409657" y="710335"/>
                      <a:pt x="392996" y="723646"/>
                      <a:pt x="392615" y="729636"/>
                    </a:cubicBezTo>
                    <a:cubicBezTo>
                      <a:pt x="392234" y="735626"/>
                      <a:pt x="381285" y="736007"/>
                      <a:pt x="374620" y="735626"/>
                    </a:cubicBezTo>
                    <a:cubicBezTo>
                      <a:pt x="367956" y="735246"/>
                      <a:pt x="359006" y="728876"/>
                      <a:pt x="365766" y="728210"/>
                    </a:cubicBezTo>
                    <a:cubicBezTo>
                      <a:pt x="372526" y="727545"/>
                      <a:pt x="367861" y="720033"/>
                      <a:pt x="377096" y="716515"/>
                    </a:cubicBezTo>
                    <a:cubicBezTo>
                      <a:pt x="386331" y="712997"/>
                      <a:pt x="375287" y="707768"/>
                      <a:pt x="378143" y="703870"/>
                    </a:cubicBezTo>
                    <a:cubicBezTo>
                      <a:pt x="380999" y="699971"/>
                      <a:pt x="399660" y="707768"/>
                      <a:pt x="400041" y="700637"/>
                    </a:cubicBezTo>
                    <a:cubicBezTo>
                      <a:pt x="400422" y="693506"/>
                      <a:pt x="380999" y="687611"/>
                      <a:pt x="374906" y="691889"/>
                    </a:cubicBezTo>
                    <a:cubicBezTo>
                      <a:pt x="364012" y="700766"/>
                      <a:pt x="349202" y="703159"/>
                      <a:pt x="336061" y="698165"/>
                    </a:cubicBezTo>
                    <a:cubicBezTo>
                      <a:pt x="330539" y="695788"/>
                      <a:pt x="380618" y="690463"/>
                      <a:pt x="389092" y="682667"/>
                    </a:cubicBezTo>
                    <a:cubicBezTo>
                      <a:pt x="397566" y="674870"/>
                      <a:pt x="435744" y="666123"/>
                      <a:pt x="438600" y="673159"/>
                    </a:cubicBezTo>
                    <a:cubicBezTo>
                      <a:pt x="441457" y="680195"/>
                      <a:pt x="418035" y="684758"/>
                      <a:pt x="429079" y="691129"/>
                    </a:cubicBezTo>
                    <a:cubicBezTo>
                      <a:pt x="440124" y="697499"/>
                      <a:pt x="458784" y="693316"/>
                      <a:pt x="462974" y="686565"/>
                    </a:cubicBezTo>
                    <a:cubicBezTo>
                      <a:pt x="467163" y="679814"/>
                      <a:pt x="486204" y="680955"/>
                      <a:pt x="474494" y="695407"/>
                    </a:cubicBezTo>
                    <a:close/>
                    <a:moveTo>
                      <a:pt x="586935" y="838028"/>
                    </a:moveTo>
                    <a:cubicBezTo>
                      <a:pt x="573129" y="850008"/>
                      <a:pt x="574177" y="846870"/>
                      <a:pt x="562180" y="848962"/>
                    </a:cubicBezTo>
                    <a:cubicBezTo>
                      <a:pt x="550184" y="851054"/>
                      <a:pt x="559705" y="863129"/>
                      <a:pt x="545233" y="864175"/>
                    </a:cubicBezTo>
                    <a:cubicBezTo>
                      <a:pt x="530762" y="865221"/>
                      <a:pt x="495725" y="866647"/>
                      <a:pt x="490774" y="858470"/>
                    </a:cubicBezTo>
                    <a:cubicBezTo>
                      <a:pt x="489156" y="855808"/>
                      <a:pt x="509816" y="857804"/>
                      <a:pt x="511244" y="851814"/>
                    </a:cubicBezTo>
                    <a:cubicBezTo>
                      <a:pt x="512672" y="845824"/>
                      <a:pt x="518385" y="836221"/>
                      <a:pt x="527144" y="836221"/>
                    </a:cubicBezTo>
                    <a:cubicBezTo>
                      <a:pt x="535903" y="836221"/>
                      <a:pt x="535332" y="824621"/>
                      <a:pt x="520860" y="817205"/>
                    </a:cubicBezTo>
                    <a:cubicBezTo>
                      <a:pt x="506388" y="809789"/>
                      <a:pt x="541711" y="805510"/>
                      <a:pt x="549423" y="817205"/>
                    </a:cubicBezTo>
                    <a:cubicBezTo>
                      <a:pt x="557134" y="828900"/>
                      <a:pt x="572082" y="836221"/>
                      <a:pt x="580175" y="828520"/>
                    </a:cubicBezTo>
                    <a:cubicBezTo>
                      <a:pt x="588268" y="820818"/>
                      <a:pt x="634539" y="797809"/>
                      <a:pt x="634539" y="808363"/>
                    </a:cubicBezTo>
                    <a:cubicBezTo>
                      <a:pt x="634539" y="818917"/>
                      <a:pt x="600645" y="825953"/>
                      <a:pt x="586935" y="837933"/>
                    </a:cubicBezTo>
                    <a:close/>
                    <a:moveTo>
                      <a:pt x="896171" y="1160635"/>
                    </a:moveTo>
                    <a:cubicBezTo>
                      <a:pt x="886650" y="1161776"/>
                      <a:pt x="897123" y="1134963"/>
                      <a:pt x="879319" y="1125170"/>
                    </a:cubicBezTo>
                    <a:cubicBezTo>
                      <a:pt x="862480" y="1116314"/>
                      <a:pt x="851164" y="1099665"/>
                      <a:pt x="849138" y="1080768"/>
                    </a:cubicBezTo>
                    <a:cubicBezTo>
                      <a:pt x="850330" y="1072822"/>
                      <a:pt x="857746" y="1067346"/>
                      <a:pt x="865702" y="1068536"/>
                    </a:cubicBezTo>
                    <a:cubicBezTo>
                      <a:pt x="868854" y="1069007"/>
                      <a:pt x="871765" y="1070499"/>
                      <a:pt x="873987" y="1072781"/>
                    </a:cubicBezTo>
                    <a:cubicBezTo>
                      <a:pt x="881128" y="1081718"/>
                      <a:pt x="891791" y="1118039"/>
                      <a:pt x="897980" y="1129829"/>
                    </a:cubicBezTo>
                    <a:cubicBezTo>
                      <a:pt x="904168" y="1141619"/>
                      <a:pt x="904168" y="1159684"/>
                      <a:pt x="896171" y="1160540"/>
                    </a:cubicBezTo>
                    <a:close/>
                  </a:path>
                </a:pathLst>
              </a:custGeom>
              <a:solidFill>
                <a:srgbClr val="D2D2D2"/>
              </a:solidFill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71" name="Freeform 2716">
                <a:extLst>
                  <a:ext uri="{FF2B5EF4-FFF2-40B4-BE49-F238E27FC236}">
                    <a16:creationId xmlns:a16="http://schemas.microsoft.com/office/drawing/2014/main" id="{2D53C9CE-8F89-E9C6-9E47-22FFAF5DB4A3}"/>
                  </a:ext>
                </a:extLst>
              </p:cNvPr>
              <p:cNvSpPr/>
              <p:nvPr/>
            </p:nvSpPr>
            <p:spPr>
              <a:xfrm>
                <a:off x="3979913" y="3437127"/>
                <a:ext cx="4804211" cy="3250843"/>
              </a:xfrm>
              <a:custGeom>
                <a:avLst/>
                <a:gdLst>
                  <a:gd name="connsiteX0" fmla="*/ 764334 w 2037454"/>
                  <a:gd name="connsiteY0" fmla="*/ 507134 h 1378663"/>
                  <a:gd name="connsiteX1" fmla="*/ 745292 w 2037454"/>
                  <a:gd name="connsiteY1" fmla="*/ 485836 h 1378663"/>
                  <a:gd name="connsiteX2" fmla="*/ 709684 w 2037454"/>
                  <a:gd name="connsiteY2" fmla="*/ 443811 h 1378663"/>
                  <a:gd name="connsiteX3" fmla="*/ 667031 w 2037454"/>
                  <a:gd name="connsiteY3" fmla="*/ 394654 h 1378663"/>
                  <a:gd name="connsiteX4" fmla="*/ 639801 w 2037454"/>
                  <a:gd name="connsiteY4" fmla="*/ 393418 h 1378663"/>
                  <a:gd name="connsiteX5" fmla="*/ 621426 w 2037454"/>
                  <a:gd name="connsiteY5" fmla="*/ 407680 h 1378663"/>
                  <a:gd name="connsiteX6" fmla="*/ 606002 w 2037454"/>
                  <a:gd name="connsiteY6" fmla="*/ 397602 h 1378663"/>
                  <a:gd name="connsiteX7" fmla="*/ 585342 w 2037454"/>
                  <a:gd name="connsiteY7" fmla="*/ 377825 h 1378663"/>
                  <a:gd name="connsiteX8" fmla="*/ 571727 w 2037454"/>
                  <a:gd name="connsiteY8" fmla="*/ 368317 h 1378663"/>
                  <a:gd name="connsiteX9" fmla="*/ 553352 w 2037454"/>
                  <a:gd name="connsiteY9" fmla="*/ 371835 h 1378663"/>
                  <a:gd name="connsiteX10" fmla="*/ 542689 w 2037454"/>
                  <a:gd name="connsiteY10" fmla="*/ 369648 h 1378663"/>
                  <a:gd name="connsiteX11" fmla="*/ 542689 w 2037454"/>
                  <a:gd name="connsiteY11" fmla="*/ 62064 h 1378663"/>
                  <a:gd name="connsiteX12" fmla="*/ 533168 w 2037454"/>
                  <a:gd name="connsiteY12" fmla="*/ 60162 h 1378663"/>
                  <a:gd name="connsiteX13" fmla="*/ 490896 w 2037454"/>
                  <a:gd name="connsiteY13" fmla="*/ 48657 h 1378663"/>
                  <a:gd name="connsiteX14" fmla="*/ 452812 w 2037454"/>
                  <a:gd name="connsiteY14" fmla="*/ 49988 h 1378663"/>
                  <a:gd name="connsiteX15" fmla="*/ 421299 w 2037454"/>
                  <a:gd name="connsiteY15" fmla="*/ 45520 h 1378663"/>
                  <a:gd name="connsiteX16" fmla="*/ 378645 w 2037454"/>
                  <a:gd name="connsiteY16" fmla="*/ 33064 h 1378663"/>
                  <a:gd name="connsiteX17" fmla="*/ 327518 w 2037454"/>
                  <a:gd name="connsiteY17" fmla="*/ 36677 h 1378663"/>
                  <a:gd name="connsiteX18" fmla="*/ 314665 w 2037454"/>
                  <a:gd name="connsiteY18" fmla="*/ 30877 h 1378663"/>
                  <a:gd name="connsiteX19" fmla="*/ 308382 w 2037454"/>
                  <a:gd name="connsiteY19" fmla="*/ 20609 h 1378663"/>
                  <a:gd name="connsiteX20" fmla="*/ 273726 w 2037454"/>
                  <a:gd name="connsiteY20" fmla="*/ 20609 h 1378663"/>
                  <a:gd name="connsiteX21" fmla="*/ 264205 w 2037454"/>
                  <a:gd name="connsiteY21" fmla="*/ 12622 h 1378663"/>
                  <a:gd name="connsiteX22" fmla="*/ 253923 w 2037454"/>
                  <a:gd name="connsiteY22" fmla="*/ 15284 h 1378663"/>
                  <a:gd name="connsiteX23" fmla="*/ 238628 w 2037454"/>
                  <a:gd name="connsiteY23" fmla="*/ 18444 h 1378663"/>
                  <a:gd name="connsiteX24" fmla="*/ 238594 w 2037454"/>
                  <a:gd name="connsiteY24" fmla="*/ 18422 h 1378663"/>
                  <a:gd name="connsiteX25" fmla="*/ 246592 w 2037454"/>
                  <a:gd name="connsiteY25" fmla="*/ 9579 h 1378663"/>
                  <a:gd name="connsiteX26" fmla="*/ 230597 w 2037454"/>
                  <a:gd name="connsiteY26" fmla="*/ 1973 h 1378663"/>
                  <a:gd name="connsiteX27" fmla="*/ 210032 w 2037454"/>
                  <a:gd name="connsiteY27" fmla="*/ 14904 h 1378663"/>
                  <a:gd name="connsiteX28" fmla="*/ 178518 w 2037454"/>
                  <a:gd name="connsiteY28" fmla="*/ 21559 h 1378663"/>
                  <a:gd name="connsiteX29" fmla="*/ 159476 w 2037454"/>
                  <a:gd name="connsiteY29" fmla="*/ 27359 h 1378663"/>
                  <a:gd name="connsiteX30" fmla="*/ 163951 w 2037454"/>
                  <a:gd name="connsiteY30" fmla="*/ 38008 h 1378663"/>
                  <a:gd name="connsiteX31" fmla="*/ 149289 w 2037454"/>
                  <a:gd name="connsiteY31" fmla="*/ 36202 h 1378663"/>
                  <a:gd name="connsiteX32" fmla="*/ 119869 w 2037454"/>
                  <a:gd name="connsiteY32" fmla="*/ 41526 h 1378663"/>
                  <a:gd name="connsiteX33" fmla="*/ 96353 w 2037454"/>
                  <a:gd name="connsiteY33" fmla="*/ 60542 h 1378663"/>
                  <a:gd name="connsiteX34" fmla="*/ 87880 w 2037454"/>
                  <a:gd name="connsiteY34" fmla="*/ 81840 h 1378663"/>
                  <a:gd name="connsiteX35" fmla="*/ 37514 w 2037454"/>
                  <a:gd name="connsiteY35" fmla="*/ 92584 h 1378663"/>
                  <a:gd name="connsiteX36" fmla="*/ 32183 w 2037454"/>
                  <a:gd name="connsiteY36" fmla="*/ 104945 h 1378663"/>
                  <a:gd name="connsiteX37" fmla="*/ 54461 w 2037454"/>
                  <a:gd name="connsiteY37" fmla="*/ 119207 h 1378663"/>
                  <a:gd name="connsiteX38" fmla="*/ 87308 w 2037454"/>
                  <a:gd name="connsiteY38" fmla="*/ 153816 h 1378663"/>
                  <a:gd name="connsiteX39" fmla="*/ 121107 w 2037454"/>
                  <a:gd name="connsiteY39" fmla="*/ 154672 h 1378663"/>
                  <a:gd name="connsiteX40" fmla="*/ 127772 w 2037454"/>
                  <a:gd name="connsiteY40" fmla="*/ 171976 h 1378663"/>
                  <a:gd name="connsiteX41" fmla="*/ 149098 w 2037454"/>
                  <a:gd name="connsiteY41" fmla="*/ 176445 h 1378663"/>
                  <a:gd name="connsiteX42" fmla="*/ 125106 w 2037454"/>
                  <a:gd name="connsiteY42" fmla="*/ 183101 h 1378663"/>
                  <a:gd name="connsiteX43" fmla="*/ 108159 w 2037454"/>
                  <a:gd name="connsiteY43" fmla="*/ 187950 h 1378663"/>
                  <a:gd name="connsiteX44" fmla="*/ 82453 w 2037454"/>
                  <a:gd name="connsiteY44" fmla="*/ 187094 h 1378663"/>
                  <a:gd name="connsiteX45" fmla="*/ 82453 w 2037454"/>
                  <a:gd name="connsiteY45" fmla="*/ 173307 h 1378663"/>
                  <a:gd name="connsiteX46" fmla="*/ 57508 w 2037454"/>
                  <a:gd name="connsiteY46" fmla="*/ 174258 h 1378663"/>
                  <a:gd name="connsiteX47" fmla="*/ 46464 w 2037454"/>
                  <a:gd name="connsiteY47" fmla="*/ 186238 h 1378663"/>
                  <a:gd name="connsiteX48" fmla="*/ 29136 w 2037454"/>
                  <a:gd name="connsiteY48" fmla="*/ 187665 h 1378663"/>
                  <a:gd name="connsiteX49" fmla="*/ 2002 w 2037454"/>
                  <a:gd name="connsiteY49" fmla="*/ 203258 h 1378663"/>
                  <a:gd name="connsiteX50" fmla="*/ 30564 w 2037454"/>
                  <a:gd name="connsiteY50" fmla="*/ 214762 h 1378663"/>
                  <a:gd name="connsiteX51" fmla="*/ 27041 w 2037454"/>
                  <a:gd name="connsiteY51" fmla="*/ 224270 h 1378663"/>
                  <a:gd name="connsiteX52" fmla="*/ 42180 w 2037454"/>
                  <a:gd name="connsiteY52" fmla="*/ 238913 h 1378663"/>
                  <a:gd name="connsiteX53" fmla="*/ 84833 w 2037454"/>
                  <a:gd name="connsiteY53" fmla="*/ 238913 h 1378663"/>
                  <a:gd name="connsiteX54" fmla="*/ 103018 w 2037454"/>
                  <a:gd name="connsiteY54" fmla="*/ 241100 h 1378663"/>
                  <a:gd name="connsiteX55" fmla="*/ 138625 w 2037454"/>
                  <a:gd name="connsiteY55" fmla="*/ 228644 h 1378663"/>
                  <a:gd name="connsiteX56" fmla="*/ 132818 w 2037454"/>
                  <a:gd name="connsiteY56" fmla="*/ 242431 h 1378663"/>
                  <a:gd name="connsiteX57" fmla="*/ 135008 w 2037454"/>
                  <a:gd name="connsiteY57" fmla="*/ 269053 h 1378663"/>
                  <a:gd name="connsiteX58" fmla="*/ 110539 w 2037454"/>
                  <a:gd name="connsiteY58" fmla="*/ 270860 h 1378663"/>
                  <a:gd name="connsiteX59" fmla="*/ 99876 w 2037454"/>
                  <a:gd name="connsiteY59" fmla="*/ 287214 h 1378663"/>
                  <a:gd name="connsiteX60" fmla="*/ 74550 w 2037454"/>
                  <a:gd name="connsiteY60" fmla="*/ 280178 h 1378663"/>
                  <a:gd name="connsiteX61" fmla="*/ 67219 w 2037454"/>
                  <a:gd name="connsiteY61" fmla="*/ 301190 h 1378663"/>
                  <a:gd name="connsiteX62" fmla="*/ 47226 w 2037454"/>
                  <a:gd name="connsiteY62" fmla="*/ 315833 h 1378663"/>
                  <a:gd name="connsiteX63" fmla="*/ 37705 w 2037454"/>
                  <a:gd name="connsiteY63" fmla="*/ 333518 h 1378663"/>
                  <a:gd name="connsiteX64" fmla="*/ 55890 w 2037454"/>
                  <a:gd name="connsiteY64" fmla="*/ 345498 h 1378663"/>
                  <a:gd name="connsiteX65" fmla="*/ 55033 w 2037454"/>
                  <a:gd name="connsiteY65" fmla="*/ 364514 h 1378663"/>
                  <a:gd name="connsiteX66" fmla="*/ 79882 w 2037454"/>
                  <a:gd name="connsiteY66" fmla="*/ 388094 h 1378663"/>
                  <a:gd name="connsiteX67" fmla="*/ 103398 w 2037454"/>
                  <a:gd name="connsiteY67" fmla="*/ 384481 h 1378663"/>
                  <a:gd name="connsiteX68" fmla="*/ 113681 w 2037454"/>
                  <a:gd name="connsiteY68" fmla="*/ 376114 h 1378663"/>
                  <a:gd name="connsiteX69" fmla="*/ 121678 w 2037454"/>
                  <a:gd name="connsiteY69" fmla="*/ 398743 h 1378663"/>
                  <a:gd name="connsiteX70" fmla="*/ 119869 w 2037454"/>
                  <a:gd name="connsiteY70" fmla="*/ 418710 h 1378663"/>
                  <a:gd name="connsiteX71" fmla="*/ 141672 w 2037454"/>
                  <a:gd name="connsiteY71" fmla="*/ 416047 h 1378663"/>
                  <a:gd name="connsiteX72" fmla="*/ 169187 w 2037454"/>
                  <a:gd name="connsiteY72" fmla="*/ 418234 h 1378663"/>
                  <a:gd name="connsiteX73" fmla="*/ 181660 w 2037454"/>
                  <a:gd name="connsiteY73" fmla="*/ 422227 h 1378663"/>
                  <a:gd name="connsiteX74" fmla="*/ 190133 w 2037454"/>
                  <a:gd name="connsiteY74" fmla="*/ 412054 h 1378663"/>
                  <a:gd name="connsiteX75" fmla="*/ 211841 w 2037454"/>
                  <a:gd name="connsiteY75" fmla="*/ 414241 h 1378663"/>
                  <a:gd name="connsiteX76" fmla="*/ 212317 w 2037454"/>
                  <a:gd name="connsiteY76" fmla="*/ 423749 h 1378663"/>
                  <a:gd name="connsiteX77" fmla="*/ 205176 w 2037454"/>
                  <a:gd name="connsiteY77" fmla="*/ 455696 h 1378663"/>
                  <a:gd name="connsiteX78" fmla="*/ 180803 w 2037454"/>
                  <a:gd name="connsiteY78" fmla="*/ 476994 h 1378663"/>
                  <a:gd name="connsiteX79" fmla="*/ 147004 w 2037454"/>
                  <a:gd name="connsiteY79" fmla="*/ 503616 h 1378663"/>
                  <a:gd name="connsiteX80" fmla="*/ 115871 w 2037454"/>
                  <a:gd name="connsiteY80" fmla="*/ 506754 h 1378663"/>
                  <a:gd name="connsiteX81" fmla="*/ 101209 w 2037454"/>
                  <a:gd name="connsiteY81" fmla="*/ 528527 h 1378663"/>
                  <a:gd name="connsiteX82" fmla="*/ 125201 w 2037454"/>
                  <a:gd name="connsiteY82" fmla="*/ 515596 h 1378663"/>
                  <a:gd name="connsiteX83" fmla="*/ 132342 w 2037454"/>
                  <a:gd name="connsiteY83" fmla="*/ 515596 h 1378663"/>
                  <a:gd name="connsiteX84" fmla="*/ 148813 w 2037454"/>
                  <a:gd name="connsiteY84" fmla="*/ 510272 h 1378663"/>
                  <a:gd name="connsiteX85" fmla="*/ 163475 w 2037454"/>
                  <a:gd name="connsiteY85" fmla="*/ 508465 h 1378663"/>
                  <a:gd name="connsiteX86" fmla="*/ 181184 w 2037454"/>
                  <a:gd name="connsiteY86" fmla="*/ 501334 h 1378663"/>
                  <a:gd name="connsiteX87" fmla="*/ 193180 w 2037454"/>
                  <a:gd name="connsiteY87" fmla="*/ 489354 h 1378663"/>
                  <a:gd name="connsiteX88" fmla="*/ 229644 w 2037454"/>
                  <a:gd name="connsiteY88" fmla="*/ 468532 h 1378663"/>
                  <a:gd name="connsiteX89" fmla="*/ 237642 w 2037454"/>
                  <a:gd name="connsiteY89" fmla="*/ 457883 h 1378663"/>
                  <a:gd name="connsiteX90" fmla="*/ 259921 w 2037454"/>
                  <a:gd name="connsiteY90" fmla="*/ 444096 h 1378663"/>
                  <a:gd name="connsiteX91" fmla="*/ 274964 w 2037454"/>
                  <a:gd name="connsiteY91" fmla="*/ 438296 h 1378663"/>
                  <a:gd name="connsiteX92" fmla="*/ 282104 w 2037454"/>
                  <a:gd name="connsiteY92" fmla="*/ 423654 h 1378663"/>
                  <a:gd name="connsiteX93" fmla="*/ 292291 w 2037454"/>
                  <a:gd name="connsiteY93" fmla="*/ 413480 h 1378663"/>
                  <a:gd name="connsiteX94" fmla="*/ 276296 w 2037454"/>
                  <a:gd name="connsiteY94" fmla="*/ 405493 h 1378663"/>
                  <a:gd name="connsiteX95" fmla="*/ 292768 w 2037454"/>
                  <a:gd name="connsiteY95" fmla="*/ 391326 h 1378663"/>
                  <a:gd name="connsiteX96" fmla="*/ 305240 w 2037454"/>
                  <a:gd name="connsiteY96" fmla="*/ 378871 h 1378663"/>
                  <a:gd name="connsiteX97" fmla="*/ 318569 w 2037454"/>
                  <a:gd name="connsiteY97" fmla="*/ 364229 h 1378663"/>
                  <a:gd name="connsiteX98" fmla="*/ 328756 w 2037454"/>
                  <a:gd name="connsiteY98" fmla="*/ 352153 h 1378663"/>
                  <a:gd name="connsiteX99" fmla="*/ 346084 w 2037454"/>
                  <a:gd name="connsiteY99" fmla="*/ 340173 h 1378663"/>
                  <a:gd name="connsiteX100" fmla="*/ 358080 w 2037454"/>
                  <a:gd name="connsiteY100" fmla="*/ 345117 h 1378663"/>
                  <a:gd name="connsiteX101" fmla="*/ 358556 w 2037454"/>
                  <a:gd name="connsiteY101" fmla="*/ 352629 h 1378663"/>
                  <a:gd name="connsiteX102" fmla="*/ 337706 w 2037454"/>
                  <a:gd name="connsiteY102" fmla="*/ 356622 h 1378663"/>
                  <a:gd name="connsiteX103" fmla="*/ 329708 w 2037454"/>
                  <a:gd name="connsiteY103" fmla="*/ 374878 h 1378663"/>
                  <a:gd name="connsiteX104" fmla="*/ 331041 w 2037454"/>
                  <a:gd name="connsiteY104" fmla="*/ 389520 h 1378663"/>
                  <a:gd name="connsiteX105" fmla="*/ 323901 w 2037454"/>
                  <a:gd name="connsiteY105" fmla="*/ 398362 h 1378663"/>
                  <a:gd name="connsiteX106" fmla="*/ 331898 w 2037454"/>
                  <a:gd name="connsiteY106" fmla="*/ 405018 h 1378663"/>
                  <a:gd name="connsiteX107" fmla="*/ 371505 w 2037454"/>
                  <a:gd name="connsiteY107" fmla="*/ 383245 h 1378663"/>
                  <a:gd name="connsiteX108" fmla="*/ 400067 w 2037454"/>
                  <a:gd name="connsiteY108" fmla="*/ 381913 h 1378663"/>
                  <a:gd name="connsiteX109" fmla="*/ 400067 w 2037454"/>
                  <a:gd name="connsiteY109" fmla="*/ 371740 h 1378663"/>
                  <a:gd name="connsiteX110" fmla="*/ 391118 w 2037454"/>
                  <a:gd name="connsiteY110" fmla="*/ 359760 h 1378663"/>
                  <a:gd name="connsiteX111" fmla="*/ 397782 w 2037454"/>
                  <a:gd name="connsiteY111" fmla="*/ 350252 h 1378663"/>
                  <a:gd name="connsiteX112" fmla="*/ 408921 w 2037454"/>
                  <a:gd name="connsiteY112" fmla="*/ 349396 h 1378663"/>
                  <a:gd name="connsiteX113" fmla="*/ 423584 w 2037454"/>
                  <a:gd name="connsiteY113" fmla="*/ 354721 h 1378663"/>
                  <a:gd name="connsiteX114" fmla="*/ 439102 w 2037454"/>
                  <a:gd name="connsiteY114" fmla="*/ 358239 h 1378663"/>
                  <a:gd name="connsiteX115" fmla="*/ 430248 w 2037454"/>
                  <a:gd name="connsiteY115" fmla="*/ 364894 h 1378663"/>
                  <a:gd name="connsiteX116" fmla="*/ 432438 w 2037454"/>
                  <a:gd name="connsiteY116" fmla="*/ 372025 h 1378663"/>
                  <a:gd name="connsiteX117" fmla="*/ 448433 w 2037454"/>
                  <a:gd name="connsiteY117" fmla="*/ 368887 h 1378663"/>
                  <a:gd name="connsiteX118" fmla="*/ 460429 w 2037454"/>
                  <a:gd name="connsiteY118" fmla="*/ 367081 h 1378663"/>
                  <a:gd name="connsiteX119" fmla="*/ 464904 w 2037454"/>
                  <a:gd name="connsiteY119" fmla="*/ 371074 h 1378663"/>
                  <a:gd name="connsiteX120" fmla="*/ 487563 w 2037454"/>
                  <a:gd name="connsiteY120" fmla="*/ 378205 h 1378663"/>
                  <a:gd name="connsiteX121" fmla="*/ 531169 w 2037454"/>
                  <a:gd name="connsiteY121" fmla="*/ 376874 h 1378663"/>
                  <a:gd name="connsiteX122" fmla="*/ 548877 w 2037454"/>
                  <a:gd name="connsiteY122" fmla="*/ 388854 h 1378663"/>
                  <a:gd name="connsiteX123" fmla="*/ 573346 w 2037454"/>
                  <a:gd name="connsiteY123" fmla="*/ 380868 h 1378663"/>
                  <a:gd name="connsiteX124" fmla="*/ 569347 w 2037454"/>
                  <a:gd name="connsiteY124" fmla="*/ 393323 h 1378663"/>
                  <a:gd name="connsiteX125" fmla="*/ 578868 w 2037454"/>
                  <a:gd name="connsiteY125" fmla="*/ 400454 h 1378663"/>
                  <a:gd name="connsiteX126" fmla="*/ 602385 w 2037454"/>
                  <a:gd name="connsiteY126" fmla="*/ 411959 h 1378663"/>
                  <a:gd name="connsiteX127" fmla="*/ 625996 w 2037454"/>
                  <a:gd name="connsiteY127" fmla="*/ 430975 h 1378663"/>
                  <a:gd name="connsiteX128" fmla="*/ 637516 w 2037454"/>
                  <a:gd name="connsiteY128" fmla="*/ 421467 h 1378663"/>
                  <a:gd name="connsiteX129" fmla="*/ 653511 w 2037454"/>
                  <a:gd name="connsiteY129" fmla="*/ 429929 h 1378663"/>
                  <a:gd name="connsiteX130" fmla="*/ 655320 w 2037454"/>
                  <a:gd name="connsiteY130" fmla="*/ 413005 h 1378663"/>
                  <a:gd name="connsiteX131" fmla="*/ 663318 w 2037454"/>
                  <a:gd name="connsiteY131" fmla="*/ 414811 h 1378663"/>
                  <a:gd name="connsiteX132" fmla="*/ 664651 w 2037454"/>
                  <a:gd name="connsiteY132" fmla="*/ 440958 h 1378663"/>
                  <a:gd name="connsiteX133" fmla="*/ 649989 w 2037454"/>
                  <a:gd name="connsiteY133" fmla="*/ 437916 h 1378663"/>
                  <a:gd name="connsiteX134" fmla="*/ 636183 w 2037454"/>
                  <a:gd name="connsiteY134" fmla="*/ 441434 h 1378663"/>
                  <a:gd name="connsiteX135" fmla="*/ 652654 w 2037454"/>
                  <a:gd name="connsiteY135" fmla="*/ 461020 h 1378663"/>
                  <a:gd name="connsiteX136" fmla="*/ 658843 w 2037454"/>
                  <a:gd name="connsiteY136" fmla="*/ 474712 h 1378663"/>
                  <a:gd name="connsiteX137" fmla="*/ 668364 w 2037454"/>
                  <a:gd name="connsiteY137" fmla="*/ 486312 h 1378663"/>
                  <a:gd name="connsiteX138" fmla="*/ 666555 w 2037454"/>
                  <a:gd name="connsiteY138" fmla="*/ 464538 h 1378663"/>
                  <a:gd name="connsiteX139" fmla="*/ 669697 w 2037454"/>
                  <a:gd name="connsiteY139" fmla="*/ 451227 h 1378663"/>
                  <a:gd name="connsiteX140" fmla="*/ 672362 w 2037454"/>
                  <a:gd name="connsiteY140" fmla="*/ 465394 h 1378663"/>
                  <a:gd name="connsiteX141" fmla="*/ 684359 w 2037454"/>
                  <a:gd name="connsiteY141" fmla="*/ 458738 h 1378663"/>
                  <a:gd name="connsiteX142" fmla="*/ 684359 w 2037454"/>
                  <a:gd name="connsiteY142" fmla="*/ 439722 h 1378663"/>
                  <a:gd name="connsiteX143" fmla="*/ 696355 w 2037454"/>
                  <a:gd name="connsiteY143" fmla="*/ 453509 h 1378663"/>
                  <a:gd name="connsiteX144" fmla="*/ 689690 w 2037454"/>
                  <a:gd name="connsiteY144" fmla="*/ 467296 h 1378663"/>
                  <a:gd name="connsiteX145" fmla="*/ 678646 w 2037454"/>
                  <a:gd name="connsiteY145" fmla="*/ 472620 h 1378663"/>
                  <a:gd name="connsiteX146" fmla="*/ 680836 w 2037454"/>
                  <a:gd name="connsiteY146" fmla="*/ 493443 h 1378663"/>
                  <a:gd name="connsiteX147" fmla="*/ 688834 w 2037454"/>
                  <a:gd name="connsiteY147" fmla="*/ 486407 h 1378663"/>
                  <a:gd name="connsiteX148" fmla="*/ 701782 w 2037454"/>
                  <a:gd name="connsiteY148" fmla="*/ 483744 h 1378663"/>
                  <a:gd name="connsiteX149" fmla="*/ 718634 w 2037454"/>
                  <a:gd name="connsiteY149" fmla="*/ 497056 h 1378663"/>
                  <a:gd name="connsiteX150" fmla="*/ 710636 w 2037454"/>
                  <a:gd name="connsiteY150" fmla="*/ 487548 h 1378663"/>
                  <a:gd name="connsiteX151" fmla="*/ 710636 w 2037454"/>
                  <a:gd name="connsiteY151" fmla="*/ 476423 h 1378663"/>
                  <a:gd name="connsiteX152" fmla="*/ 726155 w 2037454"/>
                  <a:gd name="connsiteY152" fmla="*/ 496390 h 1378663"/>
                  <a:gd name="connsiteX153" fmla="*/ 715873 w 2037454"/>
                  <a:gd name="connsiteY153" fmla="*/ 506659 h 1378663"/>
                  <a:gd name="connsiteX154" fmla="*/ 698545 w 2037454"/>
                  <a:gd name="connsiteY154" fmla="*/ 498197 h 1378663"/>
                  <a:gd name="connsiteX155" fmla="*/ 701306 w 2037454"/>
                  <a:gd name="connsiteY155" fmla="*/ 513695 h 1378663"/>
                  <a:gd name="connsiteX156" fmla="*/ 701306 w 2037454"/>
                  <a:gd name="connsiteY156" fmla="*/ 533281 h 1378663"/>
                  <a:gd name="connsiteX157" fmla="*/ 707970 w 2037454"/>
                  <a:gd name="connsiteY157" fmla="*/ 526626 h 1378663"/>
                  <a:gd name="connsiteX158" fmla="*/ 719110 w 2037454"/>
                  <a:gd name="connsiteY158" fmla="*/ 530619 h 1378663"/>
                  <a:gd name="connsiteX159" fmla="*/ 723585 w 2037454"/>
                  <a:gd name="connsiteY159" fmla="*/ 519495 h 1378663"/>
                  <a:gd name="connsiteX160" fmla="*/ 733772 w 2037454"/>
                  <a:gd name="connsiteY160" fmla="*/ 523012 h 1378663"/>
                  <a:gd name="connsiteX161" fmla="*/ 743293 w 2037454"/>
                  <a:gd name="connsiteY161" fmla="*/ 518163 h 1378663"/>
                  <a:gd name="connsiteX162" fmla="*/ 745102 w 2037454"/>
                  <a:gd name="connsiteY162" fmla="*/ 532330 h 1378663"/>
                  <a:gd name="connsiteX163" fmla="*/ 753480 w 2037454"/>
                  <a:gd name="connsiteY163" fmla="*/ 533661 h 1378663"/>
                  <a:gd name="connsiteX164" fmla="*/ 753480 w 2037454"/>
                  <a:gd name="connsiteY164" fmla="*/ 535943 h 1378663"/>
                  <a:gd name="connsiteX165" fmla="*/ 767095 w 2037454"/>
                  <a:gd name="connsiteY165" fmla="*/ 526435 h 1378663"/>
                  <a:gd name="connsiteX166" fmla="*/ 764334 w 2037454"/>
                  <a:gd name="connsiteY166" fmla="*/ 507134 h 1378663"/>
                  <a:gd name="connsiteX167" fmla="*/ 14379 w 2037454"/>
                  <a:gd name="connsiteY167" fmla="*/ 570077 h 1378663"/>
                  <a:gd name="connsiteX168" fmla="*/ 25137 w 2037454"/>
                  <a:gd name="connsiteY168" fmla="*/ 555055 h 1378663"/>
                  <a:gd name="connsiteX169" fmla="*/ 14379 w 2037454"/>
                  <a:gd name="connsiteY169" fmla="*/ 570077 h 1378663"/>
                  <a:gd name="connsiteX170" fmla="*/ 89974 w 2037454"/>
                  <a:gd name="connsiteY170" fmla="*/ 529953 h 1378663"/>
                  <a:gd name="connsiteX171" fmla="*/ 63316 w 2037454"/>
                  <a:gd name="connsiteY171" fmla="*/ 543265 h 1378663"/>
                  <a:gd name="connsiteX172" fmla="*/ 79311 w 2037454"/>
                  <a:gd name="connsiteY172" fmla="*/ 538035 h 1378663"/>
                  <a:gd name="connsiteX173" fmla="*/ 89974 w 2037454"/>
                  <a:gd name="connsiteY173" fmla="*/ 529953 h 1378663"/>
                  <a:gd name="connsiteX174" fmla="*/ 315332 w 2037454"/>
                  <a:gd name="connsiteY174" fmla="*/ 425365 h 1378663"/>
                  <a:gd name="connsiteX175" fmla="*/ 299718 w 2037454"/>
                  <a:gd name="connsiteY175" fmla="*/ 431165 h 1378663"/>
                  <a:gd name="connsiteX176" fmla="*/ 282009 w 2037454"/>
                  <a:gd name="connsiteY176" fmla="*/ 451607 h 1378663"/>
                  <a:gd name="connsiteX177" fmla="*/ 267347 w 2037454"/>
                  <a:gd name="connsiteY177" fmla="*/ 456932 h 1378663"/>
                  <a:gd name="connsiteX178" fmla="*/ 275725 w 2037454"/>
                  <a:gd name="connsiteY178" fmla="*/ 472430 h 1378663"/>
                  <a:gd name="connsiteX179" fmla="*/ 286389 w 2037454"/>
                  <a:gd name="connsiteY179" fmla="*/ 472430 h 1378663"/>
                  <a:gd name="connsiteX180" fmla="*/ 312666 w 2037454"/>
                  <a:gd name="connsiteY180" fmla="*/ 453414 h 1378663"/>
                  <a:gd name="connsiteX181" fmla="*/ 305049 w 2037454"/>
                  <a:gd name="connsiteY181" fmla="*/ 441434 h 1378663"/>
                  <a:gd name="connsiteX182" fmla="*/ 319331 w 2037454"/>
                  <a:gd name="connsiteY182" fmla="*/ 434778 h 1378663"/>
                  <a:gd name="connsiteX183" fmla="*/ 315332 w 2037454"/>
                  <a:gd name="connsiteY183" fmla="*/ 425841 h 1378663"/>
                  <a:gd name="connsiteX184" fmla="*/ 32183 w 2037454"/>
                  <a:gd name="connsiteY184" fmla="*/ 373546 h 1378663"/>
                  <a:gd name="connsiteX185" fmla="*/ 14379 w 2037454"/>
                  <a:gd name="connsiteY185" fmla="*/ 379727 h 1378663"/>
                  <a:gd name="connsiteX186" fmla="*/ 42941 w 2037454"/>
                  <a:gd name="connsiteY186" fmla="*/ 388189 h 1378663"/>
                  <a:gd name="connsiteX187" fmla="*/ 49304 w 2037454"/>
                  <a:gd name="connsiteY187" fmla="*/ 378689 h 1378663"/>
                  <a:gd name="connsiteX188" fmla="*/ 46940 w 2037454"/>
                  <a:gd name="connsiteY188" fmla="*/ 374402 h 1378663"/>
                  <a:gd name="connsiteX189" fmla="*/ 32183 w 2037454"/>
                  <a:gd name="connsiteY189" fmla="*/ 373546 h 1378663"/>
                  <a:gd name="connsiteX190" fmla="*/ 248781 w 2037454"/>
                  <a:gd name="connsiteY190" fmla="*/ 1353538 h 1378663"/>
                  <a:gd name="connsiteX191" fmla="*/ 249733 w 2037454"/>
                  <a:gd name="connsiteY191" fmla="*/ 1377974 h 1378663"/>
                  <a:gd name="connsiteX192" fmla="*/ 264110 w 2037454"/>
                  <a:gd name="connsiteY192" fmla="*/ 1369797 h 1378663"/>
                  <a:gd name="connsiteX193" fmla="*/ 248781 w 2037454"/>
                  <a:gd name="connsiteY193" fmla="*/ 1353538 h 1378663"/>
                  <a:gd name="connsiteX194" fmla="*/ 234024 w 2037454"/>
                  <a:gd name="connsiteY194" fmla="*/ 1336519 h 1378663"/>
                  <a:gd name="connsiteX195" fmla="*/ 236023 w 2037454"/>
                  <a:gd name="connsiteY195" fmla="*/ 1346027 h 1378663"/>
                  <a:gd name="connsiteX196" fmla="*/ 234024 w 2037454"/>
                  <a:gd name="connsiteY196" fmla="*/ 1336519 h 1378663"/>
                  <a:gd name="connsiteX197" fmla="*/ 164808 w 2037454"/>
                  <a:gd name="connsiteY197" fmla="*/ 1313985 h 1378663"/>
                  <a:gd name="connsiteX198" fmla="*/ 176518 w 2037454"/>
                  <a:gd name="connsiteY198" fmla="*/ 1313034 h 1378663"/>
                  <a:gd name="connsiteX199" fmla="*/ 164808 w 2037454"/>
                  <a:gd name="connsiteY199" fmla="*/ 1313985 h 1378663"/>
                  <a:gd name="connsiteX200" fmla="*/ 196131 w 2037454"/>
                  <a:gd name="connsiteY200" fmla="*/ 1327391 h 1378663"/>
                  <a:gd name="connsiteX201" fmla="*/ 208603 w 2037454"/>
                  <a:gd name="connsiteY201" fmla="*/ 1329388 h 1378663"/>
                  <a:gd name="connsiteX202" fmla="*/ 196131 w 2037454"/>
                  <a:gd name="connsiteY202" fmla="*/ 1327391 h 1378663"/>
                  <a:gd name="connsiteX203" fmla="*/ 2019939 w 2037454"/>
                  <a:gd name="connsiteY203" fmla="*/ 733140 h 1378663"/>
                  <a:gd name="connsiteX204" fmla="*/ 1993281 w 2037454"/>
                  <a:gd name="connsiteY204" fmla="*/ 725438 h 1378663"/>
                  <a:gd name="connsiteX205" fmla="*/ 1967860 w 2037454"/>
                  <a:gd name="connsiteY205" fmla="*/ 760998 h 1378663"/>
                  <a:gd name="connsiteX206" fmla="*/ 1942820 w 2037454"/>
                  <a:gd name="connsiteY206" fmla="*/ 786670 h 1378663"/>
                  <a:gd name="connsiteX207" fmla="*/ 1874080 w 2037454"/>
                  <a:gd name="connsiteY207" fmla="*/ 787336 h 1378663"/>
                  <a:gd name="connsiteX208" fmla="*/ 1847327 w 2037454"/>
                  <a:gd name="connsiteY208" fmla="*/ 807493 h 1378663"/>
                  <a:gd name="connsiteX209" fmla="*/ 1847993 w 2037454"/>
                  <a:gd name="connsiteY209" fmla="*/ 808633 h 1378663"/>
                  <a:gd name="connsiteX210" fmla="*/ 1808958 w 2037454"/>
                  <a:gd name="connsiteY210" fmla="*/ 827649 h 1378663"/>
                  <a:gd name="connsiteX211" fmla="*/ 1792963 w 2037454"/>
                  <a:gd name="connsiteY211" fmla="*/ 829171 h 1378663"/>
                  <a:gd name="connsiteX212" fmla="*/ 1794105 w 2037454"/>
                  <a:gd name="connsiteY212" fmla="*/ 837158 h 1378663"/>
                  <a:gd name="connsiteX213" fmla="*/ 1788202 w 2037454"/>
                  <a:gd name="connsiteY213" fmla="*/ 842102 h 1378663"/>
                  <a:gd name="connsiteX214" fmla="*/ 1742312 w 2037454"/>
                  <a:gd name="connsiteY214" fmla="*/ 870626 h 1378663"/>
                  <a:gd name="connsiteX215" fmla="*/ 1702229 w 2037454"/>
                  <a:gd name="connsiteY215" fmla="*/ 861783 h 1378663"/>
                  <a:gd name="connsiteX216" fmla="*/ 1717367 w 2037454"/>
                  <a:gd name="connsiteY216" fmla="*/ 857314 h 1378663"/>
                  <a:gd name="connsiteX217" fmla="*/ 1725460 w 2037454"/>
                  <a:gd name="connsiteY217" fmla="*/ 855033 h 1378663"/>
                  <a:gd name="connsiteX218" fmla="*/ 1722223 w 2037454"/>
                  <a:gd name="connsiteY218" fmla="*/ 839344 h 1378663"/>
                  <a:gd name="connsiteX219" fmla="*/ 1714701 w 2037454"/>
                  <a:gd name="connsiteY219" fmla="*/ 813863 h 1378663"/>
                  <a:gd name="connsiteX220" fmla="*/ 1693375 w 2037454"/>
                  <a:gd name="connsiteY220" fmla="*/ 817381 h 1378663"/>
                  <a:gd name="connsiteX221" fmla="*/ 1701372 w 2037454"/>
                  <a:gd name="connsiteY221" fmla="*/ 781060 h 1378663"/>
                  <a:gd name="connsiteX222" fmla="*/ 1670239 w 2037454"/>
                  <a:gd name="connsiteY222" fmla="*/ 777447 h 1378663"/>
                  <a:gd name="connsiteX223" fmla="*/ 1649865 w 2037454"/>
                  <a:gd name="connsiteY223" fmla="*/ 792565 h 1378663"/>
                  <a:gd name="connsiteX224" fmla="*/ 1644533 w 2037454"/>
                  <a:gd name="connsiteY224" fmla="*/ 835161 h 1378663"/>
                  <a:gd name="connsiteX225" fmla="*/ 1630252 w 2037454"/>
                  <a:gd name="connsiteY225" fmla="*/ 864445 h 1378663"/>
                  <a:gd name="connsiteX226" fmla="*/ 1615114 w 2037454"/>
                  <a:gd name="connsiteY226" fmla="*/ 826413 h 1378663"/>
                  <a:gd name="connsiteX227" fmla="*/ 1619589 w 2037454"/>
                  <a:gd name="connsiteY227" fmla="*/ 791804 h 1378663"/>
                  <a:gd name="connsiteX228" fmla="*/ 1649865 w 2037454"/>
                  <a:gd name="connsiteY228" fmla="*/ 766038 h 1378663"/>
                  <a:gd name="connsiteX229" fmla="*/ 1691566 w 2037454"/>
                  <a:gd name="connsiteY229" fmla="*/ 758051 h 1378663"/>
                  <a:gd name="connsiteX230" fmla="*/ 1693851 w 2037454"/>
                  <a:gd name="connsiteY230" fmla="*/ 755769 h 1378663"/>
                  <a:gd name="connsiteX231" fmla="*/ 1682426 w 2037454"/>
                  <a:gd name="connsiteY231" fmla="*/ 747782 h 1378663"/>
                  <a:gd name="connsiteX232" fmla="*/ 1680046 w 2037454"/>
                  <a:gd name="connsiteY232" fmla="*/ 750920 h 1378663"/>
                  <a:gd name="connsiteX233" fmla="*/ 1661004 w 2037454"/>
                  <a:gd name="connsiteY233" fmla="*/ 742933 h 1378663"/>
                  <a:gd name="connsiteX234" fmla="*/ 1623683 w 2037454"/>
                  <a:gd name="connsiteY234" fmla="*/ 750064 h 1378663"/>
                  <a:gd name="connsiteX235" fmla="*/ 1608544 w 2037454"/>
                  <a:gd name="connsiteY235" fmla="*/ 737609 h 1378663"/>
                  <a:gd name="connsiteX236" fmla="*/ 1601404 w 2037454"/>
                  <a:gd name="connsiteY236" fmla="*/ 726960 h 1378663"/>
                  <a:gd name="connsiteX237" fmla="*/ 1556085 w 2037454"/>
                  <a:gd name="connsiteY237" fmla="*/ 745976 h 1378663"/>
                  <a:gd name="connsiteX238" fmla="*/ 1530378 w 2037454"/>
                  <a:gd name="connsiteY238" fmla="*/ 741507 h 1378663"/>
                  <a:gd name="connsiteX239" fmla="*/ 1570366 w 2037454"/>
                  <a:gd name="connsiteY239" fmla="*/ 715835 h 1378663"/>
                  <a:gd name="connsiteX240" fmla="*/ 1580649 w 2037454"/>
                  <a:gd name="connsiteY240" fmla="*/ 711842 h 1378663"/>
                  <a:gd name="connsiteX241" fmla="*/ 1552086 w 2037454"/>
                  <a:gd name="connsiteY241" fmla="*/ 707849 h 1378663"/>
                  <a:gd name="connsiteX242" fmla="*/ 1534853 w 2037454"/>
                  <a:gd name="connsiteY242" fmla="*/ 704806 h 1378663"/>
                  <a:gd name="connsiteX243" fmla="*/ 1518287 w 2037454"/>
                  <a:gd name="connsiteY243" fmla="*/ 698340 h 1378663"/>
                  <a:gd name="connsiteX244" fmla="*/ 1499912 w 2037454"/>
                  <a:gd name="connsiteY244" fmla="*/ 697770 h 1378663"/>
                  <a:gd name="connsiteX245" fmla="*/ 1482774 w 2037454"/>
                  <a:gd name="connsiteY245" fmla="*/ 691875 h 1378663"/>
                  <a:gd name="connsiteX246" fmla="*/ 1474396 w 2037454"/>
                  <a:gd name="connsiteY246" fmla="*/ 676472 h 1378663"/>
                  <a:gd name="connsiteX247" fmla="*/ 1467541 w 2037454"/>
                  <a:gd name="connsiteY247" fmla="*/ 685410 h 1378663"/>
                  <a:gd name="connsiteX248" fmla="*/ 915334 w 2037454"/>
                  <a:gd name="connsiteY248" fmla="*/ 688357 h 1378663"/>
                  <a:gd name="connsiteX249" fmla="*/ 917333 w 2037454"/>
                  <a:gd name="connsiteY249" fmla="*/ 690924 h 1378663"/>
                  <a:gd name="connsiteX250" fmla="*/ 920856 w 2037454"/>
                  <a:gd name="connsiteY250" fmla="*/ 711842 h 1378663"/>
                  <a:gd name="connsiteX251" fmla="*/ 914667 w 2037454"/>
                  <a:gd name="connsiteY251" fmla="*/ 732189 h 1378663"/>
                  <a:gd name="connsiteX252" fmla="*/ 908840 w 2037454"/>
                  <a:gd name="connsiteY252" fmla="*/ 727410 h 1378663"/>
                  <a:gd name="connsiteX253" fmla="*/ 912001 w 2037454"/>
                  <a:gd name="connsiteY253" fmla="*/ 722016 h 1378663"/>
                  <a:gd name="connsiteX254" fmla="*/ 909336 w 2037454"/>
                  <a:gd name="connsiteY254" fmla="*/ 709560 h 1378663"/>
                  <a:gd name="connsiteX255" fmla="*/ 905432 w 2037454"/>
                  <a:gd name="connsiteY255" fmla="*/ 702334 h 1378663"/>
                  <a:gd name="connsiteX256" fmla="*/ 873728 w 2037454"/>
                  <a:gd name="connsiteY256" fmla="*/ 702334 h 1378663"/>
                  <a:gd name="connsiteX257" fmla="*/ 873728 w 2037454"/>
                  <a:gd name="connsiteY257" fmla="*/ 703950 h 1378663"/>
                  <a:gd name="connsiteX258" fmla="*/ 883915 w 2037454"/>
                  <a:gd name="connsiteY258" fmla="*/ 730573 h 1378663"/>
                  <a:gd name="connsiteX259" fmla="*/ 892865 w 2037454"/>
                  <a:gd name="connsiteY259" fmla="*/ 749589 h 1378663"/>
                  <a:gd name="connsiteX260" fmla="*/ 892865 w 2037454"/>
                  <a:gd name="connsiteY260" fmla="*/ 756244 h 1378663"/>
                  <a:gd name="connsiteX261" fmla="*/ 888866 w 2037454"/>
                  <a:gd name="connsiteY261" fmla="*/ 774405 h 1378663"/>
                  <a:gd name="connsiteX262" fmla="*/ 885724 w 2037454"/>
                  <a:gd name="connsiteY262" fmla="*/ 823656 h 1378663"/>
                  <a:gd name="connsiteX263" fmla="*/ 880392 w 2037454"/>
                  <a:gd name="connsiteY263" fmla="*/ 854747 h 1378663"/>
                  <a:gd name="connsiteX264" fmla="*/ 887057 w 2037454"/>
                  <a:gd name="connsiteY264" fmla="*/ 887170 h 1378663"/>
                  <a:gd name="connsiteX265" fmla="*/ 889247 w 2037454"/>
                  <a:gd name="connsiteY265" fmla="*/ 913317 h 1378663"/>
                  <a:gd name="connsiteX266" fmla="*/ 895530 w 2037454"/>
                  <a:gd name="connsiteY266" fmla="*/ 939559 h 1378663"/>
                  <a:gd name="connsiteX267" fmla="*/ 910573 w 2037454"/>
                  <a:gd name="connsiteY267" fmla="*/ 956864 h 1378663"/>
                  <a:gd name="connsiteX268" fmla="*/ 920856 w 2037454"/>
                  <a:gd name="connsiteY268" fmla="*/ 967893 h 1378663"/>
                  <a:gd name="connsiteX269" fmla="*/ 928853 w 2037454"/>
                  <a:gd name="connsiteY269" fmla="*/ 980348 h 1378663"/>
                  <a:gd name="connsiteX270" fmla="*/ 931519 w 2037454"/>
                  <a:gd name="connsiteY270" fmla="*/ 995846 h 1378663"/>
                  <a:gd name="connsiteX271" fmla="*/ 952370 w 2037454"/>
                  <a:gd name="connsiteY271" fmla="*/ 1018571 h 1378663"/>
                  <a:gd name="connsiteX272" fmla="*/ 962652 w 2037454"/>
                  <a:gd name="connsiteY272" fmla="*/ 1037111 h 1378663"/>
                  <a:gd name="connsiteX273" fmla="*/ 987502 w 2037454"/>
                  <a:gd name="connsiteY273" fmla="*/ 1047380 h 1378663"/>
                  <a:gd name="connsiteX274" fmla="*/ 1004353 w 2037454"/>
                  <a:gd name="connsiteY274" fmla="*/ 1050898 h 1378663"/>
                  <a:gd name="connsiteX275" fmla="*/ 1023395 w 2037454"/>
                  <a:gd name="connsiteY275" fmla="*/ 1073147 h 1378663"/>
                  <a:gd name="connsiteX276" fmla="*/ 1027965 w 2037454"/>
                  <a:gd name="connsiteY276" fmla="*/ 1085697 h 1378663"/>
                  <a:gd name="connsiteX277" fmla="*/ 1074046 w 2037454"/>
                  <a:gd name="connsiteY277" fmla="*/ 1079707 h 1378663"/>
                  <a:gd name="connsiteX278" fmla="*/ 1096324 w 2037454"/>
                  <a:gd name="connsiteY278" fmla="*/ 1091592 h 1378663"/>
                  <a:gd name="connsiteX279" fmla="*/ 1148118 w 2037454"/>
                  <a:gd name="connsiteY279" fmla="*/ 1109562 h 1378663"/>
                  <a:gd name="connsiteX280" fmla="*/ 1205243 w 2037454"/>
                  <a:gd name="connsiteY280" fmla="*/ 1109087 h 1378663"/>
                  <a:gd name="connsiteX281" fmla="*/ 1211907 w 2037454"/>
                  <a:gd name="connsiteY281" fmla="*/ 1100530 h 1378663"/>
                  <a:gd name="connsiteX282" fmla="*/ 1243231 w 2037454"/>
                  <a:gd name="connsiteY282" fmla="*/ 1100530 h 1378663"/>
                  <a:gd name="connsiteX283" fmla="*/ 1265985 w 2037454"/>
                  <a:gd name="connsiteY283" fmla="*/ 1120972 h 1378663"/>
                  <a:gd name="connsiteX284" fmla="*/ 1278839 w 2037454"/>
                  <a:gd name="connsiteY284" fmla="*/ 1136565 h 1378663"/>
                  <a:gd name="connsiteX285" fmla="*/ 1285979 w 2037454"/>
                  <a:gd name="connsiteY285" fmla="*/ 1149401 h 1378663"/>
                  <a:gd name="connsiteX286" fmla="*/ 1309210 w 2037454"/>
                  <a:gd name="connsiteY286" fmla="*/ 1161286 h 1378663"/>
                  <a:gd name="connsiteX287" fmla="*/ 1324919 w 2037454"/>
                  <a:gd name="connsiteY287" fmla="*/ 1142270 h 1378663"/>
                  <a:gd name="connsiteX288" fmla="*/ 1360527 w 2037454"/>
                  <a:gd name="connsiteY288" fmla="*/ 1162617 h 1378663"/>
                  <a:gd name="connsiteX289" fmla="*/ 1379569 w 2037454"/>
                  <a:gd name="connsiteY289" fmla="*/ 1189715 h 1378663"/>
                  <a:gd name="connsiteX290" fmla="*/ 1384329 w 2037454"/>
                  <a:gd name="connsiteY290" fmla="*/ 1204833 h 1378663"/>
                  <a:gd name="connsiteX291" fmla="*/ 1390042 w 2037454"/>
                  <a:gd name="connsiteY291" fmla="*/ 1217193 h 1378663"/>
                  <a:gd name="connsiteX292" fmla="*/ 1418033 w 2037454"/>
                  <a:gd name="connsiteY292" fmla="*/ 1226701 h 1378663"/>
                  <a:gd name="connsiteX293" fmla="*/ 1426411 w 2037454"/>
                  <a:gd name="connsiteY293" fmla="*/ 1229839 h 1378663"/>
                  <a:gd name="connsiteX294" fmla="*/ 1420603 w 2037454"/>
                  <a:gd name="connsiteY294" fmla="*/ 1203977 h 1378663"/>
                  <a:gd name="connsiteX295" fmla="*/ 1425459 w 2037454"/>
                  <a:gd name="connsiteY295" fmla="*/ 1184961 h 1378663"/>
                  <a:gd name="connsiteX296" fmla="*/ 1440121 w 2037454"/>
                  <a:gd name="connsiteY296" fmla="*/ 1172601 h 1378663"/>
                  <a:gd name="connsiteX297" fmla="*/ 1452117 w 2037454"/>
                  <a:gd name="connsiteY297" fmla="*/ 1168132 h 1378663"/>
                  <a:gd name="connsiteX298" fmla="*/ 1471730 w 2037454"/>
                  <a:gd name="connsiteY298" fmla="*/ 1151683 h 1378663"/>
                  <a:gd name="connsiteX299" fmla="*/ 1481251 w 2037454"/>
                  <a:gd name="connsiteY299" fmla="*/ 1147690 h 1378663"/>
                  <a:gd name="connsiteX300" fmla="*/ 1493723 w 2037454"/>
                  <a:gd name="connsiteY300" fmla="*/ 1139703 h 1378663"/>
                  <a:gd name="connsiteX301" fmla="*/ 1503911 w 2037454"/>
                  <a:gd name="connsiteY301" fmla="*/ 1140559 h 1378663"/>
                  <a:gd name="connsiteX302" fmla="*/ 1513431 w 2037454"/>
                  <a:gd name="connsiteY302" fmla="*/ 1142841 h 1378663"/>
                  <a:gd name="connsiteX303" fmla="*/ 1529903 w 2037454"/>
                  <a:gd name="connsiteY303" fmla="*/ 1142841 h 1378663"/>
                  <a:gd name="connsiteX304" fmla="*/ 1543232 w 2037454"/>
                  <a:gd name="connsiteY304" fmla="*/ 1149021 h 1378663"/>
                  <a:gd name="connsiteX305" fmla="*/ 1560084 w 2037454"/>
                  <a:gd name="connsiteY305" fmla="*/ 1153870 h 1378663"/>
                  <a:gd name="connsiteX306" fmla="*/ 1569033 w 2037454"/>
                  <a:gd name="connsiteY306" fmla="*/ 1146834 h 1378663"/>
                  <a:gd name="connsiteX307" fmla="*/ 1586742 w 2037454"/>
                  <a:gd name="connsiteY307" fmla="*/ 1159194 h 1378663"/>
                  <a:gd name="connsiteX308" fmla="*/ 1582362 w 2037454"/>
                  <a:gd name="connsiteY308" fmla="*/ 1149021 h 1378663"/>
                  <a:gd name="connsiteX309" fmla="*/ 1578363 w 2037454"/>
                  <a:gd name="connsiteY309" fmla="*/ 1137896 h 1378663"/>
                  <a:gd name="connsiteX310" fmla="*/ 1595691 w 2037454"/>
                  <a:gd name="connsiteY310" fmla="*/ 1129054 h 1378663"/>
                  <a:gd name="connsiteX311" fmla="*/ 1609877 w 2037454"/>
                  <a:gd name="connsiteY311" fmla="*/ 1125916 h 1378663"/>
                  <a:gd name="connsiteX312" fmla="*/ 1617875 w 2037454"/>
                  <a:gd name="connsiteY312" fmla="*/ 1131241 h 1378663"/>
                  <a:gd name="connsiteX313" fmla="*/ 1644533 w 2037454"/>
                  <a:gd name="connsiteY313" fmla="*/ 1128103 h 1378663"/>
                  <a:gd name="connsiteX314" fmla="*/ 1663575 w 2037454"/>
                  <a:gd name="connsiteY314" fmla="*/ 1141509 h 1378663"/>
                  <a:gd name="connsiteX315" fmla="*/ 1677380 w 2037454"/>
                  <a:gd name="connsiteY315" fmla="*/ 1143696 h 1378663"/>
                  <a:gd name="connsiteX316" fmla="*/ 1696422 w 2037454"/>
                  <a:gd name="connsiteY316" fmla="*/ 1137421 h 1378663"/>
                  <a:gd name="connsiteX317" fmla="*/ 1716415 w 2037454"/>
                  <a:gd name="connsiteY317" fmla="*/ 1159670 h 1378663"/>
                  <a:gd name="connsiteX318" fmla="*/ 1716891 w 2037454"/>
                  <a:gd name="connsiteY318" fmla="*/ 1182299 h 1378663"/>
                  <a:gd name="connsiteX319" fmla="*/ 1725270 w 2037454"/>
                  <a:gd name="connsiteY319" fmla="*/ 1202266 h 1378663"/>
                  <a:gd name="connsiteX320" fmla="*/ 1733267 w 2037454"/>
                  <a:gd name="connsiteY320" fmla="*/ 1223183 h 1378663"/>
                  <a:gd name="connsiteX321" fmla="*/ 1747072 w 2037454"/>
                  <a:gd name="connsiteY321" fmla="*/ 1240393 h 1378663"/>
                  <a:gd name="connsiteX322" fmla="*/ 1762210 w 2037454"/>
                  <a:gd name="connsiteY322" fmla="*/ 1243055 h 1378663"/>
                  <a:gd name="connsiteX323" fmla="*/ 1771065 w 2037454"/>
                  <a:gd name="connsiteY323" fmla="*/ 1219570 h 1378663"/>
                  <a:gd name="connsiteX324" fmla="*/ 1760021 w 2037454"/>
                  <a:gd name="connsiteY324" fmla="*/ 1179161 h 1378663"/>
                  <a:gd name="connsiteX325" fmla="*/ 1754213 w 2037454"/>
                  <a:gd name="connsiteY325" fmla="*/ 1160145 h 1378663"/>
                  <a:gd name="connsiteX326" fmla="*/ 1743074 w 2037454"/>
                  <a:gd name="connsiteY326" fmla="*/ 1121067 h 1378663"/>
                  <a:gd name="connsiteX327" fmla="*/ 1766685 w 2037454"/>
                  <a:gd name="connsiteY327" fmla="*/ 1079327 h 1378663"/>
                  <a:gd name="connsiteX328" fmla="*/ 1784394 w 2037454"/>
                  <a:gd name="connsiteY328" fmla="*/ 1069153 h 1378663"/>
                  <a:gd name="connsiteX329" fmla="*/ 1800865 w 2037454"/>
                  <a:gd name="connsiteY329" fmla="*/ 1053180 h 1378663"/>
                  <a:gd name="connsiteX330" fmla="*/ 1812861 w 2037454"/>
                  <a:gd name="connsiteY330" fmla="*/ 1048711 h 1378663"/>
                  <a:gd name="connsiteX331" fmla="*/ 1834188 w 2037454"/>
                  <a:gd name="connsiteY331" fmla="*/ 1034069 h 1378663"/>
                  <a:gd name="connsiteX332" fmla="*/ 1835997 w 2037454"/>
                  <a:gd name="connsiteY332" fmla="*/ 1020757 h 1378663"/>
                  <a:gd name="connsiteX333" fmla="*/ 1840852 w 2037454"/>
                  <a:gd name="connsiteY333" fmla="*/ 1013626 h 1378663"/>
                  <a:gd name="connsiteX334" fmla="*/ 1854657 w 2037454"/>
                  <a:gd name="connsiteY334" fmla="*/ 1014482 h 1378663"/>
                  <a:gd name="connsiteX335" fmla="*/ 1859513 w 2037454"/>
                  <a:gd name="connsiteY335" fmla="*/ 1002502 h 1378663"/>
                  <a:gd name="connsiteX336" fmla="*/ 1853325 w 2037454"/>
                  <a:gd name="connsiteY336" fmla="*/ 995846 h 1378663"/>
                  <a:gd name="connsiteX337" fmla="*/ 1846184 w 2037454"/>
                  <a:gd name="connsiteY337" fmla="*/ 982155 h 1378663"/>
                  <a:gd name="connsiteX338" fmla="*/ 1846184 w 2037454"/>
                  <a:gd name="connsiteY338" fmla="*/ 972647 h 1378663"/>
                  <a:gd name="connsiteX339" fmla="*/ 1833331 w 2037454"/>
                  <a:gd name="connsiteY339" fmla="*/ 955818 h 1378663"/>
                  <a:gd name="connsiteX340" fmla="*/ 1841328 w 2037454"/>
                  <a:gd name="connsiteY340" fmla="*/ 948687 h 1378663"/>
                  <a:gd name="connsiteX341" fmla="*/ 1844470 w 2037454"/>
                  <a:gd name="connsiteY341" fmla="*/ 922539 h 1378663"/>
                  <a:gd name="connsiteX342" fmla="*/ 1851135 w 2037454"/>
                  <a:gd name="connsiteY342" fmla="*/ 922539 h 1378663"/>
                  <a:gd name="connsiteX343" fmla="*/ 1849326 w 2037454"/>
                  <a:gd name="connsiteY343" fmla="*/ 941556 h 1378663"/>
                  <a:gd name="connsiteX344" fmla="*/ 1854657 w 2037454"/>
                  <a:gd name="connsiteY344" fmla="*/ 965516 h 1378663"/>
                  <a:gd name="connsiteX345" fmla="*/ 1863607 w 2037454"/>
                  <a:gd name="connsiteY345" fmla="*/ 959716 h 1378663"/>
                  <a:gd name="connsiteX346" fmla="*/ 1866654 w 2037454"/>
                  <a:gd name="connsiteY346" fmla="*/ 933569 h 1378663"/>
                  <a:gd name="connsiteX347" fmla="*/ 1867606 w 2037454"/>
                  <a:gd name="connsiteY347" fmla="*/ 925107 h 1378663"/>
                  <a:gd name="connsiteX348" fmla="*/ 1881792 w 2037454"/>
                  <a:gd name="connsiteY348" fmla="*/ 924251 h 1378663"/>
                  <a:gd name="connsiteX349" fmla="*/ 1892455 w 2037454"/>
                  <a:gd name="connsiteY349" fmla="*/ 899340 h 1378663"/>
                  <a:gd name="connsiteX350" fmla="*/ 1903595 w 2037454"/>
                  <a:gd name="connsiteY350" fmla="*/ 893635 h 1378663"/>
                  <a:gd name="connsiteX351" fmla="*/ 1932919 w 2037454"/>
                  <a:gd name="connsiteY351" fmla="*/ 885648 h 1378663"/>
                  <a:gd name="connsiteX352" fmla="*/ 1902262 w 2037454"/>
                  <a:gd name="connsiteY352" fmla="*/ 884698 h 1378663"/>
                  <a:gd name="connsiteX353" fmla="*/ 1934632 w 2037454"/>
                  <a:gd name="connsiteY353" fmla="*/ 874524 h 1378663"/>
                  <a:gd name="connsiteX354" fmla="*/ 1944153 w 2037454"/>
                  <a:gd name="connsiteY354" fmla="*/ 866062 h 1378663"/>
                  <a:gd name="connsiteX355" fmla="*/ 1960779 w 2037454"/>
                  <a:gd name="connsiteY355" fmla="*/ 867585 h 1378663"/>
                  <a:gd name="connsiteX356" fmla="*/ 1961005 w 2037454"/>
                  <a:gd name="connsiteY356" fmla="*/ 867393 h 1378663"/>
                  <a:gd name="connsiteX357" fmla="*/ 1955673 w 2037454"/>
                  <a:gd name="connsiteY357" fmla="*/ 851895 h 1378663"/>
                  <a:gd name="connsiteX358" fmla="*/ 1958339 w 2037454"/>
                  <a:gd name="connsiteY358" fmla="*/ 841721 h 1378663"/>
                  <a:gd name="connsiteX359" fmla="*/ 1971288 w 2037454"/>
                  <a:gd name="connsiteY359" fmla="*/ 819948 h 1378663"/>
                  <a:gd name="connsiteX360" fmla="*/ 1982808 w 2037454"/>
                  <a:gd name="connsiteY360" fmla="*/ 812817 h 1378663"/>
                  <a:gd name="connsiteX361" fmla="*/ 1997470 w 2037454"/>
                  <a:gd name="connsiteY361" fmla="*/ 798175 h 1378663"/>
                  <a:gd name="connsiteX362" fmla="*/ 2022414 w 2037454"/>
                  <a:gd name="connsiteY362" fmla="*/ 799125 h 1378663"/>
                  <a:gd name="connsiteX363" fmla="*/ 2037362 w 2037454"/>
                  <a:gd name="connsiteY363" fmla="*/ 787906 h 1378663"/>
                  <a:gd name="connsiteX364" fmla="*/ 2019939 w 2037454"/>
                  <a:gd name="connsiteY364" fmla="*/ 733140 h 137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</a:cxnLst>
                <a:rect l="l" t="t" r="r" b="b"/>
                <a:pathLst>
                  <a:path w="2037454" h="1378663">
                    <a:moveTo>
                      <a:pt x="764334" y="507134"/>
                    </a:moveTo>
                    <a:cubicBezTo>
                      <a:pt x="767285" y="499433"/>
                      <a:pt x="767856" y="494679"/>
                      <a:pt x="745292" y="485836"/>
                    </a:cubicBezTo>
                    <a:cubicBezTo>
                      <a:pt x="722728" y="476994"/>
                      <a:pt x="725108" y="471004"/>
                      <a:pt x="709684" y="443811"/>
                    </a:cubicBezTo>
                    <a:cubicBezTo>
                      <a:pt x="694260" y="416618"/>
                      <a:pt x="667031" y="404733"/>
                      <a:pt x="667031" y="394654"/>
                    </a:cubicBezTo>
                    <a:cubicBezTo>
                      <a:pt x="667031" y="384576"/>
                      <a:pt x="639801" y="385812"/>
                      <a:pt x="639801" y="393418"/>
                    </a:cubicBezTo>
                    <a:cubicBezTo>
                      <a:pt x="639801" y="401025"/>
                      <a:pt x="627900" y="403497"/>
                      <a:pt x="621426" y="407680"/>
                    </a:cubicBezTo>
                    <a:cubicBezTo>
                      <a:pt x="614952" y="411864"/>
                      <a:pt x="611905" y="405303"/>
                      <a:pt x="606002" y="397602"/>
                    </a:cubicBezTo>
                    <a:cubicBezTo>
                      <a:pt x="600100" y="389900"/>
                      <a:pt x="585342" y="382199"/>
                      <a:pt x="585342" y="377825"/>
                    </a:cubicBezTo>
                    <a:cubicBezTo>
                      <a:pt x="585342" y="373451"/>
                      <a:pt x="581820" y="363088"/>
                      <a:pt x="571727" y="368317"/>
                    </a:cubicBezTo>
                    <a:cubicBezTo>
                      <a:pt x="561635" y="373546"/>
                      <a:pt x="556304" y="368317"/>
                      <a:pt x="553352" y="371835"/>
                    </a:cubicBezTo>
                    <a:cubicBezTo>
                      <a:pt x="550401" y="375353"/>
                      <a:pt x="542689" y="369648"/>
                      <a:pt x="542689" y="369648"/>
                    </a:cubicBezTo>
                    <a:lnTo>
                      <a:pt x="542689" y="62064"/>
                    </a:lnTo>
                    <a:cubicBezTo>
                      <a:pt x="539445" y="61855"/>
                      <a:pt x="536243" y="61216"/>
                      <a:pt x="533168" y="60162"/>
                    </a:cubicBezTo>
                    <a:cubicBezTo>
                      <a:pt x="520220" y="55313"/>
                      <a:pt x="501178" y="46375"/>
                      <a:pt x="490896" y="48657"/>
                    </a:cubicBezTo>
                    <a:cubicBezTo>
                      <a:pt x="480613" y="50939"/>
                      <a:pt x="460239" y="53506"/>
                      <a:pt x="452812" y="49988"/>
                    </a:cubicBezTo>
                    <a:cubicBezTo>
                      <a:pt x="443085" y="45082"/>
                      <a:pt x="432010" y="43512"/>
                      <a:pt x="421299" y="45520"/>
                    </a:cubicBezTo>
                    <a:cubicBezTo>
                      <a:pt x="406636" y="47706"/>
                      <a:pt x="397306" y="37533"/>
                      <a:pt x="378645" y="33064"/>
                    </a:cubicBezTo>
                    <a:cubicBezTo>
                      <a:pt x="361551" y="30335"/>
                      <a:pt x="344057" y="31572"/>
                      <a:pt x="327518" y="36677"/>
                    </a:cubicBezTo>
                    <a:cubicBezTo>
                      <a:pt x="321330" y="38864"/>
                      <a:pt x="322663" y="29926"/>
                      <a:pt x="314665" y="30877"/>
                    </a:cubicBezTo>
                    <a:cubicBezTo>
                      <a:pt x="306668" y="31828"/>
                      <a:pt x="312856" y="27359"/>
                      <a:pt x="308382" y="20609"/>
                    </a:cubicBezTo>
                    <a:cubicBezTo>
                      <a:pt x="303907" y="13858"/>
                      <a:pt x="281723" y="20609"/>
                      <a:pt x="273726" y="20609"/>
                    </a:cubicBezTo>
                    <a:cubicBezTo>
                      <a:pt x="265728" y="20609"/>
                      <a:pt x="263539" y="16615"/>
                      <a:pt x="264205" y="12622"/>
                    </a:cubicBezTo>
                    <a:cubicBezTo>
                      <a:pt x="264872" y="8628"/>
                      <a:pt x="257064" y="9960"/>
                      <a:pt x="253923" y="15284"/>
                    </a:cubicBezTo>
                    <a:cubicBezTo>
                      <a:pt x="250573" y="20375"/>
                      <a:pt x="243725" y="21789"/>
                      <a:pt x="238628" y="18444"/>
                    </a:cubicBezTo>
                    <a:cubicBezTo>
                      <a:pt x="238616" y="18437"/>
                      <a:pt x="238605" y="18429"/>
                      <a:pt x="238594" y="18422"/>
                    </a:cubicBezTo>
                    <a:cubicBezTo>
                      <a:pt x="234976" y="14904"/>
                      <a:pt x="246116" y="13573"/>
                      <a:pt x="246592" y="9579"/>
                    </a:cubicBezTo>
                    <a:cubicBezTo>
                      <a:pt x="247068" y="5586"/>
                      <a:pt x="234976" y="3304"/>
                      <a:pt x="230597" y="1973"/>
                    </a:cubicBezTo>
                    <a:cubicBezTo>
                      <a:pt x="226217" y="642"/>
                      <a:pt x="219552" y="6442"/>
                      <a:pt x="210032" y="14904"/>
                    </a:cubicBezTo>
                    <a:cubicBezTo>
                      <a:pt x="200897" y="21372"/>
                      <a:pt x="189492" y="23780"/>
                      <a:pt x="178518" y="21559"/>
                    </a:cubicBezTo>
                    <a:cubicBezTo>
                      <a:pt x="170044" y="20609"/>
                      <a:pt x="159476" y="22415"/>
                      <a:pt x="159476" y="27359"/>
                    </a:cubicBezTo>
                    <a:cubicBezTo>
                      <a:pt x="159476" y="32303"/>
                      <a:pt x="170139" y="31733"/>
                      <a:pt x="163951" y="38008"/>
                    </a:cubicBezTo>
                    <a:cubicBezTo>
                      <a:pt x="157762" y="44284"/>
                      <a:pt x="155477" y="29546"/>
                      <a:pt x="149289" y="36202"/>
                    </a:cubicBezTo>
                    <a:cubicBezTo>
                      <a:pt x="143100" y="42857"/>
                      <a:pt x="124344" y="42382"/>
                      <a:pt x="119869" y="41526"/>
                    </a:cubicBezTo>
                    <a:cubicBezTo>
                      <a:pt x="115395" y="40671"/>
                      <a:pt x="100828" y="56549"/>
                      <a:pt x="96353" y="60542"/>
                    </a:cubicBezTo>
                    <a:cubicBezTo>
                      <a:pt x="91878" y="64536"/>
                      <a:pt x="99876" y="69004"/>
                      <a:pt x="87880" y="81840"/>
                    </a:cubicBezTo>
                    <a:cubicBezTo>
                      <a:pt x="75883" y="94676"/>
                      <a:pt x="44179" y="92584"/>
                      <a:pt x="37514" y="92584"/>
                    </a:cubicBezTo>
                    <a:cubicBezTo>
                      <a:pt x="30850" y="92584"/>
                      <a:pt x="35801" y="100096"/>
                      <a:pt x="32183" y="104945"/>
                    </a:cubicBezTo>
                    <a:cubicBezTo>
                      <a:pt x="28565" y="109794"/>
                      <a:pt x="36181" y="114453"/>
                      <a:pt x="54461" y="119207"/>
                    </a:cubicBezTo>
                    <a:cubicBezTo>
                      <a:pt x="72741" y="123961"/>
                      <a:pt x="85118" y="147731"/>
                      <a:pt x="87308" y="153816"/>
                    </a:cubicBezTo>
                    <a:cubicBezTo>
                      <a:pt x="89498" y="159901"/>
                      <a:pt x="112158" y="153816"/>
                      <a:pt x="121107" y="154672"/>
                    </a:cubicBezTo>
                    <a:cubicBezTo>
                      <a:pt x="130057" y="155527"/>
                      <a:pt x="120155" y="168458"/>
                      <a:pt x="127772" y="171976"/>
                    </a:cubicBezTo>
                    <a:cubicBezTo>
                      <a:pt x="135388" y="175494"/>
                      <a:pt x="146813" y="170265"/>
                      <a:pt x="149098" y="176445"/>
                    </a:cubicBezTo>
                    <a:cubicBezTo>
                      <a:pt x="151383" y="182625"/>
                      <a:pt x="133960" y="176445"/>
                      <a:pt x="125106" y="183101"/>
                    </a:cubicBezTo>
                    <a:cubicBezTo>
                      <a:pt x="116252" y="189756"/>
                      <a:pt x="111777" y="192609"/>
                      <a:pt x="108159" y="187950"/>
                    </a:cubicBezTo>
                    <a:cubicBezTo>
                      <a:pt x="104541" y="183291"/>
                      <a:pt x="89974" y="186238"/>
                      <a:pt x="82453" y="187094"/>
                    </a:cubicBezTo>
                    <a:cubicBezTo>
                      <a:pt x="74931" y="187950"/>
                      <a:pt x="82453" y="177586"/>
                      <a:pt x="82453" y="173307"/>
                    </a:cubicBezTo>
                    <a:cubicBezTo>
                      <a:pt x="82453" y="169029"/>
                      <a:pt x="72170" y="165796"/>
                      <a:pt x="57508" y="174258"/>
                    </a:cubicBezTo>
                    <a:cubicBezTo>
                      <a:pt x="42846" y="182720"/>
                      <a:pt x="47987" y="179583"/>
                      <a:pt x="46464" y="186238"/>
                    </a:cubicBezTo>
                    <a:cubicBezTo>
                      <a:pt x="44941" y="192894"/>
                      <a:pt x="38657" y="182245"/>
                      <a:pt x="29136" y="187665"/>
                    </a:cubicBezTo>
                    <a:cubicBezTo>
                      <a:pt x="19615" y="193084"/>
                      <a:pt x="4668" y="197173"/>
                      <a:pt x="2002" y="203258"/>
                    </a:cubicBezTo>
                    <a:cubicBezTo>
                      <a:pt x="-664" y="209343"/>
                      <a:pt x="21995" y="212766"/>
                      <a:pt x="30564" y="214762"/>
                    </a:cubicBezTo>
                    <a:cubicBezTo>
                      <a:pt x="39133" y="216759"/>
                      <a:pt x="19901" y="222274"/>
                      <a:pt x="27041" y="224270"/>
                    </a:cubicBezTo>
                    <a:cubicBezTo>
                      <a:pt x="34182" y="226267"/>
                      <a:pt x="31040" y="233113"/>
                      <a:pt x="42180" y="238913"/>
                    </a:cubicBezTo>
                    <a:cubicBezTo>
                      <a:pt x="53319" y="244713"/>
                      <a:pt x="78168" y="238913"/>
                      <a:pt x="84833" y="238913"/>
                    </a:cubicBezTo>
                    <a:cubicBezTo>
                      <a:pt x="91497" y="238913"/>
                      <a:pt x="97686" y="246900"/>
                      <a:pt x="103018" y="241100"/>
                    </a:cubicBezTo>
                    <a:cubicBezTo>
                      <a:pt x="108349" y="235300"/>
                      <a:pt x="128343" y="219326"/>
                      <a:pt x="138625" y="228644"/>
                    </a:cubicBezTo>
                    <a:cubicBezTo>
                      <a:pt x="148908" y="237962"/>
                      <a:pt x="127486" y="236631"/>
                      <a:pt x="132818" y="242431"/>
                    </a:cubicBezTo>
                    <a:cubicBezTo>
                      <a:pt x="138149" y="248231"/>
                      <a:pt x="144814" y="261922"/>
                      <a:pt x="135008" y="269053"/>
                    </a:cubicBezTo>
                    <a:cubicBezTo>
                      <a:pt x="127539" y="273301"/>
                      <a:pt x="118552" y="273965"/>
                      <a:pt x="110539" y="270860"/>
                    </a:cubicBezTo>
                    <a:cubicBezTo>
                      <a:pt x="105207" y="270860"/>
                      <a:pt x="108349" y="280368"/>
                      <a:pt x="99876" y="287214"/>
                    </a:cubicBezTo>
                    <a:cubicBezTo>
                      <a:pt x="91402" y="294059"/>
                      <a:pt x="85214" y="280178"/>
                      <a:pt x="74550" y="280178"/>
                    </a:cubicBezTo>
                    <a:cubicBezTo>
                      <a:pt x="63887" y="280178"/>
                      <a:pt x="66458" y="294535"/>
                      <a:pt x="67219" y="301190"/>
                    </a:cubicBezTo>
                    <a:cubicBezTo>
                      <a:pt x="67981" y="307846"/>
                      <a:pt x="51224" y="299859"/>
                      <a:pt x="47226" y="315833"/>
                    </a:cubicBezTo>
                    <a:cubicBezTo>
                      <a:pt x="43227" y="331806"/>
                      <a:pt x="26375" y="318020"/>
                      <a:pt x="37705" y="333518"/>
                    </a:cubicBezTo>
                    <a:cubicBezTo>
                      <a:pt x="49035" y="349016"/>
                      <a:pt x="47226" y="339317"/>
                      <a:pt x="55890" y="345498"/>
                    </a:cubicBezTo>
                    <a:cubicBezTo>
                      <a:pt x="64554" y="351678"/>
                      <a:pt x="46369" y="362897"/>
                      <a:pt x="55033" y="364514"/>
                    </a:cubicBezTo>
                    <a:cubicBezTo>
                      <a:pt x="63697" y="366130"/>
                      <a:pt x="74074" y="382294"/>
                      <a:pt x="79882" y="388094"/>
                    </a:cubicBezTo>
                    <a:cubicBezTo>
                      <a:pt x="85690" y="393894"/>
                      <a:pt x="94068" y="384956"/>
                      <a:pt x="103398" y="384481"/>
                    </a:cubicBezTo>
                    <a:cubicBezTo>
                      <a:pt x="112729" y="384005"/>
                      <a:pt x="108349" y="371169"/>
                      <a:pt x="113681" y="376114"/>
                    </a:cubicBezTo>
                    <a:cubicBezTo>
                      <a:pt x="119013" y="381058"/>
                      <a:pt x="126534" y="395130"/>
                      <a:pt x="121678" y="398743"/>
                    </a:cubicBezTo>
                    <a:cubicBezTo>
                      <a:pt x="116823" y="402356"/>
                      <a:pt x="120726" y="413385"/>
                      <a:pt x="119869" y="418710"/>
                    </a:cubicBezTo>
                    <a:cubicBezTo>
                      <a:pt x="119013" y="424034"/>
                      <a:pt x="140339" y="422227"/>
                      <a:pt x="141672" y="416047"/>
                    </a:cubicBezTo>
                    <a:cubicBezTo>
                      <a:pt x="143005" y="409867"/>
                      <a:pt x="159857" y="408061"/>
                      <a:pt x="169187" y="418234"/>
                    </a:cubicBezTo>
                    <a:cubicBezTo>
                      <a:pt x="178518" y="428408"/>
                      <a:pt x="181660" y="430214"/>
                      <a:pt x="181660" y="422227"/>
                    </a:cubicBezTo>
                    <a:cubicBezTo>
                      <a:pt x="181660" y="414241"/>
                      <a:pt x="189657" y="405398"/>
                      <a:pt x="190133" y="412054"/>
                    </a:cubicBezTo>
                    <a:cubicBezTo>
                      <a:pt x="190609" y="418710"/>
                      <a:pt x="198131" y="420421"/>
                      <a:pt x="211841" y="414241"/>
                    </a:cubicBezTo>
                    <a:cubicBezTo>
                      <a:pt x="225551" y="408061"/>
                      <a:pt x="219457" y="414241"/>
                      <a:pt x="212317" y="423749"/>
                    </a:cubicBezTo>
                    <a:cubicBezTo>
                      <a:pt x="202796" y="436014"/>
                      <a:pt x="212317" y="453889"/>
                      <a:pt x="205176" y="455696"/>
                    </a:cubicBezTo>
                    <a:cubicBezTo>
                      <a:pt x="198035" y="457502"/>
                      <a:pt x="192323" y="475663"/>
                      <a:pt x="180803" y="476994"/>
                    </a:cubicBezTo>
                    <a:cubicBezTo>
                      <a:pt x="169282" y="478325"/>
                      <a:pt x="149670" y="500098"/>
                      <a:pt x="147004" y="503616"/>
                    </a:cubicBezTo>
                    <a:cubicBezTo>
                      <a:pt x="144338" y="507134"/>
                      <a:pt x="119393" y="496580"/>
                      <a:pt x="115871" y="506754"/>
                    </a:cubicBezTo>
                    <a:cubicBezTo>
                      <a:pt x="112348" y="516927"/>
                      <a:pt x="96829" y="524534"/>
                      <a:pt x="101209" y="528527"/>
                    </a:cubicBezTo>
                    <a:cubicBezTo>
                      <a:pt x="105588" y="532520"/>
                      <a:pt x="124344" y="520921"/>
                      <a:pt x="125201" y="515596"/>
                    </a:cubicBezTo>
                    <a:cubicBezTo>
                      <a:pt x="126058" y="510272"/>
                      <a:pt x="128819" y="511223"/>
                      <a:pt x="132342" y="515596"/>
                    </a:cubicBezTo>
                    <a:cubicBezTo>
                      <a:pt x="135864" y="519970"/>
                      <a:pt x="144814" y="513790"/>
                      <a:pt x="148813" y="510272"/>
                    </a:cubicBezTo>
                    <a:cubicBezTo>
                      <a:pt x="152811" y="506754"/>
                      <a:pt x="159476" y="507990"/>
                      <a:pt x="163475" y="508465"/>
                    </a:cubicBezTo>
                    <a:cubicBezTo>
                      <a:pt x="167474" y="508941"/>
                      <a:pt x="169187" y="503616"/>
                      <a:pt x="181184" y="501334"/>
                    </a:cubicBezTo>
                    <a:cubicBezTo>
                      <a:pt x="193180" y="499052"/>
                      <a:pt x="190704" y="495629"/>
                      <a:pt x="193180" y="489354"/>
                    </a:cubicBezTo>
                    <a:cubicBezTo>
                      <a:pt x="195655" y="483079"/>
                      <a:pt x="224313" y="469863"/>
                      <a:pt x="229644" y="468532"/>
                    </a:cubicBezTo>
                    <a:cubicBezTo>
                      <a:pt x="234976" y="467200"/>
                      <a:pt x="231834" y="458358"/>
                      <a:pt x="237642" y="457883"/>
                    </a:cubicBezTo>
                    <a:cubicBezTo>
                      <a:pt x="246017" y="455030"/>
                      <a:pt x="253635" y="450316"/>
                      <a:pt x="259921" y="444096"/>
                    </a:cubicBezTo>
                    <a:cubicBezTo>
                      <a:pt x="267442" y="437916"/>
                      <a:pt x="269442" y="440578"/>
                      <a:pt x="274964" y="438296"/>
                    </a:cubicBezTo>
                    <a:cubicBezTo>
                      <a:pt x="280486" y="436014"/>
                      <a:pt x="276296" y="424604"/>
                      <a:pt x="282104" y="423654"/>
                    </a:cubicBezTo>
                    <a:cubicBezTo>
                      <a:pt x="287517" y="423169"/>
                      <a:pt x="291807" y="418886"/>
                      <a:pt x="292291" y="413480"/>
                    </a:cubicBezTo>
                    <a:cubicBezTo>
                      <a:pt x="292291" y="408631"/>
                      <a:pt x="277629" y="408631"/>
                      <a:pt x="276296" y="405493"/>
                    </a:cubicBezTo>
                    <a:cubicBezTo>
                      <a:pt x="274964" y="402356"/>
                      <a:pt x="287912" y="390851"/>
                      <a:pt x="292768" y="391326"/>
                    </a:cubicBezTo>
                    <a:cubicBezTo>
                      <a:pt x="299318" y="390574"/>
                      <a:pt x="304486" y="385413"/>
                      <a:pt x="305240" y="378871"/>
                    </a:cubicBezTo>
                    <a:cubicBezTo>
                      <a:pt x="305240" y="371740"/>
                      <a:pt x="312761" y="370409"/>
                      <a:pt x="318569" y="364229"/>
                    </a:cubicBezTo>
                    <a:cubicBezTo>
                      <a:pt x="324377" y="358048"/>
                      <a:pt x="323044" y="352629"/>
                      <a:pt x="328756" y="352153"/>
                    </a:cubicBezTo>
                    <a:cubicBezTo>
                      <a:pt x="334469" y="351678"/>
                      <a:pt x="339896" y="343786"/>
                      <a:pt x="346084" y="340173"/>
                    </a:cubicBezTo>
                    <a:cubicBezTo>
                      <a:pt x="352273" y="336560"/>
                      <a:pt x="346084" y="344642"/>
                      <a:pt x="358080" y="345117"/>
                    </a:cubicBezTo>
                    <a:cubicBezTo>
                      <a:pt x="370077" y="345593"/>
                      <a:pt x="367601" y="356622"/>
                      <a:pt x="358556" y="352629"/>
                    </a:cubicBezTo>
                    <a:cubicBezTo>
                      <a:pt x="351669" y="348107"/>
                      <a:pt x="342430" y="349877"/>
                      <a:pt x="337706" y="356622"/>
                    </a:cubicBezTo>
                    <a:cubicBezTo>
                      <a:pt x="329708" y="364229"/>
                      <a:pt x="335897" y="366130"/>
                      <a:pt x="329708" y="374878"/>
                    </a:cubicBezTo>
                    <a:cubicBezTo>
                      <a:pt x="323520" y="383625"/>
                      <a:pt x="323044" y="388569"/>
                      <a:pt x="331041" y="389520"/>
                    </a:cubicBezTo>
                    <a:cubicBezTo>
                      <a:pt x="339039" y="390471"/>
                      <a:pt x="331041" y="396175"/>
                      <a:pt x="323901" y="398362"/>
                    </a:cubicBezTo>
                    <a:cubicBezTo>
                      <a:pt x="316760" y="400549"/>
                      <a:pt x="321711" y="405018"/>
                      <a:pt x="331898" y="405018"/>
                    </a:cubicBezTo>
                    <a:cubicBezTo>
                      <a:pt x="342085" y="405018"/>
                      <a:pt x="357223" y="390376"/>
                      <a:pt x="371505" y="383245"/>
                    </a:cubicBezTo>
                    <a:cubicBezTo>
                      <a:pt x="385786" y="376114"/>
                      <a:pt x="396354" y="383245"/>
                      <a:pt x="400067" y="381913"/>
                    </a:cubicBezTo>
                    <a:cubicBezTo>
                      <a:pt x="403780" y="380582"/>
                      <a:pt x="395592" y="373927"/>
                      <a:pt x="400067" y="371740"/>
                    </a:cubicBezTo>
                    <a:cubicBezTo>
                      <a:pt x="404542" y="369553"/>
                      <a:pt x="394259" y="368127"/>
                      <a:pt x="391118" y="359760"/>
                    </a:cubicBezTo>
                    <a:cubicBezTo>
                      <a:pt x="387976" y="351393"/>
                      <a:pt x="396068" y="356622"/>
                      <a:pt x="397782" y="350252"/>
                    </a:cubicBezTo>
                    <a:cubicBezTo>
                      <a:pt x="399496" y="343881"/>
                      <a:pt x="404447" y="346258"/>
                      <a:pt x="408921" y="349396"/>
                    </a:cubicBezTo>
                    <a:cubicBezTo>
                      <a:pt x="413396" y="352534"/>
                      <a:pt x="419585" y="346258"/>
                      <a:pt x="423584" y="354721"/>
                    </a:cubicBezTo>
                    <a:cubicBezTo>
                      <a:pt x="427582" y="363183"/>
                      <a:pt x="432057" y="352439"/>
                      <a:pt x="439102" y="358239"/>
                    </a:cubicBezTo>
                    <a:cubicBezTo>
                      <a:pt x="446148" y="364038"/>
                      <a:pt x="437770" y="363183"/>
                      <a:pt x="430248" y="364894"/>
                    </a:cubicBezTo>
                    <a:cubicBezTo>
                      <a:pt x="422727" y="366606"/>
                      <a:pt x="426725" y="376874"/>
                      <a:pt x="432438" y="372025"/>
                    </a:cubicBezTo>
                    <a:cubicBezTo>
                      <a:pt x="438150" y="367176"/>
                      <a:pt x="443101" y="364038"/>
                      <a:pt x="448433" y="368887"/>
                    </a:cubicBezTo>
                    <a:cubicBezTo>
                      <a:pt x="453765" y="373737"/>
                      <a:pt x="456050" y="371550"/>
                      <a:pt x="460429" y="367081"/>
                    </a:cubicBezTo>
                    <a:cubicBezTo>
                      <a:pt x="464809" y="362612"/>
                      <a:pt x="464904" y="367081"/>
                      <a:pt x="464904" y="371074"/>
                    </a:cubicBezTo>
                    <a:cubicBezTo>
                      <a:pt x="464904" y="375068"/>
                      <a:pt x="474425" y="376018"/>
                      <a:pt x="487563" y="378205"/>
                    </a:cubicBezTo>
                    <a:cubicBezTo>
                      <a:pt x="502107" y="379221"/>
                      <a:pt x="516715" y="378775"/>
                      <a:pt x="531169" y="376874"/>
                    </a:cubicBezTo>
                    <a:cubicBezTo>
                      <a:pt x="537357" y="376874"/>
                      <a:pt x="535168" y="386382"/>
                      <a:pt x="548877" y="388854"/>
                    </a:cubicBezTo>
                    <a:cubicBezTo>
                      <a:pt x="562587" y="391326"/>
                      <a:pt x="566205" y="375163"/>
                      <a:pt x="573346" y="380868"/>
                    </a:cubicBezTo>
                    <a:cubicBezTo>
                      <a:pt x="580487" y="386572"/>
                      <a:pt x="573346" y="388854"/>
                      <a:pt x="569347" y="393323"/>
                    </a:cubicBezTo>
                    <a:cubicBezTo>
                      <a:pt x="565349" y="397792"/>
                      <a:pt x="573822" y="398172"/>
                      <a:pt x="578868" y="400454"/>
                    </a:cubicBezTo>
                    <a:cubicBezTo>
                      <a:pt x="587325" y="402873"/>
                      <a:pt x="595287" y="406768"/>
                      <a:pt x="602385" y="411959"/>
                    </a:cubicBezTo>
                    <a:cubicBezTo>
                      <a:pt x="608770" y="419943"/>
                      <a:pt x="616830" y="426434"/>
                      <a:pt x="625996" y="430975"/>
                    </a:cubicBezTo>
                    <a:cubicBezTo>
                      <a:pt x="640182" y="438011"/>
                      <a:pt x="625996" y="413195"/>
                      <a:pt x="637516" y="421467"/>
                    </a:cubicBezTo>
                    <a:cubicBezTo>
                      <a:pt x="649036" y="429739"/>
                      <a:pt x="644657" y="421467"/>
                      <a:pt x="653511" y="429929"/>
                    </a:cubicBezTo>
                    <a:cubicBezTo>
                      <a:pt x="662366" y="438391"/>
                      <a:pt x="659319" y="426316"/>
                      <a:pt x="655320" y="413005"/>
                    </a:cubicBezTo>
                    <a:cubicBezTo>
                      <a:pt x="651321" y="399693"/>
                      <a:pt x="659319" y="408631"/>
                      <a:pt x="663318" y="414811"/>
                    </a:cubicBezTo>
                    <a:cubicBezTo>
                      <a:pt x="667124" y="423029"/>
                      <a:pt x="667601" y="432397"/>
                      <a:pt x="664651" y="440958"/>
                    </a:cubicBezTo>
                    <a:cubicBezTo>
                      <a:pt x="661985" y="448945"/>
                      <a:pt x="648656" y="442289"/>
                      <a:pt x="649989" y="437916"/>
                    </a:cubicBezTo>
                    <a:cubicBezTo>
                      <a:pt x="651321" y="433542"/>
                      <a:pt x="636659" y="435253"/>
                      <a:pt x="636183" y="441434"/>
                    </a:cubicBezTo>
                    <a:cubicBezTo>
                      <a:pt x="637866" y="450390"/>
                      <a:pt x="644112" y="457817"/>
                      <a:pt x="652654" y="461020"/>
                    </a:cubicBezTo>
                    <a:cubicBezTo>
                      <a:pt x="659700" y="462351"/>
                      <a:pt x="654368" y="473381"/>
                      <a:pt x="658843" y="474712"/>
                    </a:cubicBezTo>
                    <a:cubicBezTo>
                      <a:pt x="664936" y="476518"/>
                      <a:pt x="664651" y="488023"/>
                      <a:pt x="668364" y="486312"/>
                    </a:cubicBezTo>
                    <a:cubicBezTo>
                      <a:pt x="672077" y="484600"/>
                      <a:pt x="670554" y="470718"/>
                      <a:pt x="666555" y="464538"/>
                    </a:cubicBezTo>
                    <a:cubicBezTo>
                      <a:pt x="662556" y="458358"/>
                      <a:pt x="664365" y="449420"/>
                      <a:pt x="669697" y="451227"/>
                    </a:cubicBezTo>
                    <a:cubicBezTo>
                      <a:pt x="675028" y="453033"/>
                      <a:pt x="669697" y="462351"/>
                      <a:pt x="672362" y="465394"/>
                    </a:cubicBezTo>
                    <a:cubicBezTo>
                      <a:pt x="675028" y="468436"/>
                      <a:pt x="678170" y="462351"/>
                      <a:pt x="684359" y="458738"/>
                    </a:cubicBezTo>
                    <a:cubicBezTo>
                      <a:pt x="690547" y="455125"/>
                      <a:pt x="681693" y="444952"/>
                      <a:pt x="684359" y="439722"/>
                    </a:cubicBezTo>
                    <a:cubicBezTo>
                      <a:pt x="687025" y="434493"/>
                      <a:pt x="693880" y="444191"/>
                      <a:pt x="696355" y="453509"/>
                    </a:cubicBezTo>
                    <a:cubicBezTo>
                      <a:pt x="698830" y="462827"/>
                      <a:pt x="689690" y="462446"/>
                      <a:pt x="689690" y="467296"/>
                    </a:cubicBezTo>
                    <a:cubicBezTo>
                      <a:pt x="689690" y="472145"/>
                      <a:pt x="681312" y="469958"/>
                      <a:pt x="678646" y="472620"/>
                    </a:cubicBezTo>
                    <a:cubicBezTo>
                      <a:pt x="675980" y="475282"/>
                      <a:pt x="677313" y="493062"/>
                      <a:pt x="680836" y="493443"/>
                    </a:cubicBezTo>
                    <a:cubicBezTo>
                      <a:pt x="684359" y="493823"/>
                      <a:pt x="686644" y="478800"/>
                      <a:pt x="688834" y="486407"/>
                    </a:cubicBezTo>
                    <a:cubicBezTo>
                      <a:pt x="691023" y="494013"/>
                      <a:pt x="699497" y="476899"/>
                      <a:pt x="701782" y="483744"/>
                    </a:cubicBezTo>
                    <a:cubicBezTo>
                      <a:pt x="704067" y="490590"/>
                      <a:pt x="714635" y="498767"/>
                      <a:pt x="718634" y="497056"/>
                    </a:cubicBezTo>
                    <a:cubicBezTo>
                      <a:pt x="722632" y="495344"/>
                      <a:pt x="716825" y="487548"/>
                      <a:pt x="710636" y="487548"/>
                    </a:cubicBezTo>
                    <a:cubicBezTo>
                      <a:pt x="704448" y="487548"/>
                      <a:pt x="705304" y="476899"/>
                      <a:pt x="710636" y="476423"/>
                    </a:cubicBezTo>
                    <a:cubicBezTo>
                      <a:pt x="715968" y="475948"/>
                      <a:pt x="726631" y="491066"/>
                      <a:pt x="726155" y="496390"/>
                    </a:cubicBezTo>
                    <a:cubicBezTo>
                      <a:pt x="725679" y="501715"/>
                      <a:pt x="720823" y="501334"/>
                      <a:pt x="715873" y="506659"/>
                    </a:cubicBezTo>
                    <a:cubicBezTo>
                      <a:pt x="710922" y="511983"/>
                      <a:pt x="704352" y="497721"/>
                      <a:pt x="698545" y="498197"/>
                    </a:cubicBezTo>
                    <a:cubicBezTo>
                      <a:pt x="692737" y="498672"/>
                      <a:pt x="698545" y="507705"/>
                      <a:pt x="701306" y="513695"/>
                    </a:cubicBezTo>
                    <a:cubicBezTo>
                      <a:pt x="704067" y="519685"/>
                      <a:pt x="694165" y="528337"/>
                      <a:pt x="701306" y="533281"/>
                    </a:cubicBezTo>
                    <a:cubicBezTo>
                      <a:pt x="708446" y="538225"/>
                      <a:pt x="706637" y="530143"/>
                      <a:pt x="707970" y="526626"/>
                    </a:cubicBezTo>
                    <a:cubicBezTo>
                      <a:pt x="709303" y="523108"/>
                      <a:pt x="715111" y="527481"/>
                      <a:pt x="719110" y="530619"/>
                    </a:cubicBezTo>
                    <a:cubicBezTo>
                      <a:pt x="723108" y="533757"/>
                      <a:pt x="723585" y="523488"/>
                      <a:pt x="723585" y="519495"/>
                    </a:cubicBezTo>
                    <a:cubicBezTo>
                      <a:pt x="723585" y="515501"/>
                      <a:pt x="730249" y="517688"/>
                      <a:pt x="733772" y="523012"/>
                    </a:cubicBezTo>
                    <a:cubicBezTo>
                      <a:pt x="737294" y="528337"/>
                      <a:pt x="737771" y="517308"/>
                      <a:pt x="743293" y="518163"/>
                    </a:cubicBezTo>
                    <a:cubicBezTo>
                      <a:pt x="748815" y="519019"/>
                      <a:pt x="745102" y="527671"/>
                      <a:pt x="745102" y="532330"/>
                    </a:cubicBezTo>
                    <a:cubicBezTo>
                      <a:pt x="745102" y="536989"/>
                      <a:pt x="754622" y="528337"/>
                      <a:pt x="753480" y="533661"/>
                    </a:cubicBezTo>
                    <a:cubicBezTo>
                      <a:pt x="753388" y="534419"/>
                      <a:pt x="753388" y="535186"/>
                      <a:pt x="753480" y="535943"/>
                    </a:cubicBezTo>
                    <a:lnTo>
                      <a:pt x="767095" y="526435"/>
                    </a:lnTo>
                    <a:cubicBezTo>
                      <a:pt x="777948" y="518924"/>
                      <a:pt x="761382" y="514741"/>
                      <a:pt x="764334" y="507134"/>
                    </a:cubicBezTo>
                    <a:close/>
                    <a:moveTo>
                      <a:pt x="14379" y="570077"/>
                    </a:moveTo>
                    <a:cubicBezTo>
                      <a:pt x="25137" y="565704"/>
                      <a:pt x="29517" y="560569"/>
                      <a:pt x="25137" y="555055"/>
                    </a:cubicBezTo>
                    <a:cubicBezTo>
                      <a:pt x="20758" y="549540"/>
                      <a:pt x="6191" y="573500"/>
                      <a:pt x="14379" y="570077"/>
                    </a:cubicBezTo>
                    <a:close/>
                    <a:moveTo>
                      <a:pt x="89974" y="529953"/>
                    </a:moveTo>
                    <a:cubicBezTo>
                      <a:pt x="80453" y="526435"/>
                      <a:pt x="54461" y="542029"/>
                      <a:pt x="63316" y="543265"/>
                    </a:cubicBezTo>
                    <a:cubicBezTo>
                      <a:pt x="69504" y="544215"/>
                      <a:pt x="72170" y="538035"/>
                      <a:pt x="79311" y="538035"/>
                    </a:cubicBezTo>
                    <a:cubicBezTo>
                      <a:pt x="86451" y="538035"/>
                      <a:pt x="99781" y="533757"/>
                      <a:pt x="89974" y="529953"/>
                    </a:cubicBezTo>
                    <a:close/>
                    <a:moveTo>
                      <a:pt x="315332" y="425365"/>
                    </a:moveTo>
                    <a:cubicBezTo>
                      <a:pt x="315332" y="420516"/>
                      <a:pt x="308667" y="420991"/>
                      <a:pt x="299718" y="431165"/>
                    </a:cubicBezTo>
                    <a:cubicBezTo>
                      <a:pt x="290768" y="441339"/>
                      <a:pt x="283342" y="446663"/>
                      <a:pt x="282009" y="451607"/>
                    </a:cubicBezTo>
                    <a:cubicBezTo>
                      <a:pt x="280676" y="456551"/>
                      <a:pt x="270394" y="450656"/>
                      <a:pt x="267347" y="456932"/>
                    </a:cubicBezTo>
                    <a:cubicBezTo>
                      <a:pt x="264300" y="463207"/>
                      <a:pt x="269537" y="476899"/>
                      <a:pt x="275725" y="472430"/>
                    </a:cubicBezTo>
                    <a:cubicBezTo>
                      <a:pt x="281914" y="467961"/>
                      <a:pt x="282390" y="472430"/>
                      <a:pt x="286389" y="472430"/>
                    </a:cubicBezTo>
                    <a:cubicBezTo>
                      <a:pt x="296555" y="468299"/>
                      <a:pt x="305570" y="461775"/>
                      <a:pt x="312666" y="453414"/>
                    </a:cubicBezTo>
                    <a:cubicBezTo>
                      <a:pt x="316665" y="447234"/>
                      <a:pt x="305525" y="445427"/>
                      <a:pt x="305049" y="441434"/>
                    </a:cubicBezTo>
                    <a:cubicBezTo>
                      <a:pt x="304573" y="437440"/>
                      <a:pt x="314570" y="437440"/>
                      <a:pt x="319331" y="434778"/>
                    </a:cubicBezTo>
                    <a:cubicBezTo>
                      <a:pt x="324091" y="432116"/>
                      <a:pt x="314761" y="430785"/>
                      <a:pt x="315332" y="425841"/>
                    </a:cubicBezTo>
                    <a:close/>
                    <a:moveTo>
                      <a:pt x="32183" y="373546"/>
                    </a:moveTo>
                    <a:cubicBezTo>
                      <a:pt x="31326" y="366415"/>
                      <a:pt x="12189" y="373546"/>
                      <a:pt x="14379" y="379727"/>
                    </a:cubicBezTo>
                    <a:cubicBezTo>
                      <a:pt x="16569" y="385907"/>
                      <a:pt x="34658" y="390756"/>
                      <a:pt x="42941" y="388189"/>
                    </a:cubicBezTo>
                    <a:cubicBezTo>
                      <a:pt x="47325" y="387320"/>
                      <a:pt x="50174" y="383067"/>
                      <a:pt x="49304" y="378689"/>
                    </a:cubicBezTo>
                    <a:cubicBezTo>
                      <a:pt x="48979" y="377050"/>
                      <a:pt x="48153" y="375553"/>
                      <a:pt x="46940" y="374402"/>
                    </a:cubicBezTo>
                    <a:cubicBezTo>
                      <a:pt x="41513" y="369933"/>
                      <a:pt x="33135" y="380582"/>
                      <a:pt x="32183" y="373546"/>
                    </a:cubicBezTo>
                    <a:close/>
                    <a:moveTo>
                      <a:pt x="248781" y="1353538"/>
                    </a:moveTo>
                    <a:cubicBezTo>
                      <a:pt x="237642" y="1354774"/>
                      <a:pt x="243735" y="1382062"/>
                      <a:pt x="249733" y="1377974"/>
                    </a:cubicBezTo>
                    <a:cubicBezTo>
                      <a:pt x="254018" y="1374741"/>
                      <a:pt x="261825" y="1374076"/>
                      <a:pt x="264110" y="1369797"/>
                    </a:cubicBezTo>
                    <a:cubicBezTo>
                      <a:pt x="266395" y="1365518"/>
                      <a:pt x="259921" y="1352207"/>
                      <a:pt x="248781" y="1353538"/>
                    </a:cubicBezTo>
                    <a:close/>
                    <a:moveTo>
                      <a:pt x="234024" y="1336519"/>
                    </a:moveTo>
                    <a:cubicBezTo>
                      <a:pt x="227550" y="1337470"/>
                      <a:pt x="231739" y="1349450"/>
                      <a:pt x="236023" y="1346027"/>
                    </a:cubicBezTo>
                    <a:cubicBezTo>
                      <a:pt x="243164" y="1341083"/>
                      <a:pt x="240593" y="1335568"/>
                      <a:pt x="234024" y="1336519"/>
                    </a:cubicBezTo>
                    <a:close/>
                    <a:moveTo>
                      <a:pt x="164808" y="1313985"/>
                    </a:moveTo>
                    <a:cubicBezTo>
                      <a:pt x="170615" y="1320165"/>
                      <a:pt x="174900" y="1318549"/>
                      <a:pt x="176518" y="1313034"/>
                    </a:cubicBezTo>
                    <a:cubicBezTo>
                      <a:pt x="178137" y="1307519"/>
                      <a:pt x="158429" y="1307329"/>
                      <a:pt x="164808" y="1313985"/>
                    </a:cubicBezTo>
                    <a:close/>
                    <a:moveTo>
                      <a:pt x="196131" y="1327391"/>
                    </a:moveTo>
                    <a:cubicBezTo>
                      <a:pt x="200416" y="1333857"/>
                      <a:pt x="204986" y="1335188"/>
                      <a:pt x="208603" y="1329388"/>
                    </a:cubicBezTo>
                    <a:cubicBezTo>
                      <a:pt x="212221" y="1323588"/>
                      <a:pt x="190990" y="1319785"/>
                      <a:pt x="196131" y="1327391"/>
                    </a:cubicBezTo>
                    <a:close/>
                    <a:moveTo>
                      <a:pt x="2019939" y="733140"/>
                    </a:moveTo>
                    <a:cubicBezTo>
                      <a:pt x="2019368" y="727245"/>
                      <a:pt x="2001659" y="731999"/>
                      <a:pt x="1993281" y="725438"/>
                    </a:cubicBezTo>
                    <a:cubicBezTo>
                      <a:pt x="1984902" y="718878"/>
                      <a:pt x="1970812" y="748543"/>
                      <a:pt x="1967860" y="760998"/>
                    </a:cubicBezTo>
                    <a:cubicBezTo>
                      <a:pt x="1964909" y="773454"/>
                      <a:pt x="1942820" y="786670"/>
                      <a:pt x="1942820" y="786670"/>
                    </a:cubicBezTo>
                    <a:lnTo>
                      <a:pt x="1874080" y="787336"/>
                    </a:lnTo>
                    <a:cubicBezTo>
                      <a:pt x="1870367" y="787336"/>
                      <a:pt x="1855800" y="799886"/>
                      <a:pt x="1847327" y="807493"/>
                    </a:cubicBezTo>
                    <a:cubicBezTo>
                      <a:pt x="1847569" y="807860"/>
                      <a:pt x="1847792" y="808241"/>
                      <a:pt x="1847993" y="808633"/>
                    </a:cubicBezTo>
                    <a:cubicBezTo>
                      <a:pt x="1854467" y="820138"/>
                      <a:pt x="1831141" y="827649"/>
                      <a:pt x="1808958" y="827649"/>
                    </a:cubicBezTo>
                    <a:cubicBezTo>
                      <a:pt x="1803603" y="827875"/>
                      <a:pt x="1798264" y="828383"/>
                      <a:pt x="1792963" y="829171"/>
                    </a:cubicBezTo>
                    <a:cubicBezTo>
                      <a:pt x="1793822" y="831743"/>
                      <a:pt x="1794209" y="834448"/>
                      <a:pt x="1794105" y="837158"/>
                    </a:cubicBezTo>
                    <a:cubicBezTo>
                      <a:pt x="1794105" y="838584"/>
                      <a:pt x="1791535" y="840295"/>
                      <a:pt x="1788202" y="842102"/>
                    </a:cubicBezTo>
                    <a:cubicBezTo>
                      <a:pt x="1784775" y="848948"/>
                      <a:pt x="1757545" y="862259"/>
                      <a:pt x="1742312" y="870626"/>
                    </a:cubicBezTo>
                    <a:cubicBezTo>
                      <a:pt x="1725365" y="879563"/>
                      <a:pt x="1702229" y="875095"/>
                      <a:pt x="1702229" y="861783"/>
                    </a:cubicBezTo>
                    <a:cubicBezTo>
                      <a:pt x="1702229" y="848472"/>
                      <a:pt x="1714701" y="851134"/>
                      <a:pt x="1717367" y="857314"/>
                    </a:cubicBezTo>
                    <a:cubicBezTo>
                      <a:pt x="1718415" y="859691"/>
                      <a:pt x="1721366" y="857980"/>
                      <a:pt x="1725460" y="855033"/>
                    </a:cubicBezTo>
                    <a:cubicBezTo>
                      <a:pt x="1721892" y="850640"/>
                      <a:pt x="1720684" y="844788"/>
                      <a:pt x="1722223" y="839344"/>
                    </a:cubicBezTo>
                    <a:cubicBezTo>
                      <a:pt x="1717082" y="837158"/>
                      <a:pt x="1725079" y="817286"/>
                      <a:pt x="1714701" y="813863"/>
                    </a:cubicBezTo>
                    <a:cubicBezTo>
                      <a:pt x="1704324" y="810440"/>
                      <a:pt x="1691566" y="828981"/>
                      <a:pt x="1693375" y="817381"/>
                    </a:cubicBezTo>
                    <a:cubicBezTo>
                      <a:pt x="1695184" y="805781"/>
                      <a:pt x="1711179" y="796083"/>
                      <a:pt x="1701372" y="781060"/>
                    </a:cubicBezTo>
                    <a:cubicBezTo>
                      <a:pt x="1691566" y="766038"/>
                      <a:pt x="1673857" y="765943"/>
                      <a:pt x="1670239" y="777447"/>
                    </a:cubicBezTo>
                    <a:cubicBezTo>
                      <a:pt x="1666621" y="788952"/>
                      <a:pt x="1654244" y="783627"/>
                      <a:pt x="1649865" y="792565"/>
                    </a:cubicBezTo>
                    <a:cubicBezTo>
                      <a:pt x="1643790" y="805891"/>
                      <a:pt x="1641930" y="820751"/>
                      <a:pt x="1644533" y="835161"/>
                    </a:cubicBezTo>
                    <a:cubicBezTo>
                      <a:pt x="1648056" y="849328"/>
                      <a:pt x="1643581" y="856459"/>
                      <a:pt x="1630252" y="864445"/>
                    </a:cubicBezTo>
                    <a:cubicBezTo>
                      <a:pt x="1616923" y="872432"/>
                      <a:pt x="1609973" y="852275"/>
                      <a:pt x="1615114" y="826413"/>
                    </a:cubicBezTo>
                    <a:cubicBezTo>
                      <a:pt x="1618732" y="808633"/>
                      <a:pt x="1628443" y="791804"/>
                      <a:pt x="1619589" y="791804"/>
                    </a:cubicBezTo>
                    <a:cubicBezTo>
                      <a:pt x="1610734" y="791804"/>
                      <a:pt x="1631204" y="770411"/>
                      <a:pt x="1649865" y="766038"/>
                    </a:cubicBezTo>
                    <a:cubicBezTo>
                      <a:pt x="1668526" y="761664"/>
                      <a:pt x="1691566" y="763375"/>
                      <a:pt x="1691566" y="758051"/>
                    </a:cubicBezTo>
                    <a:cubicBezTo>
                      <a:pt x="1691566" y="756910"/>
                      <a:pt x="1692423" y="756244"/>
                      <a:pt x="1693851" y="755769"/>
                    </a:cubicBezTo>
                    <a:cubicBezTo>
                      <a:pt x="1690207" y="752879"/>
                      <a:pt x="1686392" y="750212"/>
                      <a:pt x="1682426" y="747782"/>
                    </a:cubicBezTo>
                    <a:cubicBezTo>
                      <a:pt x="1682038" y="749081"/>
                      <a:pt x="1681193" y="750195"/>
                      <a:pt x="1680046" y="750920"/>
                    </a:cubicBezTo>
                    <a:cubicBezTo>
                      <a:pt x="1672715" y="756054"/>
                      <a:pt x="1674714" y="742933"/>
                      <a:pt x="1661004" y="742933"/>
                    </a:cubicBezTo>
                    <a:cubicBezTo>
                      <a:pt x="1647294" y="742933"/>
                      <a:pt x="1634346" y="755389"/>
                      <a:pt x="1623683" y="750064"/>
                    </a:cubicBezTo>
                    <a:cubicBezTo>
                      <a:pt x="1613019" y="744740"/>
                      <a:pt x="1618351" y="737609"/>
                      <a:pt x="1608544" y="737609"/>
                    </a:cubicBezTo>
                    <a:cubicBezTo>
                      <a:pt x="1598738" y="737609"/>
                      <a:pt x="1615685" y="718592"/>
                      <a:pt x="1601404" y="726960"/>
                    </a:cubicBezTo>
                    <a:cubicBezTo>
                      <a:pt x="1587123" y="735327"/>
                      <a:pt x="1565891" y="754438"/>
                      <a:pt x="1556085" y="745976"/>
                    </a:cubicBezTo>
                    <a:cubicBezTo>
                      <a:pt x="1546278" y="737513"/>
                      <a:pt x="1537043" y="748638"/>
                      <a:pt x="1530378" y="741507"/>
                    </a:cubicBezTo>
                    <a:cubicBezTo>
                      <a:pt x="1523714" y="734376"/>
                      <a:pt x="1555228" y="714884"/>
                      <a:pt x="1570366" y="715835"/>
                    </a:cubicBezTo>
                    <a:cubicBezTo>
                      <a:pt x="1574173" y="715834"/>
                      <a:pt x="1577841" y="714409"/>
                      <a:pt x="1580649" y="711842"/>
                    </a:cubicBezTo>
                    <a:cubicBezTo>
                      <a:pt x="1572651" y="708894"/>
                      <a:pt x="1556275" y="702334"/>
                      <a:pt x="1552086" y="707849"/>
                    </a:cubicBezTo>
                    <a:cubicBezTo>
                      <a:pt x="1547897" y="713363"/>
                      <a:pt x="1539042" y="710130"/>
                      <a:pt x="1534853" y="704806"/>
                    </a:cubicBezTo>
                    <a:cubicBezTo>
                      <a:pt x="1530664" y="699481"/>
                      <a:pt x="1525332" y="706612"/>
                      <a:pt x="1518287" y="698340"/>
                    </a:cubicBezTo>
                    <a:cubicBezTo>
                      <a:pt x="1511242" y="690068"/>
                      <a:pt x="1504101" y="695963"/>
                      <a:pt x="1499912" y="697770"/>
                    </a:cubicBezTo>
                    <a:cubicBezTo>
                      <a:pt x="1495723" y="699576"/>
                      <a:pt x="1490391" y="694822"/>
                      <a:pt x="1482774" y="691875"/>
                    </a:cubicBezTo>
                    <a:cubicBezTo>
                      <a:pt x="1475158" y="688927"/>
                      <a:pt x="1480966" y="681131"/>
                      <a:pt x="1474396" y="676472"/>
                    </a:cubicBezTo>
                    <a:cubicBezTo>
                      <a:pt x="1467827" y="671813"/>
                      <a:pt x="1467541" y="685410"/>
                      <a:pt x="1467541" y="685410"/>
                    </a:cubicBezTo>
                    <a:lnTo>
                      <a:pt x="915334" y="688357"/>
                    </a:lnTo>
                    <a:cubicBezTo>
                      <a:pt x="915923" y="689270"/>
                      <a:pt x="916592" y="690129"/>
                      <a:pt x="917333" y="690924"/>
                    </a:cubicBezTo>
                    <a:cubicBezTo>
                      <a:pt x="923998" y="698055"/>
                      <a:pt x="918666" y="703380"/>
                      <a:pt x="920856" y="711842"/>
                    </a:cubicBezTo>
                    <a:cubicBezTo>
                      <a:pt x="923046" y="720304"/>
                      <a:pt x="920856" y="732189"/>
                      <a:pt x="914667" y="732189"/>
                    </a:cubicBezTo>
                    <a:cubicBezTo>
                      <a:pt x="911737" y="732476"/>
                      <a:pt x="909128" y="730337"/>
                      <a:pt x="908840" y="727410"/>
                    </a:cubicBezTo>
                    <a:cubicBezTo>
                      <a:pt x="908615" y="725118"/>
                      <a:pt x="909891" y="722942"/>
                      <a:pt x="912001" y="722016"/>
                    </a:cubicBezTo>
                    <a:cubicBezTo>
                      <a:pt x="916857" y="719353"/>
                      <a:pt x="914191" y="709560"/>
                      <a:pt x="909336" y="709560"/>
                    </a:cubicBezTo>
                    <a:cubicBezTo>
                      <a:pt x="906479" y="709560"/>
                      <a:pt x="905337" y="706232"/>
                      <a:pt x="905432" y="702334"/>
                    </a:cubicBezTo>
                    <a:cubicBezTo>
                      <a:pt x="894955" y="704290"/>
                      <a:pt x="884205" y="704290"/>
                      <a:pt x="873728" y="702334"/>
                    </a:cubicBezTo>
                    <a:cubicBezTo>
                      <a:pt x="873865" y="702864"/>
                      <a:pt x="873865" y="703420"/>
                      <a:pt x="873728" y="703950"/>
                    </a:cubicBezTo>
                    <a:cubicBezTo>
                      <a:pt x="874813" y="713542"/>
                      <a:pt x="878319" y="722702"/>
                      <a:pt x="883915" y="730573"/>
                    </a:cubicBezTo>
                    <a:cubicBezTo>
                      <a:pt x="891056" y="740081"/>
                      <a:pt x="886200" y="745595"/>
                      <a:pt x="892865" y="749589"/>
                    </a:cubicBezTo>
                    <a:cubicBezTo>
                      <a:pt x="899529" y="753582"/>
                      <a:pt x="899053" y="757100"/>
                      <a:pt x="892865" y="756244"/>
                    </a:cubicBezTo>
                    <a:cubicBezTo>
                      <a:pt x="886676" y="755389"/>
                      <a:pt x="891056" y="761093"/>
                      <a:pt x="888866" y="774405"/>
                    </a:cubicBezTo>
                    <a:cubicBezTo>
                      <a:pt x="886676" y="787716"/>
                      <a:pt x="887057" y="815289"/>
                      <a:pt x="885724" y="823656"/>
                    </a:cubicBezTo>
                    <a:cubicBezTo>
                      <a:pt x="884391" y="832023"/>
                      <a:pt x="874585" y="845905"/>
                      <a:pt x="880392" y="854747"/>
                    </a:cubicBezTo>
                    <a:cubicBezTo>
                      <a:pt x="887036" y="864157"/>
                      <a:pt x="889451" y="875907"/>
                      <a:pt x="887057" y="887170"/>
                    </a:cubicBezTo>
                    <a:cubicBezTo>
                      <a:pt x="883648" y="895747"/>
                      <a:pt x="884458" y="905424"/>
                      <a:pt x="889247" y="913317"/>
                    </a:cubicBezTo>
                    <a:cubicBezTo>
                      <a:pt x="894198" y="921779"/>
                      <a:pt x="890199" y="936421"/>
                      <a:pt x="895530" y="939559"/>
                    </a:cubicBezTo>
                    <a:cubicBezTo>
                      <a:pt x="901852" y="944050"/>
                      <a:pt x="907009" y="949982"/>
                      <a:pt x="910573" y="956864"/>
                    </a:cubicBezTo>
                    <a:cubicBezTo>
                      <a:pt x="915524" y="964850"/>
                      <a:pt x="920094" y="959906"/>
                      <a:pt x="920856" y="967893"/>
                    </a:cubicBezTo>
                    <a:cubicBezTo>
                      <a:pt x="921617" y="975880"/>
                      <a:pt x="921713" y="977401"/>
                      <a:pt x="928853" y="980348"/>
                    </a:cubicBezTo>
                    <a:cubicBezTo>
                      <a:pt x="935994" y="983296"/>
                      <a:pt x="931519" y="991473"/>
                      <a:pt x="931519" y="995846"/>
                    </a:cubicBezTo>
                    <a:cubicBezTo>
                      <a:pt x="931519" y="1000220"/>
                      <a:pt x="941040" y="1008302"/>
                      <a:pt x="952370" y="1018571"/>
                    </a:cubicBezTo>
                    <a:cubicBezTo>
                      <a:pt x="963700" y="1028839"/>
                      <a:pt x="954179" y="1037111"/>
                      <a:pt x="962652" y="1037111"/>
                    </a:cubicBezTo>
                    <a:cubicBezTo>
                      <a:pt x="971718" y="1038207"/>
                      <a:pt x="980311" y="1041758"/>
                      <a:pt x="987502" y="1047380"/>
                    </a:cubicBezTo>
                    <a:cubicBezTo>
                      <a:pt x="995975" y="1052704"/>
                      <a:pt x="998641" y="1049567"/>
                      <a:pt x="1004353" y="1050898"/>
                    </a:cubicBezTo>
                    <a:cubicBezTo>
                      <a:pt x="1013328" y="1055594"/>
                      <a:pt x="1020147" y="1063562"/>
                      <a:pt x="1023395" y="1073147"/>
                    </a:cubicBezTo>
                    <a:cubicBezTo>
                      <a:pt x="1024544" y="1077457"/>
                      <a:pt x="1026073" y="1081657"/>
                      <a:pt x="1027965" y="1085697"/>
                    </a:cubicBezTo>
                    <a:lnTo>
                      <a:pt x="1074046" y="1079707"/>
                    </a:lnTo>
                    <a:cubicBezTo>
                      <a:pt x="1080906" y="1084647"/>
                      <a:pt x="1088399" y="1088645"/>
                      <a:pt x="1096324" y="1091592"/>
                    </a:cubicBezTo>
                    <a:cubicBezTo>
                      <a:pt x="1104417" y="1093399"/>
                      <a:pt x="1148118" y="1109562"/>
                      <a:pt x="1148118" y="1109562"/>
                    </a:cubicBezTo>
                    <a:lnTo>
                      <a:pt x="1205243" y="1109087"/>
                    </a:lnTo>
                    <a:lnTo>
                      <a:pt x="1211907" y="1100530"/>
                    </a:lnTo>
                    <a:lnTo>
                      <a:pt x="1243231" y="1100530"/>
                    </a:lnTo>
                    <a:cubicBezTo>
                      <a:pt x="1250405" y="1107786"/>
                      <a:pt x="1258003" y="1114612"/>
                      <a:pt x="1265985" y="1120972"/>
                    </a:cubicBezTo>
                    <a:cubicBezTo>
                      <a:pt x="1268842" y="1121923"/>
                      <a:pt x="1278839" y="1130480"/>
                      <a:pt x="1278839" y="1136565"/>
                    </a:cubicBezTo>
                    <a:cubicBezTo>
                      <a:pt x="1278477" y="1141875"/>
                      <a:pt x="1281274" y="1146902"/>
                      <a:pt x="1285979" y="1149401"/>
                    </a:cubicBezTo>
                    <a:cubicBezTo>
                      <a:pt x="1293266" y="1154196"/>
                      <a:pt x="1301056" y="1158181"/>
                      <a:pt x="1309210" y="1161286"/>
                    </a:cubicBezTo>
                    <a:cubicBezTo>
                      <a:pt x="1311590" y="1160335"/>
                      <a:pt x="1316351" y="1142270"/>
                      <a:pt x="1324919" y="1142270"/>
                    </a:cubicBezTo>
                    <a:cubicBezTo>
                      <a:pt x="1333488" y="1142270"/>
                      <a:pt x="1356719" y="1149401"/>
                      <a:pt x="1360527" y="1162617"/>
                    </a:cubicBezTo>
                    <a:cubicBezTo>
                      <a:pt x="1364190" y="1173261"/>
                      <a:pt x="1370791" y="1182655"/>
                      <a:pt x="1379569" y="1189715"/>
                    </a:cubicBezTo>
                    <a:cubicBezTo>
                      <a:pt x="1383377" y="1192567"/>
                      <a:pt x="1381473" y="1200649"/>
                      <a:pt x="1384329" y="1204833"/>
                    </a:cubicBezTo>
                    <a:cubicBezTo>
                      <a:pt x="1387185" y="1209016"/>
                      <a:pt x="1386709" y="1217193"/>
                      <a:pt x="1390042" y="1217193"/>
                    </a:cubicBezTo>
                    <a:cubicBezTo>
                      <a:pt x="1393374" y="1217193"/>
                      <a:pt x="1410416" y="1227652"/>
                      <a:pt x="1418033" y="1226701"/>
                    </a:cubicBezTo>
                    <a:cubicBezTo>
                      <a:pt x="1421067" y="1226935"/>
                      <a:pt x="1423972" y="1228023"/>
                      <a:pt x="1426411" y="1229839"/>
                    </a:cubicBezTo>
                    <a:cubicBezTo>
                      <a:pt x="1427268" y="1213960"/>
                      <a:pt x="1410987" y="1210823"/>
                      <a:pt x="1420603" y="1203977"/>
                    </a:cubicBezTo>
                    <a:cubicBezTo>
                      <a:pt x="1431743" y="1195515"/>
                      <a:pt x="1420128" y="1188479"/>
                      <a:pt x="1425459" y="1184961"/>
                    </a:cubicBezTo>
                    <a:cubicBezTo>
                      <a:pt x="1430791" y="1181443"/>
                      <a:pt x="1440121" y="1177925"/>
                      <a:pt x="1440121" y="1172601"/>
                    </a:cubicBezTo>
                    <a:cubicBezTo>
                      <a:pt x="1440121" y="1167276"/>
                      <a:pt x="1445072" y="1167276"/>
                      <a:pt x="1452117" y="1168132"/>
                    </a:cubicBezTo>
                    <a:cubicBezTo>
                      <a:pt x="1459163" y="1168988"/>
                      <a:pt x="1472587" y="1156627"/>
                      <a:pt x="1471730" y="1151683"/>
                    </a:cubicBezTo>
                    <a:cubicBezTo>
                      <a:pt x="1470873" y="1146739"/>
                      <a:pt x="1473063" y="1145978"/>
                      <a:pt x="1481251" y="1147690"/>
                    </a:cubicBezTo>
                    <a:cubicBezTo>
                      <a:pt x="1489439" y="1149401"/>
                      <a:pt x="1488392" y="1138182"/>
                      <a:pt x="1493723" y="1139703"/>
                    </a:cubicBezTo>
                    <a:cubicBezTo>
                      <a:pt x="1499055" y="1141224"/>
                      <a:pt x="1503244" y="1144647"/>
                      <a:pt x="1503911" y="1140559"/>
                    </a:cubicBezTo>
                    <a:cubicBezTo>
                      <a:pt x="1504577" y="1136470"/>
                      <a:pt x="1509718" y="1137516"/>
                      <a:pt x="1513431" y="1142841"/>
                    </a:cubicBezTo>
                    <a:cubicBezTo>
                      <a:pt x="1517145" y="1148165"/>
                      <a:pt x="1529046" y="1149496"/>
                      <a:pt x="1529903" y="1142841"/>
                    </a:cubicBezTo>
                    <a:cubicBezTo>
                      <a:pt x="1530759" y="1136185"/>
                      <a:pt x="1537424" y="1142841"/>
                      <a:pt x="1543232" y="1149021"/>
                    </a:cubicBezTo>
                    <a:cubicBezTo>
                      <a:pt x="1549039" y="1155201"/>
                      <a:pt x="1551705" y="1153489"/>
                      <a:pt x="1560084" y="1153870"/>
                    </a:cubicBezTo>
                    <a:cubicBezTo>
                      <a:pt x="1568462" y="1154250"/>
                      <a:pt x="1568557" y="1152158"/>
                      <a:pt x="1569033" y="1146834"/>
                    </a:cubicBezTo>
                    <a:cubicBezTo>
                      <a:pt x="1569509" y="1141509"/>
                      <a:pt x="1578554" y="1158338"/>
                      <a:pt x="1586742" y="1159194"/>
                    </a:cubicBezTo>
                    <a:cubicBezTo>
                      <a:pt x="1594930" y="1160050"/>
                      <a:pt x="1588551" y="1153870"/>
                      <a:pt x="1582362" y="1149021"/>
                    </a:cubicBezTo>
                    <a:cubicBezTo>
                      <a:pt x="1576174" y="1144172"/>
                      <a:pt x="1583695" y="1141890"/>
                      <a:pt x="1578363" y="1137896"/>
                    </a:cubicBezTo>
                    <a:cubicBezTo>
                      <a:pt x="1573032" y="1133903"/>
                      <a:pt x="1585028" y="1128388"/>
                      <a:pt x="1595691" y="1129054"/>
                    </a:cubicBezTo>
                    <a:cubicBezTo>
                      <a:pt x="1606355" y="1129719"/>
                      <a:pt x="1605879" y="1132191"/>
                      <a:pt x="1609877" y="1125916"/>
                    </a:cubicBezTo>
                    <a:cubicBezTo>
                      <a:pt x="1613876" y="1119641"/>
                      <a:pt x="1617875" y="1125916"/>
                      <a:pt x="1617875" y="1131241"/>
                    </a:cubicBezTo>
                    <a:cubicBezTo>
                      <a:pt x="1617875" y="1136565"/>
                      <a:pt x="1635203" y="1128103"/>
                      <a:pt x="1644533" y="1128103"/>
                    </a:cubicBezTo>
                    <a:cubicBezTo>
                      <a:pt x="1653065" y="1128149"/>
                      <a:pt x="1660664" y="1133500"/>
                      <a:pt x="1663575" y="1141509"/>
                    </a:cubicBezTo>
                    <a:cubicBezTo>
                      <a:pt x="1664527" y="1146834"/>
                      <a:pt x="1670715" y="1149496"/>
                      <a:pt x="1677380" y="1143696"/>
                    </a:cubicBezTo>
                    <a:cubicBezTo>
                      <a:pt x="1684045" y="1137896"/>
                      <a:pt x="1689852" y="1131241"/>
                      <a:pt x="1696422" y="1137421"/>
                    </a:cubicBezTo>
                    <a:cubicBezTo>
                      <a:pt x="1702991" y="1143601"/>
                      <a:pt x="1708894" y="1152158"/>
                      <a:pt x="1716415" y="1159670"/>
                    </a:cubicBezTo>
                    <a:cubicBezTo>
                      <a:pt x="1723937" y="1167181"/>
                      <a:pt x="1712893" y="1176499"/>
                      <a:pt x="1716891" y="1182299"/>
                    </a:cubicBezTo>
                    <a:cubicBezTo>
                      <a:pt x="1720890" y="1188099"/>
                      <a:pt x="1716415" y="1196085"/>
                      <a:pt x="1725270" y="1202266"/>
                    </a:cubicBezTo>
                    <a:cubicBezTo>
                      <a:pt x="1734124" y="1208446"/>
                      <a:pt x="1726222" y="1221282"/>
                      <a:pt x="1733267" y="1223183"/>
                    </a:cubicBezTo>
                    <a:cubicBezTo>
                      <a:pt x="1740313" y="1225085"/>
                      <a:pt x="1746216" y="1236019"/>
                      <a:pt x="1747072" y="1240393"/>
                    </a:cubicBezTo>
                    <a:cubicBezTo>
                      <a:pt x="1747929" y="1244766"/>
                      <a:pt x="1761354" y="1250661"/>
                      <a:pt x="1762210" y="1243055"/>
                    </a:cubicBezTo>
                    <a:cubicBezTo>
                      <a:pt x="1763067" y="1235449"/>
                      <a:pt x="1770208" y="1226701"/>
                      <a:pt x="1771065" y="1219570"/>
                    </a:cubicBezTo>
                    <a:cubicBezTo>
                      <a:pt x="1770415" y="1205451"/>
                      <a:pt x="1766644" y="1191652"/>
                      <a:pt x="1760021" y="1179161"/>
                    </a:cubicBezTo>
                    <a:cubicBezTo>
                      <a:pt x="1754213" y="1171174"/>
                      <a:pt x="1761354" y="1169653"/>
                      <a:pt x="1754213" y="1160145"/>
                    </a:cubicBezTo>
                    <a:cubicBezTo>
                      <a:pt x="1746592" y="1148560"/>
                      <a:pt x="1742705" y="1134923"/>
                      <a:pt x="1743074" y="1121067"/>
                    </a:cubicBezTo>
                    <a:cubicBezTo>
                      <a:pt x="1743074" y="1107756"/>
                      <a:pt x="1759069" y="1085982"/>
                      <a:pt x="1766685" y="1079327"/>
                    </a:cubicBezTo>
                    <a:cubicBezTo>
                      <a:pt x="1774302" y="1072671"/>
                      <a:pt x="1782680" y="1076189"/>
                      <a:pt x="1784394" y="1069153"/>
                    </a:cubicBezTo>
                    <a:cubicBezTo>
                      <a:pt x="1786108" y="1062117"/>
                      <a:pt x="1795533" y="1053180"/>
                      <a:pt x="1800865" y="1053180"/>
                    </a:cubicBezTo>
                    <a:cubicBezTo>
                      <a:pt x="1806197" y="1053180"/>
                      <a:pt x="1812004" y="1054511"/>
                      <a:pt x="1812861" y="1048711"/>
                    </a:cubicBezTo>
                    <a:cubicBezTo>
                      <a:pt x="1813718" y="1042911"/>
                      <a:pt x="1822382" y="1035780"/>
                      <a:pt x="1834188" y="1034069"/>
                    </a:cubicBezTo>
                    <a:cubicBezTo>
                      <a:pt x="1845994" y="1032357"/>
                      <a:pt x="1839043" y="1026082"/>
                      <a:pt x="1835997" y="1020757"/>
                    </a:cubicBezTo>
                    <a:cubicBezTo>
                      <a:pt x="1832950" y="1015433"/>
                      <a:pt x="1838663" y="1010108"/>
                      <a:pt x="1840852" y="1013626"/>
                    </a:cubicBezTo>
                    <a:cubicBezTo>
                      <a:pt x="1844584" y="1017337"/>
                      <a:pt x="1850495" y="1017704"/>
                      <a:pt x="1854657" y="1014482"/>
                    </a:cubicBezTo>
                    <a:cubicBezTo>
                      <a:pt x="1859132" y="1011440"/>
                      <a:pt x="1869320" y="1002977"/>
                      <a:pt x="1859513" y="1002502"/>
                    </a:cubicBezTo>
                    <a:cubicBezTo>
                      <a:pt x="1849707" y="1002027"/>
                      <a:pt x="1847517" y="998128"/>
                      <a:pt x="1853325" y="995846"/>
                    </a:cubicBezTo>
                    <a:cubicBezTo>
                      <a:pt x="1859132" y="993564"/>
                      <a:pt x="1854182" y="983011"/>
                      <a:pt x="1846184" y="982155"/>
                    </a:cubicBezTo>
                    <a:cubicBezTo>
                      <a:pt x="1838186" y="981299"/>
                      <a:pt x="1840852" y="977211"/>
                      <a:pt x="1846184" y="972647"/>
                    </a:cubicBezTo>
                    <a:cubicBezTo>
                      <a:pt x="1851516" y="968083"/>
                      <a:pt x="1839139" y="959811"/>
                      <a:pt x="1833331" y="955818"/>
                    </a:cubicBezTo>
                    <a:cubicBezTo>
                      <a:pt x="1827523" y="951824"/>
                      <a:pt x="1836854" y="949542"/>
                      <a:pt x="1841328" y="948687"/>
                    </a:cubicBezTo>
                    <a:cubicBezTo>
                      <a:pt x="1845803" y="947831"/>
                      <a:pt x="1842185" y="927389"/>
                      <a:pt x="1844470" y="922539"/>
                    </a:cubicBezTo>
                    <a:cubicBezTo>
                      <a:pt x="1846755" y="917690"/>
                      <a:pt x="1853991" y="917595"/>
                      <a:pt x="1851135" y="922539"/>
                    </a:cubicBezTo>
                    <a:cubicBezTo>
                      <a:pt x="1848279" y="927484"/>
                      <a:pt x="1843518" y="935375"/>
                      <a:pt x="1849326" y="941556"/>
                    </a:cubicBezTo>
                    <a:cubicBezTo>
                      <a:pt x="1855176" y="948062"/>
                      <a:pt x="1857197" y="957147"/>
                      <a:pt x="1854657" y="965516"/>
                    </a:cubicBezTo>
                    <a:cubicBezTo>
                      <a:pt x="1852468" y="975689"/>
                      <a:pt x="1856847" y="973027"/>
                      <a:pt x="1863607" y="959716"/>
                    </a:cubicBezTo>
                    <a:cubicBezTo>
                      <a:pt x="1870367" y="946405"/>
                      <a:pt x="1871129" y="934900"/>
                      <a:pt x="1866654" y="933569"/>
                    </a:cubicBezTo>
                    <a:cubicBezTo>
                      <a:pt x="1862179" y="932238"/>
                      <a:pt x="1862655" y="918927"/>
                      <a:pt x="1867606" y="925107"/>
                    </a:cubicBezTo>
                    <a:cubicBezTo>
                      <a:pt x="1872557" y="931287"/>
                      <a:pt x="1874270" y="932238"/>
                      <a:pt x="1881792" y="924251"/>
                    </a:cubicBezTo>
                    <a:cubicBezTo>
                      <a:pt x="1889313" y="916264"/>
                      <a:pt x="1897311" y="902478"/>
                      <a:pt x="1892455" y="899340"/>
                    </a:cubicBezTo>
                    <a:cubicBezTo>
                      <a:pt x="1887600" y="896202"/>
                      <a:pt x="1894645" y="893160"/>
                      <a:pt x="1903595" y="893635"/>
                    </a:cubicBezTo>
                    <a:cubicBezTo>
                      <a:pt x="1913882" y="893445"/>
                      <a:pt x="1923959" y="890700"/>
                      <a:pt x="1932919" y="885648"/>
                    </a:cubicBezTo>
                    <a:cubicBezTo>
                      <a:pt x="1937203" y="876996"/>
                      <a:pt x="1902262" y="889642"/>
                      <a:pt x="1902262" y="884698"/>
                    </a:cubicBezTo>
                    <a:cubicBezTo>
                      <a:pt x="1902262" y="879753"/>
                      <a:pt x="1924445" y="875190"/>
                      <a:pt x="1934632" y="874524"/>
                    </a:cubicBezTo>
                    <a:cubicBezTo>
                      <a:pt x="1944820" y="873858"/>
                      <a:pt x="1939964" y="860357"/>
                      <a:pt x="1944153" y="866062"/>
                    </a:cubicBezTo>
                    <a:cubicBezTo>
                      <a:pt x="1948323" y="871068"/>
                      <a:pt x="1955767" y="871750"/>
                      <a:pt x="1960779" y="867585"/>
                    </a:cubicBezTo>
                    <a:cubicBezTo>
                      <a:pt x="1960855" y="867522"/>
                      <a:pt x="1960931" y="867458"/>
                      <a:pt x="1961005" y="867393"/>
                    </a:cubicBezTo>
                    <a:cubicBezTo>
                      <a:pt x="1966813" y="863875"/>
                      <a:pt x="1962338" y="853702"/>
                      <a:pt x="1955673" y="851895"/>
                    </a:cubicBezTo>
                    <a:cubicBezTo>
                      <a:pt x="1949009" y="850088"/>
                      <a:pt x="1960624" y="845715"/>
                      <a:pt x="1958339" y="841721"/>
                    </a:cubicBezTo>
                    <a:cubicBezTo>
                      <a:pt x="1957750" y="832492"/>
                      <a:pt x="1962891" y="823848"/>
                      <a:pt x="1971288" y="819948"/>
                    </a:cubicBezTo>
                    <a:cubicBezTo>
                      <a:pt x="1979761" y="818141"/>
                      <a:pt x="1975762" y="812817"/>
                      <a:pt x="1982808" y="812817"/>
                    </a:cubicBezTo>
                    <a:cubicBezTo>
                      <a:pt x="1989853" y="812817"/>
                      <a:pt x="1991281" y="804355"/>
                      <a:pt x="1997470" y="798175"/>
                    </a:cubicBezTo>
                    <a:cubicBezTo>
                      <a:pt x="2003658" y="791994"/>
                      <a:pt x="2012608" y="807683"/>
                      <a:pt x="2022414" y="799125"/>
                    </a:cubicBezTo>
                    <a:cubicBezTo>
                      <a:pt x="2027067" y="794966"/>
                      <a:pt x="2032067" y="791212"/>
                      <a:pt x="2037362" y="787906"/>
                    </a:cubicBezTo>
                    <a:cubicBezTo>
                      <a:pt x="2024151" y="772881"/>
                      <a:pt x="2017834" y="753024"/>
                      <a:pt x="2019939" y="73314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72" name="Freeform 2717">
                <a:extLst>
                  <a:ext uri="{FF2B5EF4-FFF2-40B4-BE49-F238E27FC236}">
                    <a16:creationId xmlns:a16="http://schemas.microsoft.com/office/drawing/2014/main" id="{AD0F05E2-8620-3FA3-01F0-325DC185C978}"/>
                  </a:ext>
                </a:extLst>
              </p:cNvPr>
              <p:cNvSpPr/>
              <p:nvPr/>
            </p:nvSpPr>
            <p:spPr>
              <a:xfrm>
                <a:off x="8235967" y="6363166"/>
                <a:ext cx="22449" cy="67259"/>
              </a:xfrm>
              <a:custGeom>
                <a:avLst/>
                <a:gdLst>
                  <a:gd name="connsiteX0" fmla="*/ 16638 w 9520"/>
                  <a:gd name="connsiteY0" fmla="*/ 32470 h 28524"/>
                  <a:gd name="connsiteX1" fmla="*/ 8545 w 9520"/>
                  <a:gd name="connsiteY1" fmla="*/ 24388 h 28524"/>
                  <a:gd name="connsiteX2" fmla="*/ 1785 w 9520"/>
                  <a:gd name="connsiteY2" fmla="*/ 10981 h 28524"/>
                  <a:gd name="connsiteX3" fmla="*/ 9116 w 9520"/>
                  <a:gd name="connsiteY3" fmla="*/ 5182 h 28524"/>
                  <a:gd name="connsiteX4" fmla="*/ 11116 w 9520"/>
                  <a:gd name="connsiteY4" fmla="*/ 20204 h 28524"/>
                  <a:gd name="connsiteX5" fmla="*/ 16638 w 9520"/>
                  <a:gd name="connsiteY5" fmla="*/ 32470 h 2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0" h="28524">
                    <a:moveTo>
                      <a:pt x="16638" y="32470"/>
                    </a:moveTo>
                    <a:cubicBezTo>
                      <a:pt x="15400" y="35132"/>
                      <a:pt x="8735" y="29047"/>
                      <a:pt x="8545" y="24388"/>
                    </a:cubicBezTo>
                    <a:cubicBezTo>
                      <a:pt x="8354" y="19729"/>
                      <a:pt x="1785" y="18968"/>
                      <a:pt x="1785" y="10981"/>
                    </a:cubicBezTo>
                    <a:cubicBezTo>
                      <a:pt x="1785" y="2995"/>
                      <a:pt x="5022" y="-1854"/>
                      <a:pt x="9116" y="5182"/>
                    </a:cubicBezTo>
                    <a:cubicBezTo>
                      <a:pt x="13210" y="12217"/>
                      <a:pt x="10449" y="16781"/>
                      <a:pt x="11116" y="20204"/>
                    </a:cubicBezTo>
                    <a:cubicBezTo>
                      <a:pt x="11782" y="23627"/>
                      <a:pt x="18827" y="27811"/>
                      <a:pt x="16638" y="3247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73" name="Freeform 2718">
                <a:extLst>
                  <a:ext uri="{FF2B5EF4-FFF2-40B4-BE49-F238E27FC236}">
                    <a16:creationId xmlns:a16="http://schemas.microsoft.com/office/drawing/2014/main" id="{3C16E102-96CB-069B-D359-AF33213E4D2C}"/>
                  </a:ext>
                </a:extLst>
              </p:cNvPr>
              <p:cNvSpPr/>
              <p:nvPr/>
            </p:nvSpPr>
            <p:spPr>
              <a:xfrm>
                <a:off x="9022645" y="7075746"/>
                <a:ext cx="44901" cy="44840"/>
              </a:xfrm>
              <a:custGeom>
                <a:avLst/>
                <a:gdLst>
                  <a:gd name="connsiteX0" fmla="*/ 3196 w 19041"/>
                  <a:gd name="connsiteY0" fmla="*/ 16721 h 19016"/>
                  <a:gd name="connsiteX1" fmla="*/ 2624 w 19041"/>
                  <a:gd name="connsiteY1" fmla="*/ 7213 h 19016"/>
                  <a:gd name="connsiteX2" fmla="*/ 17382 w 19041"/>
                  <a:gd name="connsiteY2" fmla="*/ 3125 h 19016"/>
                  <a:gd name="connsiteX3" fmla="*/ 18429 w 19041"/>
                  <a:gd name="connsiteY3" fmla="*/ 14725 h 19016"/>
                  <a:gd name="connsiteX4" fmla="*/ 3196 w 19041"/>
                  <a:gd name="connsiteY4" fmla="*/ 16721 h 1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41" h="19016">
                    <a:moveTo>
                      <a:pt x="3196" y="16721"/>
                    </a:moveTo>
                    <a:cubicBezTo>
                      <a:pt x="530" y="14249"/>
                      <a:pt x="7099" y="9305"/>
                      <a:pt x="2624" y="7213"/>
                    </a:cubicBezTo>
                    <a:cubicBezTo>
                      <a:pt x="-1850" y="5121"/>
                      <a:pt x="12812" y="-869"/>
                      <a:pt x="17382" y="3125"/>
                    </a:cubicBezTo>
                    <a:cubicBezTo>
                      <a:pt x="21952" y="7118"/>
                      <a:pt x="22523" y="12633"/>
                      <a:pt x="18429" y="14725"/>
                    </a:cubicBezTo>
                    <a:cubicBezTo>
                      <a:pt x="14335" y="16816"/>
                      <a:pt x="5576" y="18908"/>
                      <a:pt x="3196" y="1672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6B1355-C25E-1759-5243-B2264256A80C}"/>
                </a:ext>
              </a:extLst>
            </p:cNvPr>
            <p:cNvGrpSpPr/>
            <p:nvPr/>
          </p:nvGrpSpPr>
          <p:grpSpPr>
            <a:xfrm>
              <a:off x="5491818" y="3654852"/>
              <a:ext cx="1463242" cy="1630371"/>
              <a:chOff x="5491819" y="3654851"/>
              <a:chExt cx="1463243" cy="1630370"/>
            </a:xfrm>
            <a:grpFill/>
          </p:grpSpPr>
          <p:sp>
            <p:nvSpPr>
              <p:cNvPr id="107" name="Freeform 2720">
                <a:extLst>
                  <a:ext uri="{FF2B5EF4-FFF2-40B4-BE49-F238E27FC236}">
                    <a16:creationId xmlns:a16="http://schemas.microsoft.com/office/drawing/2014/main" id="{B5F44C9A-971B-E26B-956B-4F1634703C05}"/>
                  </a:ext>
                </a:extLst>
              </p:cNvPr>
              <p:cNvSpPr/>
              <p:nvPr/>
            </p:nvSpPr>
            <p:spPr>
              <a:xfrm>
                <a:off x="6114249" y="4876990"/>
                <a:ext cx="276618" cy="266014"/>
              </a:xfrm>
              <a:custGeom>
                <a:avLst/>
                <a:gdLst>
                  <a:gd name="connsiteX0" fmla="*/ 96136 w 257062"/>
                  <a:gd name="connsiteY0" fmla="*/ 244713 h 247208"/>
                  <a:gd name="connsiteX1" fmla="*/ 107371 w 257062"/>
                  <a:gd name="connsiteY1" fmla="*/ 238723 h 247208"/>
                  <a:gd name="connsiteX2" fmla="*/ 118034 w 257062"/>
                  <a:gd name="connsiteY2" fmla="*/ 252985 h 247208"/>
                  <a:gd name="connsiteX3" fmla="*/ 143550 w 257062"/>
                  <a:gd name="connsiteY3" fmla="*/ 252414 h 247208"/>
                  <a:gd name="connsiteX4" fmla="*/ 156403 w 257062"/>
                  <a:gd name="connsiteY4" fmla="*/ 239008 h 247208"/>
                  <a:gd name="connsiteX5" fmla="*/ 156403 w 257062"/>
                  <a:gd name="connsiteY5" fmla="*/ 107417 h 247208"/>
                  <a:gd name="connsiteX6" fmla="*/ 176492 w 257062"/>
                  <a:gd name="connsiteY6" fmla="*/ 99716 h 247208"/>
                  <a:gd name="connsiteX7" fmla="*/ 176492 w 257062"/>
                  <a:gd name="connsiteY7" fmla="*/ 31068 h 247208"/>
                  <a:gd name="connsiteX8" fmla="*/ 195534 w 257062"/>
                  <a:gd name="connsiteY8" fmla="*/ 28691 h 247208"/>
                  <a:gd name="connsiteX9" fmla="*/ 218098 w 257062"/>
                  <a:gd name="connsiteY9" fmla="*/ 22225 h 247208"/>
                  <a:gd name="connsiteX10" fmla="*/ 228761 w 257062"/>
                  <a:gd name="connsiteY10" fmla="*/ 29832 h 247208"/>
                  <a:gd name="connsiteX11" fmla="*/ 242947 w 257062"/>
                  <a:gd name="connsiteY11" fmla="*/ 20989 h 247208"/>
                  <a:gd name="connsiteX12" fmla="*/ 256467 w 257062"/>
                  <a:gd name="connsiteY12" fmla="*/ 18422 h 247208"/>
                  <a:gd name="connsiteX13" fmla="*/ 254848 w 257062"/>
                  <a:gd name="connsiteY13" fmla="*/ 13763 h 247208"/>
                  <a:gd name="connsiteX14" fmla="*/ 212766 w 257062"/>
                  <a:gd name="connsiteY14" fmla="*/ 16806 h 247208"/>
                  <a:gd name="connsiteX15" fmla="*/ 181729 w 257062"/>
                  <a:gd name="connsiteY15" fmla="*/ 18802 h 247208"/>
                  <a:gd name="connsiteX16" fmla="*/ 137647 w 257062"/>
                  <a:gd name="connsiteY16" fmla="*/ 18802 h 247208"/>
                  <a:gd name="connsiteX17" fmla="*/ 130602 w 257062"/>
                  <a:gd name="connsiteY17" fmla="*/ 11766 h 247208"/>
                  <a:gd name="connsiteX18" fmla="*/ 61195 w 257062"/>
                  <a:gd name="connsiteY18" fmla="*/ 11766 h 247208"/>
                  <a:gd name="connsiteX19" fmla="*/ 43105 w 257062"/>
                  <a:gd name="connsiteY19" fmla="*/ 6822 h 247208"/>
                  <a:gd name="connsiteX20" fmla="*/ 24064 w 257062"/>
                  <a:gd name="connsiteY20" fmla="*/ 5777 h 247208"/>
                  <a:gd name="connsiteX21" fmla="*/ 15114 w 257062"/>
                  <a:gd name="connsiteY21" fmla="*/ 1783 h 247208"/>
                  <a:gd name="connsiteX22" fmla="*/ 8069 w 257062"/>
                  <a:gd name="connsiteY22" fmla="*/ 6822 h 247208"/>
                  <a:gd name="connsiteX23" fmla="*/ 1785 w 257062"/>
                  <a:gd name="connsiteY23" fmla="*/ 8438 h 247208"/>
                  <a:gd name="connsiteX24" fmla="*/ 13591 w 257062"/>
                  <a:gd name="connsiteY24" fmla="*/ 34586 h 247208"/>
                  <a:gd name="connsiteX25" fmla="*/ 33108 w 257062"/>
                  <a:gd name="connsiteY25" fmla="*/ 75470 h 247208"/>
                  <a:gd name="connsiteX26" fmla="*/ 53578 w 257062"/>
                  <a:gd name="connsiteY26" fmla="*/ 117115 h 247208"/>
                  <a:gd name="connsiteX27" fmla="*/ 54435 w 257062"/>
                  <a:gd name="connsiteY27" fmla="*/ 150869 h 247208"/>
                  <a:gd name="connsiteX28" fmla="*/ 61195 w 257062"/>
                  <a:gd name="connsiteY28" fmla="*/ 181960 h 247208"/>
                  <a:gd name="connsiteX29" fmla="*/ 74810 w 257062"/>
                  <a:gd name="connsiteY29" fmla="*/ 230451 h 247208"/>
                  <a:gd name="connsiteX30" fmla="*/ 87282 w 257062"/>
                  <a:gd name="connsiteY30" fmla="*/ 246424 h 247208"/>
                  <a:gd name="connsiteX31" fmla="*/ 96136 w 257062"/>
                  <a:gd name="connsiteY31" fmla="*/ 244713 h 247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7062" h="247208">
                    <a:moveTo>
                      <a:pt x="96136" y="244713"/>
                    </a:moveTo>
                    <a:cubicBezTo>
                      <a:pt x="96136" y="240529"/>
                      <a:pt x="103277" y="232828"/>
                      <a:pt x="107371" y="238723"/>
                    </a:cubicBezTo>
                    <a:cubicBezTo>
                      <a:pt x="111465" y="244618"/>
                      <a:pt x="109751" y="252985"/>
                      <a:pt x="118034" y="252985"/>
                    </a:cubicBezTo>
                    <a:cubicBezTo>
                      <a:pt x="126317" y="252985"/>
                      <a:pt x="141170" y="255932"/>
                      <a:pt x="143550" y="252414"/>
                    </a:cubicBezTo>
                    <a:cubicBezTo>
                      <a:pt x="145930" y="248896"/>
                      <a:pt x="156403" y="245854"/>
                      <a:pt x="156403" y="239008"/>
                    </a:cubicBezTo>
                    <a:lnTo>
                      <a:pt x="156403" y="107417"/>
                    </a:lnTo>
                    <a:cubicBezTo>
                      <a:pt x="156403" y="102663"/>
                      <a:pt x="176492" y="107417"/>
                      <a:pt x="176492" y="99716"/>
                    </a:cubicBezTo>
                    <a:lnTo>
                      <a:pt x="176492" y="31068"/>
                    </a:lnTo>
                    <a:cubicBezTo>
                      <a:pt x="182875" y="30596"/>
                      <a:pt x="189231" y="29803"/>
                      <a:pt x="195534" y="28691"/>
                    </a:cubicBezTo>
                    <a:cubicBezTo>
                      <a:pt x="199723" y="27550"/>
                      <a:pt x="214575" y="19848"/>
                      <a:pt x="218098" y="22225"/>
                    </a:cubicBezTo>
                    <a:cubicBezTo>
                      <a:pt x="221621" y="24602"/>
                      <a:pt x="226381" y="32874"/>
                      <a:pt x="228761" y="29832"/>
                    </a:cubicBezTo>
                    <a:cubicBezTo>
                      <a:pt x="232147" y="25141"/>
                      <a:pt x="237241" y="21966"/>
                      <a:pt x="242947" y="20989"/>
                    </a:cubicBezTo>
                    <a:cubicBezTo>
                      <a:pt x="247521" y="20533"/>
                      <a:pt x="252045" y="19674"/>
                      <a:pt x="256467" y="18422"/>
                    </a:cubicBezTo>
                    <a:cubicBezTo>
                      <a:pt x="255579" y="17012"/>
                      <a:pt x="255026" y="15419"/>
                      <a:pt x="254848" y="13763"/>
                    </a:cubicBezTo>
                    <a:cubicBezTo>
                      <a:pt x="254848" y="8819"/>
                      <a:pt x="218764" y="14809"/>
                      <a:pt x="212766" y="16806"/>
                    </a:cubicBezTo>
                    <a:cubicBezTo>
                      <a:pt x="202723" y="19907"/>
                      <a:pt x="192088" y="20591"/>
                      <a:pt x="181729" y="18802"/>
                    </a:cubicBezTo>
                    <a:cubicBezTo>
                      <a:pt x="175730" y="15760"/>
                      <a:pt x="137647" y="18802"/>
                      <a:pt x="137647" y="18802"/>
                    </a:cubicBezTo>
                    <a:lnTo>
                      <a:pt x="130602" y="11766"/>
                    </a:lnTo>
                    <a:lnTo>
                      <a:pt x="61195" y="11766"/>
                    </a:lnTo>
                    <a:cubicBezTo>
                      <a:pt x="54784" y="12155"/>
                      <a:pt x="48425" y="10417"/>
                      <a:pt x="43105" y="6822"/>
                    </a:cubicBezTo>
                    <a:cubicBezTo>
                      <a:pt x="37403" y="3096"/>
                      <a:pt x="30141" y="2697"/>
                      <a:pt x="24064" y="5777"/>
                    </a:cubicBezTo>
                    <a:cubicBezTo>
                      <a:pt x="17114" y="8819"/>
                      <a:pt x="20065" y="1783"/>
                      <a:pt x="15114" y="1783"/>
                    </a:cubicBezTo>
                    <a:cubicBezTo>
                      <a:pt x="11995" y="1982"/>
                      <a:pt x="9262" y="3937"/>
                      <a:pt x="8069" y="6822"/>
                    </a:cubicBezTo>
                    <a:lnTo>
                      <a:pt x="1785" y="8438"/>
                    </a:lnTo>
                    <a:cubicBezTo>
                      <a:pt x="3019" y="18136"/>
                      <a:pt x="7130" y="27242"/>
                      <a:pt x="13591" y="34586"/>
                    </a:cubicBezTo>
                    <a:cubicBezTo>
                      <a:pt x="22037" y="47202"/>
                      <a:pt x="28611" y="60973"/>
                      <a:pt x="33108" y="75470"/>
                    </a:cubicBezTo>
                    <a:cubicBezTo>
                      <a:pt x="37583" y="89922"/>
                      <a:pt x="50341" y="106181"/>
                      <a:pt x="53578" y="117115"/>
                    </a:cubicBezTo>
                    <a:cubicBezTo>
                      <a:pt x="56815" y="128049"/>
                      <a:pt x="51198" y="143833"/>
                      <a:pt x="54435" y="150869"/>
                    </a:cubicBezTo>
                    <a:cubicBezTo>
                      <a:pt x="57894" y="160934"/>
                      <a:pt x="60163" y="171369"/>
                      <a:pt x="61195" y="181960"/>
                    </a:cubicBezTo>
                    <a:cubicBezTo>
                      <a:pt x="63004" y="194130"/>
                      <a:pt x="63861" y="219992"/>
                      <a:pt x="74810" y="230451"/>
                    </a:cubicBezTo>
                    <a:cubicBezTo>
                      <a:pt x="79547" y="235298"/>
                      <a:pt x="83730" y="240655"/>
                      <a:pt x="87282" y="246424"/>
                    </a:cubicBezTo>
                    <a:cubicBezTo>
                      <a:pt x="92423" y="247185"/>
                      <a:pt x="96136" y="247850"/>
                      <a:pt x="96136" y="24471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08" name="Freeform 2721">
                <a:extLst>
                  <a:ext uri="{FF2B5EF4-FFF2-40B4-BE49-F238E27FC236}">
                    <a16:creationId xmlns:a16="http://schemas.microsoft.com/office/drawing/2014/main" id="{E9B49B4D-EB46-81FD-A6BA-392FDA624F20}"/>
                  </a:ext>
                </a:extLst>
              </p:cNvPr>
              <p:cNvSpPr/>
              <p:nvPr/>
            </p:nvSpPr>
            <p:spPr>
              <a:xfrm>
                <a:off x="6388408" y="4846706"/>
                <a:ext cx="163921" cy="153469"/>
              </a:xfrm>
              <a:custGeom>
                <a:avLst/>
                <a:gdLst>
                  <a:gd name="connsiteX0" fmla="*/ 108038 w 152333"/>
                  <a:gd name="connsiteY0" fmla="*/ 8248 h 142620"/>
                  <a:gd name="connsiteX1" fmla="*/ 105086 w 152333"/>
                  <a:gd name="connsiteY1" fmla="*/ 1783 h 142620"/>
                  <a:gd name="connsiteX2" fmla="*/ 87853 w 152333"/>
                  <a:gd name="connsiteY2" fmla="*/ 2353 h 142620"/>
                  <a:gd name="connsiteX3" fmla="*/ 76619 w 152333"/>
                  <a:gd name="connsiteY3" fmla="*/ 12432 h 142620"/>
                  <a:gd name="connsiteX4" fmla="*/ 58244 w 152333"/>
                  <a:gd name="connsiteY4" fmla="*/ 26599 h 142620"/>
                  <a:gd name="connsiteX5" fmla="*/ 37488 w 152333"/>
                  <a:gd name="connsiteY5" fmla="*/ 49133 h 142620"/>
                  <a:gd name="connsiteX6" fmla="*/ 11972 w 152333"/>
                  <a:gd name="connsiteY6" fmla="*/ 44949 h 142620"/>
                  <a:gd name="connsiteX7" fmla="*/ 1785 w 152333"/>
                  <a:gd name="connsiteY7" fmla="*/ 46566 h 142620"/>
                  <a:gd name="connsiteX8" fmla="*/ 13210 w 152333"/>
                  <a:gd name="connsiteY8" fmla="*/ 57975 h 142620"/>
                  <a:gd name="connsiteX9" fmla="*/ 24254 w 152333"/>
                  <a:gd name="connsiteY9" fmla="*/ 81935 h 142620"/>
                  <a:gd name="connsiteX10" fmla="*/ 44248 w 152333"/>
                  <a:gd name="connsiteY10" fmla="*/ 96007 h 142620"/>
                  <a:gd name="connsiteX11" fmla="*/ 52246 w 152333"/>
                  <a:gd name="connsiteY11" fmla="*/ 111030 h 142620"/>
                  <a:gd name="connsiteX12" fmla="*/ 66337 w 152333"/>
                  <a:gd name="connsiteY12" fmla="*/ 125007 h 142620"/>
                  <a:gd name="connsiteX13" fmla="*/ 80427 w 152333"/>
                  <a:gd name="connsiteY13" fmla="*/ 133469 h 142620"/>
                  <a:gd name="connsiteX14" fmla="*/ 99469 w 152333"/>
                  <a:gd name="connsiteY14" fmla="*/ 136987 h 142620"/>
                  <a:gd name="connsiteX15" fmla="*/ 122224 w 152333"/>
                  <a:gd name="connsiteY15" fmla="*/ 141266 h 142620"/>
                  <a:gd name="connsiteX16" fmla="*/ 142598 w 152333"/>
                  <a:gd name="connsiteY16" fmla="*/ 121013 h 142620"/>
                  <a:gd name="connsiteX17" fmla="*/ 147930 w 152333"/>
                  <a:gd name="connsiteY17" fmla="*/ 101522 h 142620"/>
                  <a:gd name="connsiteX18" fmla="*/ 158593 w 152333"/>
                  <a:gd name="connsiteY18" fmla="*/ 86404 h 142620"/>
                  <a:gd name="connsiteX19" fmla="*/ 152309 w 152333"/>
                  <a:gd name="connsiteY19" fmla="*/ 71286 h 142620"/>
                  <a:gd name="connsiteX20" fmla="*/ 157641 w 152333"/>
                  <a:gd name="connsiteY20" fmla="*/ 53602 h 142620"/>
                  <a:gd name="connsiteX21" fmla="*/ 156784 w 152333"/>
                  <a:gd name="connsiteY21" fmla="*/ 22510 h 142620"/>
                  <a:gd name="connsiteX22" fmla="*/ 133649 w 152333"/>
                  <a:gd name="connsiteY22" fmla="*/ 14523 h 142620"/>
                  <a:gd name="connsiteX23" fmla="*/ 108038 w 152333"/>
                  <a:gd name="connsiteY23" fmla="*/ 8248 h 14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2333" h="142620">
                    <a:moveTo>
                      <a:pt x="108038" y="8248"/>
                    </a:moveTo>
                    <a:lnTo>
                      <a:pt x="105086" y="1783"/>
                    </a:lnTo>
                    <a:lnTo>
                      <a:pt x="87853" y="2353"/>
                    </a:lnTo>
                    <a:cubicBezTo>
                      <a:pt x="76619" y="5301"/>
                      <a:pt x="76619" y="8914"/>
                      <a:pt x="76619" y="12432"/>
                    </a:cubicBezTo>
                    <a:cubicBezTo>
                      <a:pt x="76619" y="15950"/>
                      <a:pt x="65956" y="24222"/>
                      <a:pt x="58244" y="26599"/>
                    </a:cubicBezTo>
                    <a:cubicBezTo>
                      <a:pt x="50532" y="28976"/>
                      <a:pt x="42249" y="46756"/>
                      <a:pt x="37488" y="49133"/>
                    </a:cubicBezTo>
                    <a:cubicBezTo>
                      <a:pt x="32728" y="51510"/>
                      <a:pt x="16733" y="45615"/>
                      <a:pt x="11972" y="44949"/>
                    </a:cubicBezTo>
                    <a:cubicBezTo>
                      <a:pt x="8520" y="45032"/>
                      <a:pt x="5094" y="45576"/>
                      <a:pt x="1785" y="46566"/>
                    </a:cubicBezTo>
                    <a:cubicBezTo>
                      <a:pt x="4737" y="51795"/>
                      <a:pt x="11306" y="57975"/>
                      <a:pt x="13210" y="57975"/>
                    </a:cubicBezTo>
                    <a:cubicBezTo>
                      <a:pt x="15115" y="57975"/>
                      <a:pt x="17209" y="78988"/>
                      <a:pt x="24254" y="81935"/>
                    </a:cubicBezTo>
                    <a:cubicBezTo>
                      <a:pt x="31300" y="84883"/>
                      <a:pt x="44248" y="92014"/>
                      <a:pt x="44248" y="96007"/>
                    </a:cubicBezTo>
                    <a:cubicBezTo>
                      <a:pt x="44248" y="100001"/>
                      <a:pt x="52246" y="104945"/>
                      <a:pt x="52246" y="111030"/>
                    </a:cubicBezTo>
                    <a:cubicBezTo>
                      <a:pt x="53374" y="118266"/>
                      <a:pt x="59083" y="123929"/>
                      <a:pt x="66337" y="125007"/>
                    </a:cubicBezTo>
                    <a:cubicBezTo>
                      <a:pt x="79094" y="124531"/>
                      <a:pt x="80427" y="129856"/>
                      <a:pt x="80427" y="133469"/>
                    </a:cubicBezTo>
                    <a:cubicBezTo>
                      <a:pt x="80427" y="137082"/>
                      <a:pt x="97374" y="133469"/>
                      <a:pt x="99469" y="136987"/>
                    </a:cubicBezTo>
                    <a:cubicBezTo>
                      <a:pt x="101563" y="140505"/>
                      <a:pt x="118510" y="139079"/>
                      <a:pt x="122224" y="141266"/>
                    </a:cubicBezTo>
                    <a:cubicBezTo>
                      <a:pt x="129174" y="134515"/>
                      <a:pt x="139171" y="125577"/>
                      <a:pt x="142598" y="121013"/>
                    </a:cubicBezTo>
                    <a:cubicBezTo>
                      <a:pt x="147930" y="113978"/>
                      <a:pt x="143455" y="104184"/>
                      <a:pt x="147930" y="101522"/>
                    </a:cubicBezTo>
                    <a:cubicBezTo>
                      <a:pt x="152405" y="98860"/>
                      <a:pt x="162116" y="87260"/>
                      <a:pt x="158593" y="86404"/>
                    </a:cubicBezTo>
                    <a:cubicBezTo>
                      <a:pt x="155070" y="85548"/>
                      <a:pt x="157641" y="76896"/>
                      <a:pt x="152309" y="71286"/>
                    </a:cubicBezTo>
                    <a:cubicBezTo>
                      <a:pt x="146978" y="65677"/>
                      <a:pt x="158593" y="63300"/>
                      <a:pt x="157641" y="53602"/>
                    </a:cubicBezTo>
                    <a:cubicBezTo>
                      <a:pt x="156689" y="43903"/>
                      <a:pt x="159450" y="24222"/>
                      <a:pt x="156784" y="22510"/>
                    </a:cubicBezTo>
                    <a:cubicBezTo>
                      <a:pt x="148823" y="20632"/>
                      <a:pt x="141072" y="17956"/>
                      <a:pt x="133649" y="14523"/>
                    </a:cubicBezTo>
                    <a:cubicBezTo>
                      <a:pt x="125610" y="10764"/>
                      <a:pt x="116906" y="8631"/>
                      <a:pt x="108038" y="824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09" name="Freeform 2722">
                <a:extLst>
                  <a:ext uri="{FF2B5EF4-FFF2-40B4-BE49-F238E27FC236}">
                    <a16:creationId xmlns:a16="http://schemas.microsoft.com/office/drawing/2014/main" id="{89FA8541-F188-6FF4-8366-0ACF756C1233}"/>
                  </a:ext>
                </a:extLst>
              </p:cNvPr>
              <p:cNvSpPr/>
              <p:nvPr/>
            </p:nvSpPr>
            <p:spPr>
              <a:xfrm>
                <a:off x="6280731" y="4894896"/>
                <a:ext cx="194657" cy="204626"/>
              </a:xfrm>
              <a:custGeom>
                <a:avLst/>
                <a:gdLst>
                  <a:gd name="connsiteX0" fmla="*/ 166400 w 180895"/>
                  <a:gd name="connsiteY0" fmla="*/ 80224 h 190160"/>
                  <a:gd name="connsiteX1" fmla="*/ 152309 w 180895"/>
                  <a:gd name="connsiteY1" fmla="*/ 66247 h 190160"/>
                  <a:gd name="connsiteX2" fmla="*/ 144312 w 180895"/>
                  <a:gd name="connsiteY2" fmla="*/ 51225 h 190160"/>
                  <a:gd name="connsiteX3" fmla="*/ 124318 w 180895"/>
                  <a:gd name="connsiteY3" fmla="*/ 37153 h 190160"/>
                  <a:gd name="connsiteX4" fmla="*/ 113274 w 180895"/>
                  <a:gd name="connsiteY4" fmla="*/ 13192 h 190160"/>
                  <a:gd name="connsiteX5" fmla="*/ 101849 w 180895"/>
                  <a:gd name="connsiteY5" fmla="*/ 1783 h 190160"/>
                  <a:gd name="connsiteX6" fmla="*/ 88329 w 180895"/>
                  <a:gd name="connsiteY6" fmla="*/ 4350 h 190160"/>
                  <a:gd name="connsiteX7" fmla="*/ 74143 w 180895"/>
                  <a:gd name="connsiteY7" fmla="*/ 13192 h 190160"/>
                  <a:gd name="connsiteX8" fmla="*/ 63480 w 180895"/>
                  <a:gd name="connsiteY8" fmla="*/ 5586 h 190160"/>
                  <a:gd name="connsiteX9" fmla="*/ 40916 w 180895"/>
                  <a:gd name="connsiteY9" fmla="*/ 12052 h 190160"/>
                  <a:gd name="connsiteX10" fmla="*/ 21874 w 180895"/>
                  <a:gd name="connsiteY10" fmla="*/ 14429 h 190160"/>
                  <a:gd name="connsiteX11" fmla="*/ 21874 w 180895"/>
                  <a:gd name="connsiteY11" fmla="*/ 83077 h 190160"/>
                  <a:gd name="connsiteX12" fmla="*/ 1785 w 180895"/>
                  <a:gd name="connsiteY12" fmla="*/ 90778 h 190160"/>
                  <a:gd name="connsiteX13" fmla="*/ 1785 w 180895"/>
                  <a:gd name="connsiteY13" fmla="*/ 149633 h 190160"/>
                  <a:gd name="connsiteX14" fmla="*/ 11306 w 180895"/>
                  <a:gd name="connsiteY14" fmla="*/ 155813 h 190160"/>
                  <a:gd name="connsiteX15" fmla="*/ 17875 w 180895"/>
                  <a:gd name="connsiteY15" fmla="*/ 178347 h 190160"/>
                  <a:gd name="connsiteX16" fmla="*/ 13686 w 180895"/>
                  <a:gd name="connsiteY16" fmla="*/ 183101 h 190160"/>
                  <a:gd name="connsiteX17" fmla="*/ 17304 w 180895"/>
                  <a:gd name="connsiteY17" fmla="*/ 191943 h 190160"/>
                  <a:gd name="connsiteX18" fmla="*/ 37393 w 180895"/>
                  <a:gd name="connsiteY18" fmla="*/ 190707 h 190160"/>
                  <a:gd name="connsiteX19" fmla="*/ 55768 w 180895"/>
                  <a:gd name="connsiteY19" fmla="*/ 170075 h 190160"/>
                  <a:gd name="connsiteX20" fmla="*/ 69383 w 180895"/>
                  <a:gd name="connsiteY20" fmla="*/ 159426 h 190160"/>
                  <a:gd name="connsiteX21" fmla="*/ 93089 w 180895"/>
                  <a:gd name="connsiteY21" fmla="*/ 167127 h 190160"/>
                  <a:gd name="connsiteX22" fmla="*/ 112131 w 180895"/>
                  <a:gd name="connsiteY22" fmla="*/ 158190 h 190160"/>
                  <a:gd name="connsiteX23" fmla="*/ 119843 w 180895"/>
                  <a:gd name="connsiteY23" fmla="*/ 143453 h 190160"/>
                  <a:gd name="connsiteX24" fmla="*/ 137076 w 180895"/>
                  <a:gd name="connsiteY24" fmla="*/ 130997 h 190160"/>
                  <a:gd name="connsiteX25" fmla="*/ 145359 w 180895"/>
                  <a:gd name="connsiteY25" fmla="*/ 117400 h 190160"/>
                  <a:gd name="connsiteX26" fmla="*/ 161354 w 180895"/>
                  <a:gd name="connsiteY26" fmla="*/ 105515 h 190160"/>
                  <a:gd name="connsiteX27" fmla="*/ 173826 w 180895"/>
                  <a:gd name="connsiteY27" fmla="*/ 98479 h 190160"/>
                  <a:gd name="connsiteX28" fmla="*/ 180681 w 180895"/>
                  <a:gd name="connsiteY28" fmla="*/ 88971 h 190160"/>
                  <a:gd name="connsiteX29" fmla="*/ 180681 w 180895"/>
                  <a:gd name="connsiteY29" fmla="*/ 88971 h 190160"/>
                  <a:gd name="connsiteX30" fmla="*/ 166400 w 180895"/>
                  <a:gd name="connsiteY30" fmla="*/ 80224 h 19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0895" h="190160">
                    <a:moveTo>
                      <a:pt x="166400" y="80224"/>
                    </a:moveTo>
                    <a:cubicBezTo>
                      <a:pt x="159147" y="79146"/>
                      <a:pt x="153437" y="73483"/>
                      <a:pt x="152309" y="66247"/>
                    </a:cubicBezTo>
                    <a:cubicBezTo>
                      <a:pt x="152309" y="60162"/>
                      <a:pt x="144312" y="55218"/>
                      <a:pt x="144312" y="51225"/>
                    </a:cubicBezTo>
                    <a:cubicBezTo>
                      <a:pt x="144312" y="47231"/>
                      <a:pt x="131268" y="40195"/>
                      <a:pt x="124318" y="37153"/>
                    </a:cubicBezTo>
                    <a:cubicBezTo>
                      <a:pt x="117368" y="34110"/>
                      <a:pt x="115940" y="13192"/>
                      <a:pt x="113274" y="13192"/>
                    </a:cubicBezTo>
                    <a:cubicBezTo>
                      <a:pt x="110608" y="13192"/>
                      <a:pt x="104800" y="7012"/>
                      <a:pt x="101849" y="1783"/>
                    </a:cubicBezTo>
                    <a:cubicBezTo>
                      <a:pt x="97427" y="3035"/>
                      <a:pt x="92903" y="3894"/>
                      <a:pt x="88329" y="4350"/>
                    </a:cubicBezTo>
                    <a:cubicBezTo>
                      <a:pt x="82623" y="5327"/>
                      <a:pt x="77529" y="8502"/>
                      <a:pt x="74143" y="13192"/>
                    </a:cubicBezTo>
                    <a:cubicBezTo>
                      <a:pt x="71763" y="16235"/>
                      <a:pt x="67003" y="7868"/>
                      <a:pt x="63480" y="5586"/>
                    </a:cubicBezTo>
                    <a:cubicBezTo>
                      <a:pt x="59957" y="3304"/>
                      <a:pt x="45105" y="10911"/>
                      <a:pt x="40916" y="12052"/>
                    </a:cubicBezTo>
                    <a:cubicBezTo>
                      <a:pt x="34613" y="13164"/>
                      <a:pt x="28257" y="13957"/>
                      <a:pt x="21874" y="14429"/>
                    </a:cubicBezTo>
                    <a:lnTo>
                      <a:pt x="21874" y="83077"/>
                    </a:lnTo>
                    <a:cubicBezTo>
                      <a:pt x="21874" y="90778"/>
                      <a:pt x="1785" y="86024"/>
                      <a:pt x="1785" y="90778"/>
                    </a:cubicBezTo>
                    <a:lnTo>
                      <a:pt x="1785" y="149633"/>
                    </a:lnTo>
                    <a:cubicBezTo>
                      <a:pt x="6069" y="151154"/>
                      <a:pt x="10259" y="153246"/>
                      <a:pt x="11306" y="155813"/>
                    </a:cubicBezTo>
                    <a:cubicBezTo>
                      <a:pt x="14815" y="162876"/>
                      <a:pt x="17039" y="170506"/>
                      <a:pt x="17875" y="178347"/>
                    </a:cubicBezTo>
                    <a:cubicBezTo>
                      <a:pt x="16638" y="181865"/>
                      <a:pt x="13686" y="179488"/>
                      <a:pt x="13686" y="183101"/>
                    </a:cubicBezTo>
                    <a:cubicBezTo>
                      <a:pt x="13686" y="186714"/>
                      <a:pt x="11306" y="191943"/>
                      <a:pt x="17304" y="191943"/>
                    </a:cubicBezTo>
                    <a:cubicBezTo>
                      <a:pt x="23302" y="191943"/>
                      <a:pt x="33299" y="195461"/>
                      <a:pt x="37393" y="190707"/>
                    </a:cubicBezTo>
                    <a:cubicBezTo>
                      <a:pt x="41487" y="185953"/>
                      <a:pt x="55197" y="175399"/>
                      <a:pt x="55768" y="170075"/>
                    </a:cubicBezTo>
                    <a:cubicBezTo>
                      <a:pt x="56339" y="164750"/>
                      <a:pt x="59291" y="152865"/>
                      <a:pt x="69383" y="159426"/>
                    </a:cubicBezTo>
                    <a:cubicBezTo>
                      <a:pt x="75836" y="165231"/>
                      <a:pt x="84452" y="168030"/>
                      <a:pt x="93089" y="167127"/>
                    </a:cubicBezTo>
                    <a:cubicBezTo>
                      <a:pt x="106133" y="167127"/>
                      <a:pt x="109751" y="166462"/>
                      <a:pt x="112131" y="158190"/>
                    </a:cubicBezTo>
                    <a:cubicBezTo>
                      <a:pt x="114512" y="149918"/>
                      <a:pt x="112131" y="143453"/>
                      <a:pt x="119843" y="143453"/>
                    </a:cubicBezTo>
                    <a:cubicBezTo>
                      <a:pt x="127555" y="143453"/>
                      <a:pt x="137076" y="136321"/>
                      <a:pt x="137076" y="130997"/>
                    </a:cubicBezTo>
                    <a:cubicBezTo>
                      <a:pt x="137076" y="125672"/>
                      <a:pt x="140599" y="117400"/>
                      <a:pt x="145359" y="117400"/>
                    </a:cubicBezTo>
                    <a:cubicBezTo>
                      <a:pt x="152379" y="116440"/>
                      <a:pt x="158416" y="111954"/>
                      <a:pt x="161354" y="105515"/>
                    </a:cubicBezTo>
                    <a:cubicBezTo>
                      <a:pt x="162497" y="99620"/>
                      <a:pt x="170875" y="101997"/>
                      <a:pt x="173826" y="98479"/>
                    </a:cubicBezTo>
                    <a:cubicBezTo>
                      <a:pt x="175254" y="96673"/>
                      <a:pt x="178111" y="92585"/>
                      <a:pt x="180681" y="88971"/>
                    </a:cubicBezTo>
                    <a:lnTo>
                      <a:pt x="180681" y="88971"/>
                    </a:lnTo>
                    <a:cubicBezTo>
                      <a:pt x="180491" y="85073"/>
                      <a:pt x="179158" y="79749"/>
                      <a:pt x="166400" y="8022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10" name="Freeform 2723">
                <a:extLst>
                  <a:ext uri="{FF2B5EF4-FFF2-40B4-BE49-F238E27FC236}">
                    <a16:creationId xmlns:a16="http://schemas.microsoft.com/office/drawing/2014/main" id="{501579A1-0B01-C547-F3BA-A9BD086E04E0}"/>
                  </a:ext>
                </a:extLst>
              </p:cNvPr>
              <p:cNvSpPr/>
              <p:nvPr/>
            </p:nvSpPr>
            <p:spPr>
              <a:xfrm>
                <a:off x="6507455" y="5074454"/>
                <a:ext cx="30735" cy="30694"/>
              </a:xfrm>
              <a:custGeom>
                <a:avLst/>
                <a:gdLst>
                  <a:gd name="connsiteX0" fmla="*/ 15400 w 28562"/>
                  <a:gd name="connsiteY0" fmla="*/ 1783 h 28524"/>
                  <a:gd name="connsiteX1" fmla="*/ 1785 w 28562"/>
                  <a:gd name="connsiteY1" fmla="*/ 16235 h 28524"/>
                  <a:gd name="connsiteX2" fmla="*/ 14162 w 28562"/>
                  <a:gd name="connsiteY2" fmla="*/ 34776 h 28524"/>
                  <a:gd name="connsiteX3" fmla="*/ 25301 w 28562"/>
                  <a:gd name="connsiteY3" fmla="*/ 30212 h 28524"/>
                  <a:gd name="connsiteX4" fmla="*/ 28634 w 28562"/>
                  <a:gd name="connsiteY4" fmla="*/ 24887 h 28524"/>
                  <a:gd name="connsiteX5" fmla="*/ 26825 w 28562"/>
                  <a:gd name="connsiteY5" fmla="*/ 7678 h 28524"/>
                  <a:gd name="connsiteX6" fmla="*/ 15400 w 28562"/>
                  <a:gd name="connsiteY6" fmla="*/ 1783 h 2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62" h="28524">
                    <a:moveTo>
                      <a:pt x="15400" y="1783"/>
                    </a:moveTo>
                    <a:cubicBezTo>
                      <a:pt x="10449" y="1783"/>
                      <a:pt x="1785" y="13763"/>
                      <a:pt x="1785" y="16235"/>
                    </a:cubicBezTo>
                    <a:cubicBezTo>
                      <a:pt x="1785" y="18707"/>
                      <a:pt x="7974" y="34395"/>
                      <a:pt x="14162" y="34776"/>
                    </a:cubicBezTo>
                    <a:cubicBezTo>
                      <a:pt x="20351" y="35156"/>
                      <a:pt x="24825" y="34776"/>
                      <a:pt x="25301" y="30212"/>
                    </a:cubicBezTo>
                    <a:cubicBezTo>
                      <a:pt x="25678" y="28072"/>
                      <a:pt x="26873" y="26163"/>
                      <a:pt x="28634" y="24887"/>
                    </a:cubicBezTo>
                    <a:cubicBezTo>
                      <a:pt x="28634" y="20989"/>
                      <a:pt x="27110" y="12717"/>
                      <a:pt x="26825" y="7678"/>
                    </a:cubicBezTo>
                    <a:cubicBezTo>
                      <a:pt x="23526" y="4854"/>
                      <a:pt x="19615" y="2835"/>
                      <a:pt x="15400" y="178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11" name="Freeform 2724">
                <a:extLst>
                  <a:ext uri="{FF2B5EF4-FFF2-40B4-BE49-F238E27FC236}">
                    <a16:creationId xmlns:a16="http://schemas.microsoft.com/office/drawing/2014/main" id="{E8EFD6AC-B5DE-BF32-0E5E-965D1F63D29C}"/>
                  </a:ext>
                </a:extLst>
              </p:cNvPr>
              <p:cNvSpPr/>
              <p:nvPr/>
            </p:nvSpPr>
            <p:spPr>
              <a:xfrm>
                <a:off x="6429388" y="5139425"/>
                <a:ext cx="51225" cy="51157"/>
              </a:xfrm>
              <a:custGeom>
                <a:avLst/>
                <a:gdLst>
                  <a:gd name="connsiteX0" fmla="*/ 33775 w 47604"/>
                  <a:gd name="connsiteY0" fmla="*/ 3208 h 47540"/>
                  <a:gd name="connsiteX1" fmla="*/ 13591 w 47604"/>
                  <a:gd name="connsiteY1" fmla="*/ 11480 h 47540"/>
                  <a:gd name="connsiteX2" fmla="*/ 1785 w 47604"/>
                  <a:gd name="connsiteY2" fmla="*/ 29164 h 47540"/>
                  <a:gd name="connsiteX3" fmla="*/ 13591 w 47604"/>
                  <a:gd name="connsiteY3" fmla="*/ 45803 h 47540"/>
                  <a:gd name="connsiteX4" fmla="*/ 21874 w 47604"/>
                  <a:gd name="connsiteY4" fmla="*/ 46945 h 47540"/>
                  <a:gd name="connsiteX5" fmla="*/ 26635 w 47604"/>
                  <a:gd name="connsiteY5" fmla="*/ 36295 h 47540"/>
                  <a:gd name="connsiteX6" fmla="*/ 39678 w 47604"/>
                  <a:gd name="connsiteY6" fmla="*/ 32777 h 47540"/>
                  <a:gd name="connsiteX7" fmla="*/ 46819 w 47604"/>
                  <a:gd name="connsiteY7" fmla="*/ 18515 h 47540"/>
                  <a:gd name="connsiteX8" fmla="*/ 33775 w 47604"/>
                  <a:gd name="connsiteY8" fmla="*/ 3208 h 4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04" h="47540">
                    <a:moveTo>
                      <a:pt x="33775" y="3208"/>
                    </a:moveTo>
                    <a:cubicBezTo>
                      <a:pt x="31395" y="-1546"/>
                      <a:pt x="15971" y="6726"/>
                      <a:pt x="13591" y="11480"/>
                    </a:cubicBezTo>
                    <a:cubicBezTo>
                      <a:pt x="11211" y="16234"/>
                      <a:pt x="1785" y="29164"/>
                      <a:pt x="1785" y="29164"/>
                    </a:cubicBezTo>
                    <a:lnTo>
                      <a:pt x="13591" y="45803"/>
                    </a:lnTo>
                    <a:lnTo>
                      <a:pt x="21874" y="46945"/>
                    </a:lnTo>
                    <a:cubicBezTo>
                      <a:pt x="21874" y="46945"/>
                      <a:pt x="24254" y="41049"/>
                      <a:pt x="26635" y="36295"/>
                    </a:cubicBezTo>
                    <a:cubicBezTo>
                      <a:pt x="29015" y="31541"/>
                      <a:pt x="39678" y="37531"/>
                      <a:pt x="39678" y="32777"/>
                    </a:cubicBezTo>
                    <a:cubicBezTo>
                      <a:pt x="39678" y="28023"/>
                      <a:pt x="46819" y="23269"/>
                      <a:pt x="46819" y="18515"/>
                    </a:cubicBezTo>
                    <a:cubicBezTo>
                      <a:pt x="46819" y="13761"/>
                      <a:pt x="36155" y="7867"/>
                      <a:pt x="33775" y="320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12" name="Freeform 2725">
                <a:extLst>
                  <a:ext uri="{FF2B5EF4-FFF2-40B4-BE49-F238E27FC236}">
                    <a16:creationId xmlns:a16="http://schemas.microsoft.com/office/drawing/2014/main" id="{0673A298-3F8F-54DF-C651-1F553996489C}"/>
                  </a:ext>
                </a:extLst>
              </p:cNvPr>
              <p:cNvSpPr/>
              <p:nvPr/>
            </p:nvSpPr>
            <p:spPr>
              <a:xfrm>
                <a:off x="6206352" y="4988512"/>
                <a:ext cx="348333" cy="296709"/>
              </a:xfrm>
              <a:custGeom>
                <a:avLst/>
                <a:gdLst>
                  <a:gd name="connsiteX0" fmla="*/ 308832 w 323707"/>
                  <a:gd name="connsiteY0" fmla="*/ 106846 h 275732"/>
                  <a:gd name="connsiteX1" fmla="*/ 308832 w 323707"/>
                  <a:gd name="connsiteY1" fmla="*/ 104755 h 275732"/>
                  <a:gd name="connsiteX2" fmla="*/ 305499 w 323707"/>
                  <a:gd name="connsiteY2" fmla="*/ 110079 h 275732"/>
                  <a:gd name="connsiteX3" fmla="*/ 294360 w 323707"/>
                  <a:gd name="connsiteY3" fmla="*/ 114643 h 275732"/>
                  <a:gd name="connsiteX4" fmla="*/ 281983 w 323707"/>
                  <a:gd name="connsiteY4" fmla="*/ 96102 h 275732"/>
                  <a:gd name="connsiteX5" fmla="*/ 295597 w 323707"/>
                  <a:gd name="connsiteY5" fmla="*/ 81650 h 275732"/>
                  <a:gd name="connsiteX6" fmla="*/ 307023 w 323707"/>
                  <a:gd name="connsiteY6" fmla="*/ 87545 h 275732"/>
                  <a:gd name="connsiteX7" fmla="*/ 307023 w 323707"/>
                  <a:gd name="connsiteY7" fmla="*/ 83742 h 275732"/>
                  <a:gd name="connsiteX8" fmla="*/ 305214 w 323707"/>
                  <a:gd name="connsiteY8" fmla="*/ 47421 h 275732"/>
                  <a:gd name="connsiteX9" fmla="*/ 292741 w 323707"/>
                  <a:gd name="connsiteY9" fmla="*/ 10055 h 275732"/>
                  <a:gd name="connsiteX10" fmla="*/ 269225 w 323707"/>
                  <a:gd name="connsiteY10" fmla="*/ 5206 h 275732"/>
                  <a:gd name="connsiteX11" fmla="*/ 250183 w 323707"/>
                  <a:gd name="connsiteY11" fmla="*/ 1783 h 275732"/>
                  <a:gd name="connsiteX12" fmla="*/ 243328 w 323707"/>
                  <a:gd name="connsiteY12" fmla="*/ 11291 h 275732"/>
                  <a:gd name="connsiteX13" fmla="*/ 230856 w 323707"/>
                  <a:gd name="connsiteY13" fmla="*/ 18327 h 275732"/>
                  <a:gd name="connsiteX14" fmla="*/ 214861 w 323707"/>
                  <a:gd name="connsiteY14" fmla="*/ 30212 h 275732"/>
                  <a:gd name="connsiteX15" fmla="*/ 206578 w 323707"/>
                  <a:gd name="connsiteY15" fmla="*/ 43808 h 275732"/>
                  <a:gd name="connsiteX16" fmla="*/ 189345 w 323707"/>
                  <a:gd name="connsiteY16" fmla="*/ 56264 h 275732"/>
                  <a:gd name="connsiteX17" fmla="*/ 181634 w 323707"/>
                  <a:gd name="connsiteY17" fmla="*/ 71001 h 275732"/>
                  <a:gd name="connsiteX18" fmla="*/ 162592 w 323707"/>
                  <a:gd name="connsiteY18" fmla="*/ 79939 h 275732"/>
                  <a:gd name="connsiteX19" fmla="*/ 138885 w 323707"/>
                  <a:gd name="connsiteY19" fmla="*/ 72237 h 275732"/>
                  <a:gd name="connsiteX20" fmla="*/ 125270 w 323707"/>
                  <a:gd name="connsiteY20" fmla="*/ 82886 h 275732"/>
                  <a:gd name="connsiteX21" fmla="*/ 106895 w 323707"/>
                  <a:gd name="connsiteY21" fmla="*/ 103518 h 275732"/>
                  <a:gd name="connsiteX22" fmla="*/ 86806 w 323707"/>
                  <a:gd name="connsiteY22" fmla="*/ 104755 h 275732"/>
                  <a:gd name="connsiteX23" fmla="*/ 83188 w 323707"/>
                  <a:gd name="connsiteY23" fmla="*/ 95912 h 275732"/>
                  <a:gd name="connsiteX24" fmla="*/ 87377 w 323707"/>
                  <a:gd name="connsiteY24" fmla="*/ 91158 h 275732"/>
                  <a:gd name="connsiteX25" fmla="*/ 80332 w 323707"/>
                  <a:gd name="connsiteY25" fmla="*/ 68814 h 275732"/>
                  <a:gd name="connsiteX26" fmla="*/ 70811 w 323707"/>
                  <a:gd name="connsiteY26" fmla="*/ 62634 h 275732"/>
                  <a:gd name="connsiteX27" fmla="*/ 70811 w 323707"/>
                  <a:gd name="connsiteY27" fmla="*/ 135370 h 275732"/>
                  <a:gd name="connsiteX28" fmla="*/ 57768 w 323707"/>
                  <a:gd name="connsiteY28" fmla="*/ 148396 h 275732"/>
                  <a:gd name="connsiteX29" fmla="*/ 32252 w 323707"/>
                  <a:gd name="connsiteY29" fmla="*/ 148967 h 275732"/>
                  <a:gd name="connsiteX30" fmla="*/ 21588 w 323707"/>
                  <a:gd name="connsiteY30" fmla="*/ 134705 h 275732"/>
                  <a:gd name="connsiteX31" fmla="*/ 10354 w 323707"/>
                  <a:gd name="connsiteY31" fmla="*/ 140695 h 275732"/>
                  <a:gd name="connsiteX32" fmla="*/ 1785 w 323707"/>
                  <a:gd name="connsiteY32" fmla="*/ 142691 h 275732"/>
                  <a:gd name="connsiteX33" fmla="*/ 16828 w 323707"/>
                  <a:gd name="connsiteY33" fmla="*/ 174733 h 275732"/>
                  <a:gd name="connsiteX34" fmla="*/ 35870 w 323707"/>
                  <a:gd name="connsiteY34" fmla="*/ 214287 h 275732"/>
                  <a:gd name="connsiteX35" fmla="*/ 35870 w 323707"/>
                  <a:gd name="connsiteY35" fmla="*/ 233303 h 275732"/>
                  <a:gd name="connsiteX36" fmla="*/ 35870 w 323707"/>
                  <a:gd name="connsiteY36" fmla="*/ 249657 h 275732"/>
                  <a:gd name="connsiteX37" fmla="*/ 42344 w 323707"/>
                  <a:gd name="connsiteY37" fmla="*/ 266771 h 275732"/>
                  <a:gd name="connsiteX38" fmla="*/ 50627 w 323707"/>
                  <a:gd name="connsiteY38" fmla="*/ 271811 h 275732"/>
                  <a:gd name="connsiteX39" fmla="*/ 61290 w 323707"/>
                  <a:gd name="connsiteY39" fmla="*/ 280368 h 275732"/>
                  <a:gd name="connsiteX40" fmla="*/ 72839 w 323707"/>
                  <a:gd name="connsiteY40" fmla="*/ 281215 h 275732"/>
                  <a:gd name="connsiteX41" fmla="*/ 74334 w 323707"/>
                  <a:gd name="connsiteY41" fmla="*/ 279512 h 275732"/>
                  <a:gd name="connsiteX42" fmla="*/ 98040 w 323707"/>
                  <a:gd name="connsiteY42" fmla="*/ 273332 h 275732"/>
                  <a:gd name="connsiteX43" fmla="*/ 116416 w 323707"/>
                  <a:gd name="connsiteY43" fmla="*/ 265916 h 275732"/>
                  <a:gd name="connsiteX44" fmla="*/ 147263 w 323707"/>
                  <a:gd name="connsiteY44" fmla="*/ 265916 h 275732"/>
                  <a:gd name="connsiteX45" fmla="*/ 166305 w 323707"/>
                  <a:gd name="connsiteY45" fmla="*/ 263539 h 275732"/>
                  <a:gd name="connsiteX46" fmla="*/ 179063 w 323707"/>
                  <a:gd name="connsiteY46" fmla="*/ 260876 h 275732"/>
                  <a:gd name="connsiteX47" fmla="*/ 195629 w 323707"/>
                  <a:gd name="connsiteY47" fmla="*/ 255266 h 275732"/>
                  <a:gd name="connsiteX48" fmla="*/ 236854 w 323707"/>
                  <a:gd name="connsiteY48" fmla="*/ 229214 h 275732"/>
                  <a:gd name="connsiteX49" fmla="*/ 284458 w 323707"/>
                  <a:gd name="connsiteY49" fmla="*/ 170930 h 275732"/>
                  <a:gd name="connsiteX50" fmla="*/ 313021 w 323707"/>
                  <a:gd name="connsiteY50" fmla="*/ 138983 h 275732"/>
                  <a:gd name="connsiteX51" fmla="*/ 322542 w 323707"/>
                  <a:gd name="connsiteY51" fmla="*/ 105991 h 275732"/>
                  <a:gd name="connsiteX52" fmla="*/ 308832 w 323707"/>
                  <a:gd name="connsiteY52" fmla="*/ 106846 h 275732"/>
                  <a:gd name="connsiteX53" fmla="*/ 247041 w 323707"/>
                  <a:gd name="connsiteY53" fmla="*/ 173402 h 275732"/>
                  <a:gd name="connsiteX54" fmla="*/ 233998 w 323707"/>
                  <a:gd name="connsiteY54" fmla="*/ 176920 h 275732"/>
                  <a:gd name="connsiteX55" fmla="*/ 229238 w 323707"/>
                  <a:gd name="connsiteY55" fmla="*/ 187569 h 275732"/>
                  <a:gd name="connsiteX56" fmla="*/ 220954 w 323707"/>
                  <a:gd name="connsiteY56" fmla="*/ 186428 h 275732"/>
                  <a:gd name="connsiteX57" fmla="*/ 209149 w 323707"/>
                  <a:gd name="connsiteY57" fmla="*/ 169789 h 275732"/>
                  <a:gd name="connsiteX58" fmla="*/ 220954 w 323707"/>
                  <a:gd name="connsiteY58" fmla="*/ 152105 h 275732"/>
                  <a:gd name="connsiteX59" fmla="*/ 241139 w 323707"/>
                  <a:gd name="connsiteY59" fmla="*/ 143833 h 275732"/>
                  <a:gd name="connsiteX60" fmla="*/ 254182 w 323707"/>
                  <a:gd name="connsiteY60" fmla="*/ 159140 h 275732"/>
                  <a:gd name="connsiteX61" fmla="*/ 246946 w 323707"/>
                  <a:gd name="connsiteY61" fmla="*/ 173402 h 27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23707" h="275732">
                    <a:moveTo>
                      <a:pt x="308832" y="106846"/>
                    </a:moveTo>
                    <a:cubicBezTo>
                      <a:pt x="308832" y="106846"/>
                      <a:pt x="308832" y="105991"/>
                      <a:pt x="308832" y="104755"/>
                    </a:cubicBezTo>
                    <a:cubicBezTo>
                      <a:pt x="307071" y="106030"/>
                      <a:pt x="305876" y="107939"/>
                      <a:pt x="305499" y="110079"/>
                    </a:cubicBezTo>
                    <a:cubicBezTo>
                      <a:pt x="305023" y="114643"/>
                      <a:pt x="300548" y="115023"/>
                      <a:pt x="294360" y="114643"/>
                    </a:cubicBezTo>
                    <a:cubicBezTo>
                      <a:pt x="288171" y="114263"/>
                      <a:pt x="281983" y="98574"/>
                      <a:pt x="281983" y="96102"/>
                    </a:cubicBezTo>
                    <a:cubicBezTo>
                      <a:pt x="281983" y="93630"/>
                      <a:pt x="290647" y="81650"/>
                      <a:pt x="295597" y="81650"/>
                    </a:cubicBezTo>
                    <a:cubicBezTo>
                      <a:pt x="299812" y="82703"/>
                      <a:pt x="303724" y="84721"/>
                      <a:pt x="307023" y="87545"/>
                    </a:cubicBezTo>
                    <a:cubicBezTo>
                      <a:pt x="306887" y="86281"/>
                      <a:pt x="306887" y="85006"/>
                      <a:pt x="307023" y="83742"/>
                    </a:cubicBezTo>
                    <a:cubicBezTo>
                      <a:pt x="307023" y="81080"/>
                      <a:pt x="310545" y="50464"/>
                      <a:pt x="305214" y="47421"/>
                    </a:cubicBezTo>
                    <a:cubicBezTo>
                      <a:pt x="299882" y="44379"/>
                      <a:pt x="294550" y="13192"/>
                      <a:pt x="292741" y="10055"/>
                    </a:cubicBezTo>
                    <a:cubicBezTo>
                      <a:pt x="290932" y="6917"/>
                      <a:pt x="271415" y="8819"/>
                      <a:pt x="269225" y="5206"/>
                    </a:cubicBezTo>
                    <a:cubicBezTo>
                      <a:pt x="267035" y="1592"/>
                      <a:pt x="250183" y="5206"/>
                      <a:pt x="250183" y="1783"/>
                    </a:cubicBezTo>
                    <a:cubicBezTo>
                      <a:pt x="247613" y="5586"/>
                      <a:pt x="244756" y="9674"/>
                      <a:pt x="243328" y="11291"/>
                    </a:cubicBezTo>
                    <a:cubicBezTo>
                      <a:pt x="240377" y="14809"/>
                      <a:pt x="231998" y="12432"/>
                      <a:pt x="230856" y="18327"/>
                    </a:cubicBezTo>
                    <a:cubicBezTo>
                      <a:pt x="227918" y="24765"/>
                      <a:pt x="221881" y="29251"/>
                      <a:pt x="214861" y="30212"/>
                    </a:cubicBezTo>
                    <a:cubicBezTo>
                      <a:pt x="210101" y="30212"/>
                      <a:pt x="206578" y="38484"/>
                      <a:pt x="206578" y="43808"/>
                    </a:cubicBezTo>
                    <a:cubicBezTo>
                      <a:pt x="206578" y="49133"/>
                      <a:pt x="197057" y="56264"/>
                      <a:pt x="189345" y="56264"/>
                    </a:cubicBezTo>
                    <a:cubicBezTo>
                      <a:pt x="181634" y="56264"/>
                      <a:pt x="184014" y="62729"/>
                      <a:pt x="181634" y="71001"/>
                    </a:cubicBezTo>
                    <a:cubicBezTo>
                      <a:pt x="179253" y="79273"/>
                      <a:pt x="175730" y="79939"/>
                      <a:pt x="162592" y="79939"/>
                    </a:cubicBezTo>
                    <a:cubicBezTo>
                      <a:pt x="153954" y="80841"/>
                      <a:pt x="145338" y="78042"/>
                      <a:pt x="138885" y="72237"/>
                    </a:cubicBezTo>
                    <a:cubicBezTo>
                      <a:pt x="128793" y="65677"/>
                      <a:pt x="125841" y="77562"/>
                      <a:pt x="125270" y="82886"/>
                    </a:cubicBezTo>
                    <a:cubicBezTo>
                      <a:pt x="124699" y="88211"/>
                      <a:pt x="111084" y="98860"/>
                      <a:pt x="106895" y="103518"/>
                    </a:cubicBezTo>
                    <a:cubicBezTo>
                      <a:pt x="102706" y="108178"/>
                      <a:pt x="92709" y="104755"/>
                      <a:pt x="86806" y="104755"/>
                    </a:cubicBezTo>
                    <a:cubicBezTo>
                      <a:pt x="80903" y="104755"/>
                      <a:pt x="83188" y="99430"/>
                      <a:pt x="83188" y="95912"/>
                    </a:cubicBezTo>
                    <a:cubicBezTo>
                      <a:pt x="83188" y="92394"/>
                      <a:pt x="86139" y="94676"/>
                      <a:pt x="87377" y="91158"/>
                    </a:cubicBezTo>
                    <a:cubicBezTo>
                      <a:pt x="86370" y="83353"/>
                      <a:pt x="83985" y="75788"/>
                      <a:pt x="80332" y="68814"/>
                    </a:cubicBezTo>
                    <a:cubicBezTo>
                      <a:pt x="79380" y="66247"/>
                      <a:pt x="75191" y="64155"/>
                      <a:pt x="70811" y="62634"/>
                    </a:cubicBezTo>
                    <a:lnTo>
                      <a:pt x="70811" y="135370"/>
                    </a:lnTo>
                    <a:cubicBezTo>
                      <a:pt x="70811" y="141836"/>
                      <a:pt x="60148" y="144878"/>
                      <a:pt x="57768" y="148396"/>
                    </a:cubicBezTo>
                    <a:cubicBezTo>
                      <a:pt x="55387" y="151914"/>
                      <a:pt x="40535" y="148967"/>
                      <a:pt x="32252" y="148967"/>
                    </a:cubicBezTo>
                    <a:cubicBezTo>
                      <a:pt x="23969" y="148967"/>
                      <a:pt x="25778" y="140695"/>
                      <a:pt x="21588" y="134705"/>
                    </a:cubicBezTo>
                    <a:cubicBezTo>
                      <a:pt x="17399" y="128715"/>
                      <a:pt x="10354" y="136511"/>
                      <a:pt x="10354" y="140695"/>
                    </a:cubicBezTo>
                    <a:cubicBezTo>
                      <a:pt x="10354" y="144878"/>
                      <a:pt x="6641" y="143167"/>
                      <a:pt x="1785" y="142691"/>
                    </a:cubicBezTo>
                    <a:cubicBezTo>
                      <a:pt x="8134" y="152695"/>
                      <a:pt x="13189" y="163461"/>
                      <a:pt x="16828" y="174733"/>
                    </a:cubicBezTo>
                    <a:cubicBezTo>
                      <a:pt x="21588" y="190422"/>
                      <a:pt x="33109" y="205159"/>
                      <a:pt x="35870" y="214287"/>
                    </a:cubicBezTo>
                    <a:cubicBezTo>
                      <a:pt x="38631" y="223415"/>
                      <a:pt x="42058" y="232067"/>
                      <a:pt x="35870" y="233303"/>
                    </a:cubicBezTo>
                    <a:cubicBezTo>
                      <a:pt x="29681" y="234539"/>
                      <a:pt x="29586" y="239578"/>
                      <a:pt x="35870" y="249657"/>
                    </a:cubicBezTo>
                    <a:cubicBezTo>
                      <a:pt x="42153" y="259735"/>
                      <a:pt x="36727" y="265630"/>
                      <a:pt x="42344" y="266771"/>
                    </a:cubicBezTo>
                    <a:cubicBezTo>
                      <a:pt x="47961" y="267912"/>
                      <a:pt x="46247" y="271525"/>
                      <a:pt x="50627" y="271811"/>
                    </a:cubicBezTo>
                    <a:cubicBezTo>
                      <a:pt x="55006" y="272096"/>
                      <a:pt x="58339" y="276565"/>
                      <a:pt x="61290" y="280368"/>
                    </a:cubicBezTo>
                    <a:cubicBezTo>
                      <a:pt x="64245" y="283786"/>
                      <a:pt x="69415" y="284166"/>
                      <a:pt x="72839" y="281215"/>
                    </a:cubicBezTo>
                    <a:cubicBezTo>
                      <a:pt x="73414" y="280720"/>
                      <a:pt x="73917" y="280146"/>
                      <a:pt x="74334" y="279512"/>
                    </a:cubicBezTo>
                    <a:cubicBezTo>
                      <a:pt x="77666" y="274758"/>
                      <a:pt x="87663" y="273332"/>
                      <a:pt x="98040" y="273332"/>
                    </a:cubicBezTo>
                    <a:cubicBezTo>
                      <a:pt x="108418" y="273332"/>
                      <a:pt x="106324" y="268863"/>
                      <a:pt x="116416" y="265916"/>
                    </a:cubicBezTo>
                    <a:cubicBezTo>
                      <a:pt x="126487" y="262973"/>
                      <a:pt x="137192" y="262973"/>
                      <a:pt x="147263" y="265916"/>
                    </a:cubicBezTo>
                    <a:cubicBezTo>
                      <a:pt x="153627" y="268197"/>
                      <a:pt x="160699" y="267314"/>
                      <a:pt x="166305" y="263539"/>
                    </a:cubicBezTo>
                    <a:cubicBezTo>
                      <a:pt x="170494" y="260876"/>
                      <a:pt x="178491" y="267722"/>
                      <a:pt x="179063" y="260876"/>
                    </a:cubicBezTo>
                    <a:cubicBezTo>
                      <a:pt x="179634" y="254031"/>
                      <a:pt x="187917" y="255266"/>
                      <a:pt x="195629" y="255266"/>
                    </a:cubicBezTo>
                    <a:cubicBezTo>
                      <a:pt x="203341" y="255266"/>
                      <a:pt x="222002" y="243096"/>
                      <a:pt x="236854" y="229214"/>
                    </a:cubicBezTo>
                    <a:cubicBezTo>
                      <a:pt x="254653" y="211442"/>
                      <a:pt x="270602" y="191914"/>
                      <a:pt x="284458" y="170930"/>
                    </a:cubicBezTo>
                    <a:cubicBezTo>
                      <a:pt x="292391" y="158965"/>
                      <a:pt x="302011" y="148205"/>
                      <a:pt x="313021" y="138983"/>
                    </a:cubicBezTo>
                    <a:cubicBezTo>
                      <a:pt x="318067" y="134325"/>
                      <a:pt x="321018" y="117971"/>
                      <a:pt x="322542" y="105991"/>
                    </a:cubicBezTo>
                    <a:cubicBezTo>
                      <a:pt x="317958" y="105974"/>
                      <a:pt x="313378" y="106260"/>
                      <a:pt x="308832" y="106846"/>
                    </a:cubicBezTo>
                    <a:close/>
                    <a:moveTo>
                      <a:pt x="247041" y="173402"/>
                    </a:moveTo>
                    <a:cubicBezTo>
                      <a:pt x="247041" y="178156"/>
                      <a:pt x="236378" y="172166"/>
                      <a:pt x="233998" y="176920"/>
                    </a:cubicBezTo>
                    <a:cubicBezTo>
                      <a:pt x="231618" y="181674"/>
                      <a:pt x="229238" y="187569"/>
                      <a:pt x="229238" y="187569"/>
                    </a:cubicBezTo>
                    <a:lnTo>
                      <a:pt x="220954" y="186428"/>
                    </a:lnTo>
                    <a:lnTo>
                      <a:pt x="209149" y="169789"/>
                    </a:lnTo>
                    <a:cubicBezTo>
                      <a:pt x="209149" y="169789"/>
                      <a:pt x="218669" y="156859"/>
                      <a:pt x="220954" y="152105"/>
                    </a:cubicBezTo>
                    <a:cubicBezTo>
                      <a:pt x="223239" y="147351"/>
                      <a:pt x="238758" y="139079"/>
                      <a:pt x="241139" y="143833"/>
                    </a:cubicBezTo>
                    <a:cubicBezTo>
                      <a:pt x="243519" y="148587"/>
                      <a:pt x="254182" y="154482"/>
                      <a:pt x="254182" y="159140"/>
                    </a:cubicBezTo>
                    <a:cubicBezTo>
                      <a:pt x="254182" y="163799"/>
                      <a:pt x="246946" y="168268"/>
                      <a:pt x="246946" y="17340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13" name="Freeform 2726">
                <a:extLst>
                  <a:ext uri="{FF2B5EF4-FFF2-40B4-BE49-F238E27FC236}">
                    <a16:creationId xmlns:a16="http://schemas.microsoft.com/office/drawing/2014/main" id="{D53B1554-E214-59AB-A0CC-0898D62BBD3A}"/>
                  </a:ext>
                </a:extLst>
              </p:cNvPr>
              <p:cNvSpPr/>
              <p:nvPr/>
            </p:nvSpPr>
            <p:spPr>
              <a:xfrm>
                <a:off x="6115273" y="4631802"/>
                <a:ext cx="245882" cy="266014"/>
              </a:xfrm>
              <a:custGeom>
                <a:avLst/>
                <a:gdLst>
                  <a:gd name="connsiteX0" fmla="*/ 14543 w 228499"/>
                  <a:gd name="connsiteY0" fmla="*/ 229637 h 247208"/>
                  <a:gd name="connsiteX1" fmla="*/ 23493 w 228499"/>
                  <a:gd name="connsiteY1" fmla="*/ 233631 h 247208"/>
                  <a:gd name="connsiteX2" fmla="*/ 42535 w 228499"/>
                  <a:gd name="connsiteY2" fmla="*/ 234676 h 247208"/>
                  <a:gd name="connsiteX3" fmla="*/ 60624 w 228499"/>
                  <a:gd name="connsiteY3" fmla="*/ 239620 h 247208"/>
                  <a:gd name="connsiteX4" fmla="*/ 129745 w 228499"/>
                  <a:gd name="connsiteY4" fmla="*/ 239621 h 247208"/>
                  <a:gd name="connsiteX5" fmla="*/ 136791 w 228499"/>
                  <a:gd name="connsiteY5" fmla="*/ 246657 h 247208"/>
                  <a:gd name="connsiteX6" fmla="*/ 180872 w 228499"/>
                  <a:gd name="connsiteY6" fmla="*/ 246657 h 247208"/>
                  <a:gd name="connsiteX7" fmla="*/ 211910 w 228499"/>
                  <a:gd name="connsiteY7" fmla="*/ 244660 h 247208"/>
                  <a:gd name="connsiteX8" fmla="*/ 217432 w 228499"/>
                  <a:gd name="connsiteY8" fmla="*/ 243329 h 247208"/>
                  <a:gd name="connsiteX9" fmla="*/ 194487 w 228499"/>
                  <a:gd name="connsiteY9" fmla="*/ 212142 h 247208"/>
                  <a:gd name="connsiteX10" fmla="*/ 196581 w 228499"/>
                  <a:gd name="connsiteY10" fmla="*/ 145586 h 247208"/>
                  <a:gd name="connsiteX11" fmla="*/ 226286 w 228499"/>
                  <a:gd name="connsiteY11" fmla="*/ 146537 h 247208"/>
                  <a:gd name="connsiteX12" fmla="*/ 231428 w 228499"/>
                  <a:gd name="connsiteY12" fmla="*/ 141498 h 247208"/>
                  <a:gd name="connsiteX13" fmla="*/ 235712 w 228499"/>
                  <a:gd name="connsiteY13" fmla="*/ 101659 h 247208"/>
                  <a:gd name="connsiteX14" fmla="*/ 230285 w 228499"/>
                  <a:gd name="connsiteY14" fmla="*/ 101659 h 247208"/>
                  <a:gd name="connsiteX15" fmla="*/ 212481 w 228499"/>
                  <a:gd name="connsiteY15" fmla="*/ 103466 h 247208"/>
                  <a:gd name="connsiteX16" fmla="*/ 201818 w 228499"/>
                  <a:gd name="connsiteY16" fmla="*/ 108790 h 247208"/>
                  <a:gd name="connsiteX17" fmla="*/ 201818 w 228499"/>
                  <a:gd name="connsiteY17" fmla="*/ 92817 h 247208"/>
                  <a:gd name="connsiteX18" fmla="*/ 192297 w 228499"/>
                  <a:gd name="connsiteY18" fmla="*/ 76843 h 247208"/>
                  <a:gd name="connsiteX19" fmla="*/ 194963 w 228499"/>
                  <a:gd name="connsiteY19" fmla="*/ 48319 h 247208"/>
                  <a:gd name="connsiteX20" fmla="*/ 191440 w 228499"/>
                  <a:gd name="connsiteY20" fmla="*/ 32346 h 247208"/>
                  <a:gd name="connsiteX21" fmla="*/ 178111 w 228499"/>
                  <a:gd name="connsiteY21" fmla="*/ 29683 h 247208"/>
                  <a:gd name="connsiteX22" fmla="*/ 168590 w 228499"/>
                  <a:gd name="connsiteY22" fmla="*/ 25215 h 247208"/>
                  <a:gd name="connsiteX23" fmla="*/ 152595 w 228499"/>
                  <a:gd name="connsiteY23" fmla="*/ 25215 h 247208"/>
                  <a:gd name="connsiteX24" fmla="*/ 144597 w 228499"/>
                  <a:gd name="connsiteY24" fmla="*/ 42995 h 247208"/>
                  <a:gd name="connsiteX25" fmla="*/ 121557 w 228499"/>
                  <a:gd name="connsiteY25" fmla="*/ 46513 h 247208"/>
                  <a:gd name="connsiteX26" fmla="*/ 104610 w 228499"/>
                  <a:gd name="connsiteY26" fmla="*/ 34152 h 247208"/>
                  <a:gd name="connsiteX27" fmla="*/ 96613 w 228499"/>
                  <a:gd name="connsiteY27" fmla="*/ 19034 h 247208"/>
                  <a:gd name="connsiteX28" fmla="*/ 93090 w 228499"/>
                  <a:gd name="connsiteY28" fmla="*/ 2205 h 247208"/>
                  <a:gd name="connsiteX29" fmla="*/ 28158 w 228499"/>
                  <a:gd name="connsiteY29" fmla="*/ 2205 h 247208"/>
                  <a:gd name="connsiteX30" fmla="*/ 16828 w 228499"/>
                  <a:gd name="connsiteY30" fmla="*/ 8290 h 247208"/>
                  <a:gd name="connsiteX31" fmla="*/ 34442 w 228499"/>
                  <a:gd name="connsiteY31" fmla="*/ 50126 h 247208"/>
                  <a:gd name="connsiteX32" fmla="*/ 31205 w 228499"/>
                  <a:gd name="connsiteY32" fmla="*/ 71139 h 247208"/>
                  <a:gd name="connsiteX33" fmla="*/ 43582 w 228499"/>
                  <a:gd name="connsiteY33" fmla="*/ 113069 h 247208"/>
                  <a:gd name="connsiteX34" fmla="*/ 29396 w 228499"/>
                  <a:gd name="connsiteY34" fmla="*/ 142163 h 247208"/>
                  <a:gd name="connsiteX35" fmla="*/ 14829 w 228499"/>
                  <a:gd name="connsiteY35" fmla="*/ 180196 h 247208"/>
                  <a:gd name="connsiteX36" fmla="*/ 4451 w 228499"/>
                  <a:gd name="connsiteY36" fmla="*/ 208720 h 247208"/>
                  <a:gd name="connsiteX37" fmla="*/ 1785 w 228499"/>
                  <a:gd name="connsiteY37" fmla="*/ 235627 h 247208"/>
                  <a:gd name="connsiteX38" fmla="*/ 1785 w 228499"/>
                  <a:gd name="connsiteY38" fmla="*/ 236388 h 247208"/>
                  <a:gd name="connsiteX39" fmla="*/ 8069 w 228499"/>
                  <a:gd name="connsiteY39" fmla="*/ 234771 h 247208"/>
                  <a:gd name="connsiteX40" fmla="*/ 14543 w 228499"/>
                  <a:gd name="connsiteY40" fmla="*/ 229637 h 247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8499" h="247208">
                    <a:moveTo>
                      <a:pt x="14543" y="229637"/>
                    </a:moveTo>
                    <a:cubicBezTo>
                      <a:pt x="19494" y="229637"/>
                      <a:pt x="16543" y="236673"/>
                      <a:pt x="23493" y="233631"/>
                    </a:cubicBezTo>
                    <a:cubicBezTo>
                      <a:pt x="29570" y="230551"/>
                      <a:pt x="36832" y="230950"/>
                      <a:pt x="42535" y="234676"/>
                    </a:cubicBezTo>
                    <a:cubicBezTo>
                      <a:pt x="47854" y="238271"/>
                      <a:pt x="54213" y="240009"/>
                      <a:pt x="60624" y="239620"/>
                    </a:cubicBezTo>
                    <a:lnTo>
                      <a:pt x="129745" y="239621"/>
                    </a:lnTo>
                    <a:lnTo>
                      <a:pt x="136791" y="246657"/>
                    </a:lnTo>
                    <a:cubicBezTo>
                      <a:pt x="136791" y="246657"/>
                      <a:pt x="174874" y="243614"/>
                      <a:pt x="180872" y="246657"/>
                    </a:cubicBezTo>
                    <a:cubicBezTo>
                      <a:pt x="191231" y="248445"/>
                      <a:pt x="201866" y="247761"/>
                      <a:pt x="211910" y="244660"/>
                    </a:cubicBezTo>
                    <a:cubicBezTo>
                      <a:pt x="213716" y="244083"/>
                      <a:pt x="215561" y="243638"/>
                      <a:pt x="217432" y="243329"/>
                    </a:cubicBezTo>
                    <a:lnTo>
                      <a:pt x="194487" y="212142"/>
                    </a:lnTo>
                    <a:lnTo>
                      <a:pt x="196581" y="145586"/>
                    </a:lnTo>
                    <a:lnTo>
                      <a:pt x="226286" y="146537"/>
                    </a:lnTo>
                    <a:lnTo>
                      <a:pt x="231428" y="141498"/>
                    </a:lnTo>
                    <a:lnTo>
                      <a:pt x="235712" y="101659"/>
                    </a:lnTo>
                    <a:cubicBezTo>
                      <a:pt x="233996" y="100839"/>
                      <a:pt x="232000" y="100839"/>
                      <a:pt x="230285" y="101659"/>
                    </a:cubicBezTo>
                    <a:cubicBezTo>
                      <a:pt x="224559" y="103578"/>
                      <a:pt x="218476" y="104195"/>
                      <a:pt x="212481" y="103466"/>
                    </a:cubicBezTo>
                    <a:cubicBezTo>
                      <a:pt x="206292" y="103466"/>
                      <a:pt x="205436" y="109646"/>
                      <a:pt x="201818" y="108790"/>
                    </a:cubicBezTo>
                    <a:cubicBezTo>
                      <a:pt x="198200" y="107935"/>
                      <a:pt x="200961" y="97190"/>
                      <a:pt x="201818" y="92817"/>
                    </a:cubicBezTo>
                    <a:cubicBezTo>
                      <a:pt x="202674" y="88443"/>
                      <a:pt x="196486" y="80361"/>
                      <a:pt x="192297" y="76843"/>
                    </a:cubicBezTo>
                    <a:cubicBezTo>
                      <a:pt x="188108" y="73325"/>
                      <a:pt x="197628" y="51076"/>
                      <a:pt x="194963" y="48319"/>
                    </a:cubicBezTo>
                    <a:cubicBezTo>
                      <a:pt x="192145" y="43494"/>
                      <a:pt x="190913" y="37907"/>
                      <a:pt x="191440" y="32346"/>
                    </a:cubicBezTo>
                    <a:cubicBezTo>
                      <a:pt x="191440" y="26071"/>
                      <a:pt x="186965" y="29683"/>
                      <a:pt x="178111" y="29683"/>
                    </a:cubicBezTo>
                    <a:cubicBezTo>
                      <a:pt x="169257" y="29683"/>
                      <a:pt x="168590" y="25215"/>
                      <a:pt x="168590" y="25215"/>
                    </a:cubicBezTo>
                    <a:cubicBezTo>
                      <a:pt x="163353" y="23797"/>
                      <a:pt x="157832" y="23797"/>
                      <a:pt x="152595" y="25215"/>
                    </a:cubicBezTo>
                    <a:cubicBezTo>
                      <a:pt x="147264" y="27877"/>
                      <a:pt x="148215" y="44231"/>
                      <a:pt x="144597" y="42995"/>
                    </a:cubicBezTo>
                    <a:cubicBezTo>
                      <a:pt x="136769" y="42791"/>
                      <a:pt x="128967" y="43982"/>
                      <a:pt x="121557" y="46513"/>
                    </a:cubicBezTo>
                    <a:cubicBezTo>
                      <a:pt x="112608" y="49175"/>
                      <a:pt x="109085" y="44801"/>
                      <a:pt x="104610" y="34152"/>
                    </a:cubicBezTo>
                    <a:cubicBezTo>
                      <a:pt x="100135" y="23503"/>
                      <a:pt x="95089" y="27021"/>
                      <a:pt x="96613" y="19034"/>
                    </a:cubicBezTo>
                    <a:cubicBezTo>
                      <a:pt x="97327" y="13190"/>
                      <a:pt x="96089" y="7274"/>
                      <a:pt x="93090" y="2205"/>
                    </a:cubicBezTo>
                    <a:cubicBezTo>
                      <a:pt x="93090" y="2205"/>
                      <a:pt x="34442" y="1255"/>
                      <a:pt x="28158" y="2205"/>
                    </a:cubicBezTo>
                    <a:cubicBezTo>
                      <a:pt x="24039" y="3522"/>
                      <a:pt x="20199" y="5585"/>
                      <a:pt x="16828" y="8290"/>
                    </a:cubicBezTo>
                    <a:cubicBezTo>
                      <a:pt x="21620" y="22665"/>
                      <a:pt x="27508" y="36651"/>
                      <a:pt x="34442" y="50126"/>
                    </a:cubicBezTo>
                    <a:cubicBezTo>
                      <a:pt x="37108" y="55736"/>
                      <a:pt x="31205" y="60775"/>
                      <a:pt x="31205" y="71139"/>
                    </a:cubicBezTo>
                    <a:cubicBezTo>
                      <a:pt x="31205" y="81502"/>
                      <a:pt x="42439" y="100423"/>
                      <a:pt x="43582" y="113069"/>
                    </a:cubicBezTo>
                    <a:cubicBezTo>
                      <a:pt x="44724" y="125714"/>
                      <a:pt x="36441" y="133796"/>
                      <a:pt x="29396" y="142163"/>
                    </a:cubicBezTo>
                    <a:cubicBezTo>
                      <a:pt x="21046" y="153215"/>
                      <a:pt x="15996" y="166400"/>
                      <a:pt x="14829" y="180196"/>
                    </a:cubicBezTo>
                    <a:cubicBezTo>
                      <a:pt x="14829" y="191700"/>
                      <a:pt x="4165" y="203015"/>
                      <a:pt x="4451" y="208720"/>
                    </a:cubicBezTo>
                    <a:cubicBezTo>
                      <a:pt x="4338" y="217749"/>
                      <a:pt x="3446" y="226751"/>
                      <a:pt x="1785" y="235627"/>
                    </a:cubicBezTo>
                    <a:lnTo>
                      <a:pt x="1785" y="236388"/>
                    </a:lnTo>
                    <a:lnTo>
                      <a:pt x="8069" y="234771"/>
                    </a:lnTo>
                    <a:cubicBezTo>
                      <a:pt x="9140" y="232018"/>
                      <a:pt x="11615" y="230055"/>
                      <a:pt x="14543" y="229637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14" name="Freeform 2727">
                <a:extLst>
                  <a:ext uri="{FF2B5EF4-FFF2-40B4-BE49-F238E27FC236}">
                    <a16:creationId xmlns:a16="http://schemas.microsoft.com/office/drawing/2014/main" id="{1473C102-0E0B-A047-DE0C-E5E97B38FCD8}"/>
                  </a:ext>
                </a:extLst>
              </p:cNvPr>
              <p:cNvSpPr/>
              <p:nvPr/>
            </p:nvSpPr>
            <p:spPr>
              <a:xfrm>
                <a:off x="6322634" y="4681778"/>
                <a:ext cx="245882" cy="214857"/>
              </a:xfrm>
              <a:custGeom>
                <a:avLst/>
                <a:gdLst>
                  <a:gd name="connsiteX0" fmla="*/ 179253 w 228499"/>
                  <a:gd name="connsiteY0" fmla="*/ 9960 h 199668"/>
                  <a:gd name="connsiteX1" fmla="*/ 164781 w 228499"/>
                  <a:gd name="connsiteY1" fmla="*/ 1783 h 199668"/>
                  <a:gd name="connsiteX2" fmla="*/ 140694 w 228499"/>
                  <a:gd name="connsiteY2" fmla="*/ 5301 h 199668"/>
                  <a:gd name="connsiteX3" fmla="*/ 135362 w 228499"/>
                  <a:gd name="connsiteY3" fmla="*/ 18612 h 199668"/>
                  <a:gd name="connsiteX4" fmla="*/ 132696 w 228499"/>
                  <a:gd name="connsiteY4" fmla="*/ 29261 h 199668"/>
                  <a:gd name="connsiteX5" fmla="*/ 131840 w 228499"/>
                  <a:gd name="connsiteY5" fmla="*/ 51510 h 199668"/>
                  <a:gd name="connsiteX6" fmla="*/ 127365 w 228499"/>
                  <a:gd name="connsiteY6" fmla="*/ 70526 h 199668"/>
                  <a:gd name="connsiteX7" fmla="*/ 140694 w 228499"/>
                  <a:gd name="connsiteY7" fmla="*/ 86499 h 199668"/>
                  <a:gd name="connsiteX8" fmla="*/ 154023 w 228499"/>
                  <a:gd name="connsiteY8" fmla="*/ 82030 h 199668"/>
                  <a:gd name="connsiteX9" fmla="*/ 156689 w 228499"/>
                  <a:gd name="connsiteY9" fmla="*/ 96293 h 199668"/>
                  <a:gd name="connsiteX10" fmla="*/ 153166 w 228499"/>
                  <a:gd name="connsiteY10" fmla="*/ 105135 h 199668"/>
                  <a:gd name="connsiteX11" fmla="*/ 138885 w 228499"/>
                  <a:gd name="connsiteY11" fmla="*/ 105135 h 199668"/>
                  <a:gd name="connsiteX12" fmla="*/ 130887 w 228499"/>
                  <a:gd name="connsiteY12" fmla="*/ 88306 h 199668"/>
                  <a:gd name="connsiteX13" fmla="*/ 115749 w 228499"/>
                  <a:gd name="connsiteY13" fmla="*/ 84693 h 199668"/>
                  <a:gd name="connsiteX14" fmla="*/ 105181 w 228499"/>
                  <a:gd name="connsiteY14" fmla="*/ 73188 h 199668"/>
                  <a:gd name="connsiteX15" fmla="*/ 98040 w 228499"/>
                  <a:gd name="connsiteY15" fmla="*/ 76706 h 199668"/>
                  <a:gd name="connsiteX16" fmla="*/ 89091 w 228499"/>
                  <a:gd name="connsiteY16" fmla="*/ 79368 h 199668"/>
                  <a:gd name="connsiteX17" fmla="*/ 72239 w 228499"/>
                  <a:gd name="connsiteY17" fmla="*/ 74044 h 199668"/>
                  <a:gd name="connsiteX18" fmla="*/ 66051 w 228499"/>
                  <a:gd name="connsiteY18" fmla="*/ 64536 h 199668"/>
                  <a:gd name="connsiteX19" fmla="*/ 53578 w 228499"/>
                  <a:gd name="connsiteY19" fmla="*/ 65487 h 199668"/>
                  <a:gd name="connsiteX20" fmla="*/ 48247 w 228499"/>
                  <a:gd name="connsiteY20" fmla="*/ 61018 h 199668"/>
                  <a:gd name="connsiteX21" fmla="*/ 43010 w 228499"/>
                  <a:gd name="connsiteY21" fmla="*/ 55883 h 199668"/>
                  <a:gd name="connsiteX22" fmla="*/ 38726 w 228499"/>
                  <a:gd name="connsiteY22" fmla="*/ 95722 h 199668"/>
                  <a:gd name="connsiteX23" fmla="*/ 33585 w 228499"/>
                  <a:gd name="connsiteY23" fmla="*/ 100761 h 199668"/>
                  <a:gd name="connsiteX24" fmla="*/ 3880 w 228499"/>
                  <a:gd name="connsiteY24" fmla="*/ 99810 h 199668"/>
                  <a:gd name="connsiteX25" fmla="*/ 1785 w 228499"/>
                  <a:gd name="connsiteY25" fmla="*/ 166367 h 199668"/>
                  <a:gd name="connsiteX26" fmla="*/ 24730 w 228499"/>
                  <a:gd name="connsiteY26" fmla="*/ 197553 h 199668"/>
                  <a:gd name="connsiteX27" fmla="*/ 61290 w 228499"/>
                  <a:gd name="connsiteY27" fmla="*/ 195842 h 199668"/>
                  <a:gd name="connsiteX28" fmla="*/ 62909 w 228499"/>
                  <a:gd name="connsiteY28" fmla="*/ 200500 h 199668"/>
                  <a:gd name="connsiteX29" fmla="*/ 73096 w 228499"/>
                  <a:gd name="connsiteY29" fmla="*/ 198884 h 199668"/>
                  <a:gd name="connsiteX30" fmla="*/ 98612 w 228499"/>
                  <a:gd name="connsiteY30" fmla="*/ 203068 h 199668"/>
                  <a:gd name="connsiteX31" fmla="*/ 119367 w 228499"/>
                  <a:gd name="connsiteY31" fmla="*/ 180533 h 199668"/>
                  <a:gd name="connsiteX32" fmla="*/ 137742 w 228499"/>
                  <a:gd name="connsiteY32" fmla="*/ 166367 h 199668"/>
                  <a:gd name="connsiteX33" fmla="*/ 148977 w 228499"/>
                  <a:gd name="connsiteY33" fmla="*/ 156288 h 199668"/>
                  <a:gd name="connsiteX34" fmla="*/ 166210 w 228499"/>
                  <a:gd name="connsiteY34" fmla="*/ 155718 h 199668"/>
                  <a:gd name="connsiteX35" fmla="*/ 167352 w 228499"/>
                  <a:gd name="connsiteY35" fmla="*/ 155718 h 199668"/>
                  <a:gd name="connsiteX36" fmla="*/ 163163 w 228499"/>
                  <a:gd name="connsiteY36" fmla="*/ 140885 h 199668"/>
                  <a:gd name="connsiteX37" fmla="*/ 218765 w 228499"/>
                  <a:gd name="connsiteY37" fmla="*/ 120823 h 199668"/>
                  <a:gd name="connsiteX38" fmla="*/ 215147 w 228499"/>
                  <a:gd name="connsiteY38" fmla="*/ 112076 h 199668"/>
                  <a:gd name="connsiteX39" fmla="*/ 218288 w 228499"/>
                  <a:gd name="connsiteY39" fmla="*/ 92584 h 199668"/>
                  <a:gd name="connsiteX40" fmla="*/ 226476 w 228499"/>
                  <a:gd name="connsiteY40" fmla="*/ 87450 h 199668"/>
                  <a:gd name="connsiteX41" fmla="*/ 225429 w 228499"/>
                  <a:gd name="connsiteY41" fmla="*/ 54647 h 199668"/>
                  <a:gd name="connsiteX42" fmla="*/ 232570 w 228499"/>
                  <a:gd name="connsiteY42" fmla="*/ 50559 h 199668"/>
                  <a:gd name="connsiteX43" fmla="*/ 223049 w 228499"/>
                  <a:gd name="connsiteY43" fmla="*/ 29071 h 199668"/>
                  <a:gd name="connsiteX44" fmla="*/ 197343 w 228499"/>
                  <a:gd name="connsiteY44" fmla="*/ 17851 h 199668"/>
                  <a:gd name="connsiteX45" fmla="*/ 179253 w 228499"/>
                  <a:gd name="connsiteY45" fmla="*/ 9960 h 19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28499" h="199668">
                    <a:moveTo>
                      <a:pt x="179253" y="9960"/>
                    </a:moveTo>
                    <a:cubicBezTo>
                      <a:pt x="173934" y="8220"/>
                      <a:pt x="169014" y="5440"/>
                      <a:pt x="164781" y="1783"/>
                    </a:cubicBezTo>
                    <a:cubicBezTo>
                      <a:pt x="160973" y="6061"/>
                      <a:pt x="147359" y="5301"/>
                      <a:pt x="140694" y="5301"/>
                    </a:cubicBezTo>
                    <a:cubicBezTo>
                      <a:pt x="134029" y="5301"/>
                      <a:pt x="139837" y="14809"/>
                      <a:pt x="135362" y="18612"/>
                    </a:cubicBezTo>
                    <a:cubicBezTo>
                      <a:pt x="130887" y="22415"/>
                      <a:pt x="129078" y="27549"/>
                      <a:pt x="132696" y="29261"/>
                    </a:cubicBezTo>
                    <a:cubicBezTo>
                      <a:pt x="136314" y="30972"/>
                      <a:pt x="131840" y="46185"/>
                      <a:pt x="131840" y="51510"/>
                    </a:cubicBezTo>
                    <a:cubicBezTo>
                      <a:pt x="131840" y="56834"/>
                      <a:pt x="124699" y="68339"/>
                      <a:pt x="127365" y="70526"/>
                    </a:cubicBezTo>
                    <a:cubicBezTo>
                      <a:pt x="130031" y="72713"/>
                      <a:pt x="134410" y="84693"/>
                      <a:pt x="140694" y="86499"/>
                    </a:cubicBezTo>
                    <a:cubicBezTo>
                      <a:pt x="146978" y="88306"/>
                      <a:pt x="151357" y="82030"/>
                      <a:pt x="154023" y="82030"/>
                    </a:cubicBezTo>
                    <a:cubicBezTo>
                      <a:pt x="156689" y="82030"/>
                      <a:pt x="156689" y="90017"/>
                      <a:pt x="156689" y="96293"/>
                    </a:cubicBezTo>
                    <a:cubicBezTo>
                      <a:pt x="156900" y="99618"/>
                      <a:pt x="155607" y="102863"/>
                      <a:pt x="153166" y="105135"/>
                    </a:cubicBezTo>
                    <a:cubicBezTo>
                      <a:pt x="153166" y="105135"/>
                      <a:pt x="143645" y="108653"/>
                      <a:pt x="138885" y="105135"/>
                    </a:cubicBezTo>
                    <a:cubicBezTo>
                      <a:pt x="134456" y="100544"/>
                      <a:pt x="131648" y="94635"/>
                      <a:pt x="130887" y="88306"/>
                    </a:cubicBezTo>
                    <a:cubicBezTo>
                      <a:pt x="130887" y="84693"/>
                      <a:pt x="120224" y="84693"/>
                      <a:pt x="115749" y="84693"/>
                    </a:cubicBezTo>
                    <a:cubicBezTo>
                      <a:pt x="111275" y="84693"/>
                      <a:pt x="106895" y="76706"/>
                      <a:pt x="105181" y="73188"/>
                    </a:cubicBezTo>
                    <a:cubicBezTo>
                      <a:pt x="103467" y="69670"/>
                      <a:pt x="98040" y="74044"/>
                      <a:pt x="98040" y="76706"/>
                    </a:cubicBezTo>
                    <a:cubicBezTo>
                      <a:pt x="98040" y="79368"/>
                      <a:pt x="93566" y="79368"/>
                      <a:pt x="89091" y="79368"/>
                    </a:cubicBezTo>
                    <a:cubicBezTo>
                      <a:pt x="84616" y="79368"/>
                      <a:pt x="75762" y="72332"/>
                      <a:pt x="72239" y="74044"/>
                    </a:cubicBezTo>
                    <a:cubicBezTo>
                      <a:pt x="68716" y="75755"/>
                      <a:pt x="65099" y="67864"/>
                      <a:pt x="66051" y="64536"/>
                    </a:cubicBezTo>
                    <a:cubicBezTo>
                      <a:pt x="67003" y="61208"/>
                      <a:pt x="57101" y="63680"/>
                      <a:pt x="53578" y="65487"/>
                    </a:cubicBezTo>
                    <a:cubicBezTo>
                      <a:pt x="50056" y="67293"/>
                      <a:pt x="48247" y="61018"/>
                      <a:pt x="48247" y="61018"/>
                    </a:cubicBezTo>
                    <a:cubicBezTo>
                      <a:pt x="46943" y="58908"/>
                      <a:pt x="45146" y="57146"/>
                      <a:pt x="43010" y="55883"/>
                    </a:cubicBezTo>
                    <a:lnTo>
                      <a:pt x="38726" y="95722"/>
                    </a:lnTo>
                    <a:lnTo>
                      <a:pt x="33585" y="100761"/>
                    </a:lnTo>
                    <a:lnTo>
                      <a:pt x="3880" y="99810"/>
                    </a:lnTo>
                    <a:lnTo>
                      <a:pt x="1785" y="166367"/>
                    </a:lnTo>
                    <a:lnTo>
                      <a:pt x="24730" y="197553"/>
                    </a:lnTo>
                    <a:cubicBezTo>
                      <a:pt x="36631" y="195176"/>
                      <a:pt x="61290" y="191753"/>
                      <a:pt x="61290" y="195842"/>
                    </a:cubicBezTo>
                    <a:cubicBezTo>
                      <a:pt x="61467" y="197497"/>
                      <a:pt x="62021" y="199091"/>
                      <a:pt x="62909" y="200500"/>
                    </a:cubicBezTo>
                    <a:cubicBezTo>
                      <a:pt x="66217" y="199511"/>
                      <a:pt x="69643" y="198967"/>
                      <a:pt x="73096" y="198884"/>
                    </a:cubicBezTo>
                    <a:cubicBezTo>
                      <a:pt x="77856" y="199549"/>
                      <a:pt x="93851" y="205445"/>
                      <a:pt x="98612" y="203068"/>
                    </a:cubicBezTo>
                    <a:cubicBezTo>
                      <a:pt x="103372" y="200691"/>
                      <a:pt x="111655" y="182910"/>
                      <a:pt x="119367" y="180533"/>
                    </a:cubicBezTo>
                    <a:cubicBezTo>
                      <a:pt x="127079" y="178156"/>
                      <a:pt x="137742" y="169885"/>
                      <a:pt x="137742" y="166367"/>
                    </a:cubicBezTo>
                    <a:cubicBezTo>
                      <a:pt x="137742" y="162849"/>
                      <a:pt x="137742" y="159236"/>
                      <a:pt x="148977" y="156288"/>
                    </a:cubicBezTo>
                    <a:lnTo>
                      <a:pt x="166210" y="155718"/>
                    </a:lnTo>
                    <a:lnTo>
                      <a:pt x="167352" y="155718"/>
                    </a:lnTo>
                    <a:lnTo>
                      <a:pt x="163163" y="140885"/>
                    </a:lnTo>
                    <a:cubicBezTo>
                      <a:pt x="163163" y="140885"/>
                      <a:pt x="215718" y="121299"/>
                      <a:pt x="218765" y="120823"/>
                    </a:cubicBezTo>
                    <a:cubicBezTo>
                      <a:pt x="216384" y="116164"/>
                      <a:pt x="214004" y="112646"/>
                      <a:pt x="215147" y="112076"/>
                    </a:cubicBezTo>
                    <a:cubicBezTo>
                      <a:pt x="216289" y="111505"/>
                      <a:pt x="218288" y="96673"/>
                      <a:pt x="218288" y="92584"/>
                    </a:cubicBezTo>
                    <a:cubicBezTo>
                      <a:pt x="218288" y="88496"/>
                      <a:pt x="230570" y="91539"/>
                      <a:pt x="226476" y="87450"/>
                    </a:cubicBezTo>
                    <a:cubicBezTo>
                      <a:pt x="222382" y="83361"/>
                      <a:pt x="223430" y="59782"/>
                      <a:pt x="225429" y="54647"/>
                    </a:cubicBezTo>
                    <a:cubicBezTo>
                      <a:pt x="227428" y="49513"/>
                      <a:pt x="232570" y="54647"/>
                      <a:pt x="232570" y="50559"/>
                    </a:cubicBezTo>
                    <a:cubicBezTo>
                      <a:pt x="230723" y="42880"/>
                      <a:pt x="227497" y="35600"/>
                      <a:pt x="223049" y="29071"/>
                    </a:cubicBezTo>
                    <a:cubicBezTo>
                      <a:pt x="215132" y="23991"/>
                      <a:pt x="206454" y="20203"/>
                      <a:pt x="197343" y="17851"/>
                    </a:cubicBezTo>
                    <a:cubicBezTo>
                      <a:pt x="192582" y="16140"/>
                      <a:pt x="184394" y="9960"/>
                      <a:pt x="179253" y="996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15" name="Freeform 2728">
                <a:extLst>
                  <a:ext uri="{FF2B5EF4-FFF2-40B4-BE49-F238E27FC236}">
                    <a16:creationId xmlns:a16="http://schemas.microsoft.com/office/drawing/2014/main" id="{42925DCA-6B3F-087F-82EA-78B38F5293FE}"/>
                  </a:ext>
                </a:extLst>
              </p:cNvPr>
              <p:cNvSpPr/>
              <p:nvPr/>
            </p:nvSpPr>
            <p:spPr>
              <a:xfrm>
                <a:off x="6470134" y="4526874"/>
                <a:ext cx="40980" cy="30694"/>
              </a:xfrm>
              <a:custGeom>
                <a:avLst/>
                <a:gdLst>
                  <a:gd name="connsiteX0" fmla="*/ 33802 w 38083"/>
                  <a:gd name="connsiteY0" fmla="*/ 1783 h 28524"/>
                  <a:gd name="connsiteX1" fmla="*/ 22758 w 38083"/>
                  <a:gd name="connsiteY1" fmla="*/ 5396 h 28524"/>
                  <a:gd name="connsiteX2" fmla="*/ 12761 w 38083"/>
                  <a:gd name="connsiteY2" fmla="*/ 7107 h 28524"/>
                  <a:gd name="connsiteX3" fmla="*/ 10286 w 38083"/>
                  <a:gd name="connsiteY3" fmla="*/ 9009 h 28524"/>
                  <a:gd name="connsiteX4" fmla="*/ 6287 w 38083"/>
                  <a:gd name="connsiteY4" fmla="*/ 21940 h 28524"/>
                  <a:gd name="connsiteX5" fmla="*/ 1812 w 38083"/>
                  <a:gd name="connsiteY5" fmla="*/ 27645 h 28524"/>
                  <a:gd name="connsiteX6" fmla="*/ 5811 w 38083"/>
                  <a:gd name="connsiteY6" fmla="*/ 33444 h 28524"/>
                  <a:gd name="connsiteX7" fmla="*/ 12476 w 38083"/>
                  <a:gd name="connsiteY7" fmla="*/ 34110 h 28524"/>
                  <a:gd name="connsiteX8" fmla="*/ 22758 w 38083"/>
                  <a:gd name="connsiteY8" fmla="*/ 27930 h 28524"/>
                  <a:gd name="connsiteX9" fmla="*/ 40181 w 38083"/>
                  <a:gd name="connsiteY9" fmla="*/ 23841 h 28524"/>
                  <a:gd name="connsiteX10" fmla="*/ 37039 w 38083"/>
                  <a:gd name="connsiteY10" fmla="*/ 10530 h 2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083" h="28524">
                    <a:moveTo>
                      <a:pt x="33802" y="1783"/>
                    </a:moveTo>
                    <a:cubicBezTo>
                      <a:pt x="30040" y="2728"/>
                      <a:pt x="26350" y="3935"/>
                      <a:pt x="22758" y="5396"/>
                    </a:cubicBezTo>
                    <a:cubicBezTo>
                      <a:pt x="19771" y="7231"/>
                      <a:pt x="16190" y="7844"/>
                      <a:pt x="12761" y="7107"/>
                    </a:cubicBezTo>
                    <a:cubicBezTo>
                      <a:pt x="12125" y="7955"/>
                      <a:pt x="11269" y="8613"/>
                      <a:pt x="10286" y="9009"/>
                    </a:cubicBezTo>
                    <a:cubicBezTo>
                      <a:pt x="5430" y="10815"/>
                      <a:pt x="6287" y="21940"/>
                      <a:pt x="6287" y="21940"/>
                    </a:cubicBezTo>
                    <a:cubicBezTo>
                      <a:pt x="3504" y="22334"/>
                      <a:pt x="1529" y="24852"/>
                      <a:pt x="1812" y="27645"/>
                    </a:cubicBezTo>
                    <a:cubicBezTo>
                      <a:pt x="1746" y="30239"/>
                      <a:pt x="3361" y="32580"/>
                      <a:pt x="5811" y="33444"/>
                    </a:cubicBezTo>
                    <a:cubicBezTo>
                      <a:pt x="8047" y="33486"/>
                      <a:pt x="10276" y="33708"/>
                      <a:pt x="12476" y="34110"/>
                    </a:cubicBezTo>
                    <a:cubicBezTo>
                      <a:pt x="23710" y="36107"/>
                      <a:pt x="22758" y="27930"/>
                      <a:pt x="22758" y="27930"/>
                    </a:cubicBezTo>
                    <a:cubicBezTo>
                      <a:pt x="22758" y="27930"/>
                      <a:pt x="39134" y="28976"/>
                      <a:pt x="40181" y="23841"/>
                    </a:cubicBezTo>
                    <a:cubicBezTo>
                      <a:pt x="40299" y="19208"/>
                      <a:pt x="39217" y="14623"/>
                      <a:pt x="37039" y="10530"/>
                    </a:cubicBezTo>
                    <a:close/>
                  </a:path>
                </a:pathLst>
              </a:custGeom>
              <a:solidFill>
                <a:srgbClr val="015884"/>
              </a:solidFill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16" name="Freeform 2729">
                <a:extLst>
                  <a:ext uri="{FF2B5EF4-FFF2-40B4-BE49-F238E27FC236}">
                    <a16:creationId xmlns:a16="http://schemas.microsoft.com/office/drawing/2014/main" id="{000D07A0-AAAA-2AFB-77DC-DEDD62812C39}"/>
                  </a:ext>
                </a:extLst>
              </p:cNvPr>
              <p:cNvSpPr/>
              <p:nvPr/>
            </p:nvSpPr>
            <p:spPr>
              <a:xfrm>
                <a:off x="6729671" y="4240581"/>
                <a:ext cx="225391" cy="296709"/>
              </a:xfrm>
              <a:custGeom>
                <a:avLst/>
                <a:gdLst>
                  <a:gd name="connsiteX0" fmla="*/ 50437 w 209457"/>
                  <a:gd name="connsiteY0" fmla="*/ 51816 h 275732"/>
                  <a:gd name="connsiteX1" fmla="*/ 63766 w 209457"/>
                  <a:gd name="connsiteY1" fmla="*/ 63796 h 275732"/>
                  <a:gd name="connsiteX2" fmla="*/ 104229 w 209457"/>
                  <a:gd name="connsiteY2" fmla="*/ 78058 h 275732"/>
                  <a:gd name="connsiteX3" fmla="*/ 131745 w 209457"/>
                  <a:gd name="connsiteY3" fmla="*/ 84238 h 275732"/>
                  <a:gd name="connsiteX4" fmla="*/ 138885 w 209457"/>
                  <a:gd name="connsiteY4" fmla="*/ 88707 h 275732"/>
                  <a:gd name="connsiteX5" fmla="*/ 85473 w 209457"/>
                  <a:gd name="connsiteY5" fmla="*/ 141952 h 275732"/>
                  <a:gd name="connsiteX6" fmla="*/ 63290 w 209457"/>
                  <a:gd name="connsiteY6" fmla="*/ 145945 h 275732"/>
                  <a:gd name="connsiteX7" fmla="*/ 37108 w 209457"/>
                  <a:gd name="connsiteY7" fmla="*/ 159732 h 275732"/>
                  <a:gd name="connsiteX8" fmla="*/ 20827 w 209457"/>
                  <a:gd name="connsiteY8" fmla="*/ 162204 h 275732"/>
                  <a:gd name="connsiteX9" fmla="*/ 11306 w 209457"/>
                  <a:gd name="connsiteY9" fmla="*/ 176181 h 275732"/>
                  <a:gd name="connsiteX10" fmla="*/ 1785 w 209457"/>
                  <a:gd name="connsiteY10" fmla="*/ 190538 h 275732"/>
                  <a:gd name="connsiteX11" fmla="*/ 2833 w 209457"/>
                  <a:gd name="connsiteY11" fmla="*/ 262228 h 275732"/>
                  <a:gd name="connsiteX12" fmla="*/ 12353 w 209457"/>
                  <a:gd name="connsiteY12" fmla="*/ 278012 h 275732"/>
                  <a:gd name="connsiteX13" fmla="*/ 56815 w 209457"/>
                  <a:gd name="connsiteY13" fmla="*/ 231042 h 275732"/>
                  <a:gd name="connsiteX14" fmla="*/ 91852 w 209457"/>
                  <a:gd name="connsiteY14" fmla="*/ 204420 h 275732"/>
                  <a:gd name="connsiteX15" fmla="*/ 141646 w 209457"/>
                  <a:gd name="connsiteY15" fmla="*/ 155548 h 275732"/>
                  <a:gd name="connsiteX16" fmla="*/ 164686 w 209457"/>
                  <a:gd name="connsiteY16" fmla="*/ 118562 h 275732"/>
                  <a:gd name="connsiteX17" fmla="*/ 182776 w 209457"/>
                  <a:gd name="connsiteY17" fmla="*/ 87471 h 275732"/>
                  <a:gd name="connsiteX18" fmla="*/ 201818 w 209457"/>
                  <a:gd name="connsiteY18" fmla="*/ 47822 h 275732"/>
                  <a:gd name="connsiteX19" fmla="*/ 208673 w 209457"/>
                  <a:gd name="connsiteY19" fmla="*/ 12928 h 275732"/>
                  <a:gd name="connsiteX20" fmla="*/ 195629 w 209457"/>
                  <a:gd name="connsiteY20" fmla="*/ 6082 h 275732"/>
                  <a:gd name="connsiteX21" fmla="*/ 150596 w 209457"/>
                  <a:gd name="connsiteY21" fmla="*/ 18252 h 275732"/>
                  <a:gd name="connsiteX22" fmla="*/ 118606 w 209457"/>
                  <a:gd name="connsiteY22" fmla="*/ 25669 h 275732"/>
                  <a:gd name="connsiteX23" fmla="*/ 92519 w 209457"/>
                  <a:gd name="connsiteY23" fmla="*/ 30423 h 275732"/>
                  <a:gd name="connsiteX24" fmla="*/ 59291 w 209457"/>
                  <a:gd name="connsiteY24" fmla="*/ 27760 h 275732"/>
                  <a:gd name="connsiteX25" fmla="*/ 49009 w 209457"/>
                  <a:gd name="connsiteY25" fmla="*/ 16351 h 275732"/>
                  <a:gd name="connsiteX26" fmla="*/ 37679 w 209457"/>
                  <a:gd name="connsiteY26" fmla="*/ 33655 h 275732"/>
                  <a:gd name="connsiteX27" fmla="*/ 50437 w 209457"/>
                  <a:gd name="connsiteY27" fmla="*/ 51816 h 27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9457" h="275732">
                    <a:moveTo>
                      <a:pt x="50437" y="51816"/>
                    </a:moveTo>
                    <a:cubicBezTo>
                      <a:pt x="53959" y="53622"/>
                      <a:pt x="59957" y="62940"/>
                      <a:pt x="63766" y="63796"/>
                    </a:cubicBezTo>
                    <a:cubicBezTo>
                      <a:pt x="67574" y="64652"/>
                      <a:pt x="89948" y="72258"/>
                      <a:pt x="104229" y="78058"/>
                    </a:cubicBezTo>
                    <a:cubicBezTo>
                      <a:pt x="112899" y="81922"/>
                      <a:pt x="122253" y="84023"/>
                      <a:pt x="131745" y="84238"/>
                    </a:cubicBezTo>
                    <a:cubicBezTo>
                      <a:pt x="136219" y="84238"/>
                      <a:pt x="142884" y="85569"/>
                      <a:pt x="138885" y="88707"/>
                    </a:cubicBezTo>
                    <a:cubicBezTo>
                      <a:pt x="134886" y="91845"/>
                      <a:pt x="91281" y="135772"/>
                      <a:pt x="85473" y="141952"/>
                    </a:cubicBezTo>
                    <a:cubicBezTo>
                      <a:pt x="79666" y="148132"/>
                      <a:pt x="75952" y="145945"/>
                      <a:pt x="63290" y="145945"/>
                    </a:cubicBezTo>
                    <a:cubicBezTo>
                      <a:pt x="50627" y="145945"/>
                      <a:pt x="40630" y="160112"/>
                      <a:pt x="37108" y="159732"/>
                    </a:cubicBezTo>
                    <a:cubicBezTo>
                      <a:pt x="31613" y="160019"/>
                      <a:pt x="26159" y="160847"/>
                      <a:pt x="20827" y="162204"/>
                    </a:cubicBezTo>
                    <a:lnTo>
                      <a:pt x="11306" y="176181"/>
                    </a:lnTo>
                    <a:lnTo>
                      <a:pt x="1785" y="190538"/>
                    </a:lnTo>
                    <a:lnTo>
                      <a:pt x="2833" y="262228"/>
                    </a:lnTo>
                    <a:lnTo>
                      <a:pt x="12353" y="278012"/>
                    </a:lnTo>
                    <a:cubicBezTo>
                      <a:pt x="20161" y="267553"/>
                      <a:pt x="40916" y="247396"/>
                      <a:pt x="56815" y="231042"/>
                    </a:cubicBezTo>
                    <a:cubicBezTo>
                      <a:pt x="66474" y="219789"/>
                      <a:pt x="78416" y="210714"/>
                      <a:pt x="91852" y="204420"/>
                    </a:cubicBezTo>
                    <a:cubicBezTo>
                      <a:pt x="110725" y="190614"/>
                      <a:pt x="127496" y="174153"/>
                      <a:pt x="141646" y="155548"/>
                    </a:cubicBezTo>
                    <a:cubicBezTo>
                      <a:pt x="151833" y="142522"/>
                      <a:pt x="163258" y="128070"/>
                      <a:pt x="164686" y="118562"/>
                    </a:cubicBezTo>
                    <a:cubicBezTo>
                      <a:pt x="168483" y="107053"/>
                      <a:pt x="174644" y="96464"/>
                      <a:pt x="182776" y="87471"/>
                    </a:cubicBezTo>
                    <a:cubicBezTo>
                      <a:pt x="191744" y="75677"/>
                      <a:pt x="198222" y="62189"/>
                      <a:pt x="201818" y="47822"/>
                    </a:cubicBezTo>
                    <a:cubicBezTo>
                      <a:pt x="201818" y="40786"/>
                      <a:pt x="207720" y="25669"/>
                      <a:pt x="208673" y="12928"/>
                    </a:cubicBezTo>
                    <a:cubicBezTo>
                      <a:pt x="209625" y="187"/>
                      <a:pt x="199152" y="-954"/>
                      <a:pt x="195629" y="6082"/>
                    </a:cubicBezTo>
                    <a:cubicBezTo>
                      <a:pt x="192106" y="13118"/>
                      <a:pt x="167067" y="17967"/>
                      <a:pt x="150596" y="18252"/>
                    </a:cubicBezTo>
                    <a:cubicBezTo>
                      <a:pt x="134125" y="18538"/>
                      <a:pt x="124509" y="20059"/>
                      <a:pt x="118606" y="25669"/>
                    </a:cubicBezTo>
                    <a:cubicBezTo>
                      <a:pt x="112703" y="31278"/>
                      <a:pt x="97850" y="24147"/>
                      <a:pt x="92519" y="30423"/>
                    </a:cubicBezTo>
                    <a:cubicBezTo>
                      <a:pt x="87187" y="36698"/>
                      <a:pt x="66146" y="41927"/>
                      <a:pt x="59291" y="27760"/>
                    </a:cubicBezTo>
                    <a:cubicBezTo>
                      <a:pt x="57146" y="22975"/>
                      <a:pt x="53549" y="18983"/>
                      <a:pt x="49009" y="16351"/>
                    </a:cubicBezTo>
                    <a:cubicBezTo>
                      <a:pt x="43296" y="22151"/>
                      <a:pt x="36441" y="30803"/>
                      <a:pt x="37679" y="33655"/>
                    </a:cubicBezTo>
                    <a:cubicBezTo>
                      <a:pt x="40734" y="40465"/>
                      <a:pt x="45064" y="46629"/>
                      <a:pt x="50437" y="5181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17" name="Freeform 2730">
                <a:extLst>
                  <a:ext uri="{FF2B5EF4-FFF2-40B4-BE49-F238E27FC236}">
                    <a16:creationId xmlns:a16="http://schemas.microsoft.com/office/drawing/2014/main" id="{979F448B-4F97-39A8-C9F3-00032CEE76CD}"/>
                  </a:ext>
                </a:extLst>
              </p:cNvPr>
              <p:cNvSpPr/>
              <p:nvPr/>
            </p:nvSpPr>
            <p:spPr>
              <a:xfrm>
                <a:off x="5577816" y="3691125"/>
                <a:ext cx="256126" cy="204626"/>
              </a:xfrm>
              <a:custGeom>
                <a:avLst/>
                <a:gdLst>
                  <a:gd name="connsiteX0" fmla="*/ 90709 w 238020"/>
                  <a:gd name="connsiteY0" fmla="*/ 192090 h 190160"/>
                  <a:gd name="connsiteX1" fmla="*/ 90233 w 238020"/>
                  <a:gd name="connsiteY1" fmla="*/ 164802 h 190160"/>
                  <a:gd name="connsiteX2" fmla="*/ 122223 w 238020"/>
                  <a:gd name="connsiteY2" fmla="*/ 143980 h 190160"/>
                  <a:gd name="connsiteX3" fmla="*/ 135267 w 238020"/>
                  <a:gd name="connsiteY3" fmla="*/ 140081 h 190160"/>
                  <a:gd name="connsiteX4" fmla="*/ 152975 w 238020"/>
                  <a:gd name="connsiteY4" fmla="*/ 136088 h 190160"/>
                  <a:gd name="connsiteX5" fmla="*/ 163353 w 238020"/>
                  <a:gd name="connsiteY5" fmla="*/ 124393 h 190160"/>
                  <a:gd name="connsiteX6" fmla="*/ 178396 w 238020"/>
                  <a:gd name="connsiteY6" fmla="*/ 119164 h 190160"/>
                  <a:gd name="connsiteX7" fmla="*/ 187917 w 238020"/>
                  <a:gd name="connsiteY7" fmla="*/ 113269 h 190160"/>
                  <a:gd name="connsiteX8" fmla="*/ 190583 w 238020"/>
                  <a:gd name="connsiteY8" fmla="*/ 100908 h 190160"/>
                  <a:gd name="connsiteX9" fmla="*/ 197057 w 238020"/>
                  <a:gd name="connsiteY9" fmla="*/ 95679 h 190160"/>
                  <a:gd name="connsiteX10" fmla="*/ 208863 w 238020"/>
                  <a:gd name="connsiteY10" fmla="*/ 88453 h 190160"/>
                  <a:gd name="connsiteX11" fmla="*/ 238282 w 238020"/>
                  <a:gd name="connsiteY11" fmla="*/ 87217 h 190160"/>
                  <a:gd name="connsiteX12" fmla="*/ 242852 w 238020"/>
                  <a:gd name="connsiteY12" fmla="*/ 79325 h 190160"/>
                  <a:gd name="connsiteX13" fmla="*/ 234950 w 238020"/>
                  <a:gd name="connsiteY13" fmla="*/ 65634 h 190160"/>
                  <a:gd name="connsiteX14" fmla="*/ 233712 w 238020"/>
                  <a:gd name="connsiteY14" fmla="*/ 47378 h 190160"/>
                  <a:gd name="connsiteX15" fmla="*/ 227809 w 238020"/>
                  <a:gd name="connsiteY15" fmla="*/ 26556 h 190160"/>
                  <a:gd name="connsiteX16" fmla="*/ 224477 w 238020"/>
                  <a:gd name="connsiteY16" fmla="*/ 20375 h 190160"/>
                  <a:gd name="connsiteX17" fmla="*/ 201246 w 238020"/>
                  <a:gd name="connsiteY17" fmla="*/ 14956 h 190160"/>
                  <a:gd name="connsiteX18" fmla="*/ 167161 w 238020"/>
                  <a:gd name="connsiteY18" fmla="*/ 11343 h 190160"/>
                  <a:gd name="connsiteX19" fmla="*/ 148120 w 238020"/>
                  <a:gd name="connsiteY19" fmla="*/ 2786 h 190160"/>
                  <a:gd name="connsiteX20" fmla="*/ 126222 w 238020"/>
                  <a:gd name="connsiteY20" fmla="*/ 43575 h 190160"/>
                  <a:gd name="connsiteX21" fmla="*/ 95660 w 238020"/>
                  <a:gd name="connsiteY21" fmla="*/ 58122 h 190160"/>
                  <a:gd name="connsiteX22" fmla="*/ 80617 w 238020"/>
                  <a:gd name="connsiteY22" fmla="*/ 75237 h 190160"/>
                  <a:gd name="connsiteX23" fmla="*/ 69287 w 238020"/>
                  <a:gd name="connsiteY23" fmla="*/ 94253 h 190160"/>
                  <a:gd name="connsiteX24" fmla="*/ 69287 w 238020"/>
                  <a:gd name="connsiteY24" fmla="*/ 124678 h 190160"/>
                  <a:gd name="connsiteX25" fmla="*/ 45581 w 238020"/>
                  <a:gd name="connsiteY25" fmla="*/ 157576 h 190160"/>
                  <a:gd name="connsiteX26" fmla="*/ 16257 w 238020"/>
                  <a:gd name="connsiteY26" fmla="*/ 177353 h 190160"/>
                  <a:gd name="connsiteX27" fmla="*/ 1785 w 238020"/>
                  <a:gd name="connsiteY27" fmla="*/ 184484 h 190160"/>
                  <a:gd name="connsiteX28" fmla="*/ 76333 w 238020"/>
                  <a:gd name="connsiteY28" fmla="*/ 184484 h 190160"/>
                  <a:gd name="connsiteX29" fmla="*/ 90709 w 238020"/>
                  <a:gd name="connsiteY29" fmla="*/ 192090 h 19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8020" h="190160">
                    <a:moveTo>
                      <a:pt x="90709" y="192090"/>
                    </a:moveTo>
                    <a:cubicBezTo>
                      <a:pt x="90709" y="178969"/>
                      <a:pt x="89948" y="166133"/>
                      <a:pt x="90233" y="164802"/>
                    </a:cubicBezTo>
                    <a:cubicBezTo>
                      <a:pt x="100293" y="156978"/>
                      <a:pt x="110994" y="150013"/>
                      <a:pt x="122223" y="143980"/>
                    </a:cubicBezTo>
                    <a:cubicBezTo>
                      <a:pt x="126793" y="141317"/>
                      <a:pt x="135267" y="145216"/>
                      <a:pt x="135267" y="140081"/>
                    </a:cubicBezTo>
                    <a:cubicBezTo>
                      <a:pt x="135267" y="134947"/>
                      <a:pt x="146406" y="137419"/>
                      <a:pt x="152975" y="136088"/>
                    </a:cubicBezTo>
                    <a:cubicBezTo>
                      <a:pt x="158918" y="135408"/>
                      <a:pt x="163392" y="130366"/>
                      <a:pt x="163353" y="124393"/>
                    </a:cubicBezTo>
                    <a:cubicBezTo>
                      <a:pt x="163353" y="118498"/>
                      <a:pt x="172874" y="119829"/>
                      <a:pt x="178396" y="119164"/>
                    </a:cubicBezTo>
                    <a:cubicBezTo>
                      <a:pt x="183918" y="118498"/>
                      <a:pt x="183633" y="113269"/>
                      <a:pt x="187917" y="113269"/>
                    </a:cubicBezTo>
                    <a:cubicBezTo>
                      <a:pt x="192201" y="113269"/>
                      <a:pt x="189916" y="107374"/>
                      <a:pt x="190583" y="100908"/>
                    </a:cubicBezTo>
                    <a:cubicBezTo>
                      <a:pt x="191249" y="94443"/>
                      <a:pt x="191249" y="95679"/>
                      <a:pt x="197057" y="95679"/>
                    </a:cubicBezTo>
                    <a:cubicBezTo>
                      <a:pt x="202864" y="95679"/>
                      <a:pt x="208863" y="92446"/>
                      <a:pt x="208863" y="88453"/>
                    </a:cubicBezTo>
                    <a:cubicBezTo>
                      <a:pt x="208863" y="84459"/>
                      <a:pt x="234283" y="87217"/>
                      <a:pt x="238282" y="87217"/>
                    </a:cubicBezTo>
                    <a:cubicBezTo>
                      <a:pt x="242281" y="87217"/>
                      <a:pt x="243519" y="82653"/>
                      <a:pt x="242852" y="79325"/>
                    </a:cubicBezTo>
                    <a:cubicBezTo>
                      <a:pt x="242185" y="75997"/>
                      <a:pt x="238948" y="66299"/>
                      <a:pt x="234950" y="65634"/>
                    </a:cubicBezTo>
                    <a:cubicBezTo>
                      <a:pt x="230951" y="64968"/>
                      <a:pt x="233712" y="55270"/>
                      <a:pt x="233712" y="47378"/>
                    </a:cubicBezTo>
                    <a:cubicBezTo>
                      <a:pt x="234183" y="39968"/>
                      <a:pt x="232100" y="32620"/>
                      <a:pt x="227809" y="26556"/>
                    </a:cubicBezTo>
                    <a:cubicBezTo>
                      <a:pt x="226510" y="24603"/>
                      <a:pt x="225394" y="22534"/>
                      <a:pt x="224477" y="20375"/>
                    </a:cubicBezTo>
                    <a:cubicBezTo>
                      <a:pt x="217336" y="20375"/>
                      <a:pt x="208672" y="15146"/>
                      <a:pt x="201246" y="14956"/>
                    </a:cubicBezTo>
                    <a:cubicBezTo>
                      <a:pt x="190868" y="14956"/>
                      <a:pt x="174873" y="19995"/>
                      <a:pt x="167161" y="11343"/>
                    </a:cubicBezTo>
                    <a:cubicBezTo>
                      <a:pt x="159450" y="2691"/>
                      <a:pt x="154118" y="123"/>
                      <a:pt x="148120" y="2786"/>
                    </a:cubicBezTo>
                    <a:cubicBezTo>
                      <a:pt x="142122" y="5448"/>
                      <a:pt x="132125" y="35018"/>
                      <a:pt x="126222" y="43575"/>
                    </a:cubicBezTo>
                    <a:cubicBezTo>
                      <a:pt x="118293" y="52177"/>
                      <a:pt x="107344" y="57388"/>
                      <a:pt x="95660" y="58122"/>
                    </a:cubicBezTo>
                    <a:cubicBezTo>
                      <a:pt x="87663" y="58122"/>
                      <a:pt x="86806" y="70293"/>
                      <a:pt x="80617" y="75237"/>
                    </a:cubicBezTo>
                    <a:cubicBezTo>
                      <a:pt x="74429" y="80181"/>
                      <a:pt x="76714" y="88263"/>
                      <a:pt x="69287" y="94253"/>
                    </a:cubicBezTo>
                    <a:cubicBezTo>
                      <a:pt x="61861" y="100243"/>
                      <a:pt x="65479" y="118213"/>
                      <a:pt x="69287" y="124678"/>
                    </a:cubicBezTo>
                    <a:cubicBezTo>
                      <a:pt x="73096" y="131144"/>
                      <a:pt x="55673" y="151586"/>
                      <a:pt x="45581" y="157576"/>
                    </a:cubicBezTo>
                    <a:cubicBezTo>
                      <a:pt x="35489" y="163566"/>
                      <a:pt x="32252" y="174691"/>
                      <a:pt x="16257" y="177353"/>
                    </a:cubicBezTo>
                    <a:cubicBezTo>
                      <a:pt x="10818" y="178203"/>
                      <a:pt x="5770" y="180691"/>
                      <a:pt x="1785" y="184484"/>
                    </a:cubicBezTo>
                    <a:lnTo>
                      <a:pt x="76333" y="184484"/>
                    </a:lnTo>
                    <a:cubicBezTo>
                      <a:pt x="91757" y="184484"/>
                      <a:pt x="88234" y="187907"/>
                      <a:pt x="90709" y="19209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18" name="Freeform 2731">
                <a:extLst>
                  <a:ext uri="{FF2B5EF4-FFF2-40B4-BE49-F238E27FC236}">
                    <a16:creationId xmlns:a16="http://schemas.microsoft.com/office/drawing/2014/main" id="{7B720CC5-3371-1E50-5577-36F6966F6E11}"/>
                  </a:ext>
                </a:extLst>
              </p:cNvPr>
              <p:cNvSpPr/>
              <p:nvPr/>
            </p:nvSpPr>
            <p:spPr>
              <a:xfrm>
                <a:off x="6023081" y="3654851"/>
                <a:ext cx="92205" cy="173932"/>
              </a:xfrm>
              <a:custGeom>
                <a:avLst/>
                <a:gdLst>
                  <a:gd name="connsiteX0" fmla="*/ 22624 w 85687"/>
                  <a:gd name="connsiteY0" fmla="*/ 40679 h 161636"/>
                  <a:gd name="connsiteX1" fmla="*/ 16721 w 85687"/>
                  <a:gd name="connsiteY1" fmla="*/ 61977 h 161636"/>
                  <a:gd name="connsiteX2" fmla="*/ 3677 w 85687"/>
                  <a:gd name="connsiteY2" fmla="*/ 75003 h 161636"/>
                  <a:gd name="connsiteX3" fmla="*/ 11960 w 85687"/>
                  <a:gd name="connsiteY3" fmla="*/ 96301 h 161636"/>
                  <a:gd name="connsiteX4" fmla="*/ 20243 w 85687"/>
                  <a:gd name="connsiteY4" fmla="*/ 109327 h 161636"/>
                  <a:gd name="connsiteX5" fmla="*/ 35667 w 85687"/>
                  <a:gd name="connsiteY5" fmla="*/ 121117 h 161636"/>
                  <a:gd name="connsiteX6" fmla="*/ 45188 w 85687"/>
                  <a:gd name="connsiteY6" fmla="*/ 156677 h 161636"/>
                  <a:gd name="connsiteX7" fmla="*/ 46902 w 85687"/>
                  <a:gd name="connsiteY7" fmla="*/ 161906 h 161636"/>
                  <a:gd name="connsiteX8" fmla="*/ 55280 w 85687"/>
                  <a:gd name="connsiteY8" fmla="*/ 154585 h 161636"/>
                  <a:gd name="connsiteX9" fmla="*/ 58803 w 85687"/>
                  <a:gd name="connsiteY9" fmla="*/ 138612 h 161636"/>
                  <a:gd name="connsiteX10" fmla="*/ 60612 w 85687"/>
                  <a:gd name="connsiteY10" fmla="*/ 129674 h 161636"/>
                  <a:gd name="connsiteX11" fmla="*/ 75940 w 85687"/>
                  <a:gd name="connsiteY11" fmla="*/ 115222 h 161636"/>
                  <a:gd name="connsiteX12" fmla="*/ 84509 w 85687"/>
                  <a:gd name="connsiteY12" fmla="*/ 108946 h 161636"/>
                  <a:gd name="connsiteX13" fmla="*/ 85175 w 85687"/>
                  <a:gd name="connsiteY13" fmla="*/ 98583 h 161636"/>
                  <a:gd name="connsiteX14" fmla="*/ 77464 w 85687"/>
                  <a:gd name="connsiteY14" fmla="*/ 90026 h 161636"/>
                  <a:gd name="connsiteX15" fmla="*/ 69181 w 85687"/>
                  <a:gd name="connsiteY15" fmla="*/ 83275 h 161636"/>
                  <a:gd name="connsiteX16" fmla="*/ 53471 w 85687"/>
                  <a:gd name="connsiteY16" fmla="*/ 76429 h 161636"/>
                  <a:gd name="connsiteX17" fmla="*/ 69181 w 85687"/>
                  <a:gd name="connsiteY17" fmla="*/ 62547 h 161636"/>
                  <a:gd name="connsiteX18" fmla="*/ 72278 w 85687"/>
                  <a:gd name="connsiteY18" fmla="*/ 38271 h 161636"/>
                  <a:gd name="connsiteX19" fmla="*/ 69752 w 85687"/>
                  <a:gd name="connsiteY19" fmla="*/ 35640 h 161636"/>
                  <a:gd name="connsiteX20" fmla="*/ 73274 w 85687"/>
                  <a:gd name="connsiteY20" fmla="*/ 18145 h 161636"/>
                  <a:gd name="connsiteX21" fmla="*/ 70609 w 85687"/>
                  <a:gd name="connsiteY21" fmla="*/ 11014 h 161636"/>
                  <a:gd name="connsiteX22" fmla="*/ 61088 w 85687"/>
                  <a:gd name="connsiteY22" fmla="*/ 7781 h 161636"/>
                  <a:gd name="connsiteX23" fmla="*/ 33477 w 85687"/>
                  <a:gd name="connsiteY23" fmla="*/ 6355 h 161636"/>
                  <a:gd name="connsiteX24" fmla="*/ 22719 w 85687"/>
                  <a:gd name="connsiteY24" fmla="*/ 9398 h 161636"/>
                  <a:gd name="connsiteX25" fmla="*/ 22624 w 85687"/>
                  <a:gd name="connsiteY25" fmla="*/ 40679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5687" h="161636">
                    <a:moveTo>
                      <a:pt x="22624" y="40679"/>
                    </a:moveTo>
                    <a:cubicBezTo>
                      <a:pt x="25963" y="48278"/>
                      <a:pt x="23497" y="57174"/>
                      <a:pt x="16721" y="61977"/>
                    </a:cubicBezTo>
                    <a:cubicBezTo>
                      <a:pt x="11960" y="64354"/>
                      <a:pt x="8438" y="75003"/>
                      <a:pt x="3677" y="75003"/>
                    </a:cubicBezTo>
                    <a:cubicBezTo>
                      <a:pt x="-1083" y="75003"/>
                      <a:pt x="3677" y="92688"/>
                      <a:pt x="11960" y="96301"/>
                    </a:cubicBezTo>
                    <a:cubicBezTo>
                      <a:pt x="17477" y="98116"/>
                      <a:pt x="20944" y="103568"/>
                      <a:pt x="20243" y="109327"/>
                    </a:cubicBezTo>
                    <a:cubicBezTo>
                      <a:pt x="20243" y="112845"/>
                      <a:pt x="32144" y="116363"/>
                      <a:pt x="35667" y="121117"/>
                    </a:cubicBezTo>
                    <a:cubicBezTo>
                      <a:pt x="40921" y="132315"/>
                      <a:pt x="44144" y="144354"/>
                      <a:pt x="45188" y="156677"/>
                    </a:cubicBezTo>
                    <a:cubicBezTo>
                      <a:pt x="45175" y="158560"/>
                      <a:pt x="45776" y="160396"/>
                      <a:pt x="46902" y="161906"/>
                    </a:cubicBezTo>
                    <a:cubicBezTo>
                      <a:pt x="50165" y="160062"/>
                      <a:pt x="53016" y="157570"/>
                      <a:pt x="55280" y="154585"/>
                    </a:cubicBezTo>
                    <a:cubicBezTo>
                      <a:pt x="57991" y="149718"/>
                      <a:pt x="59215" y="144165"/>
                      <a:pt x="58803" y="138612"/>
                    </a:cubicBezTo>
                    <a:cubicBezTo>
                      <a:pt x="57476" y="135548"/>
                      <a:pt x="58198" y="131983"/>
                      <a:pt x="60612" y="129674"/>
                    </a:cubicBezTo>
                    <a:cubicBezTo>
                      <a:pt x="65472" y="124599"/>
                      <a:pt x="70588" y="119776"/>
                      <a:pt x="75940" y="115222"/>
                    </a:cubicBezTo>
                    <a:cubicBezTo>
                      <a:pt x="78035" y="114271"/>
                      <a:pt x="84890" y="115222"/>
                      <a:pt x="84509" y="108946"/>
                    </a:cubicBezTo>
                    <a:cubicBezTo>
                      <a:pt x="84532" y="105482"/>
                      <a:pt x="84754" y="102022"/>
                      <a:pt x="85175" y="98583"/>
                    </a:cubicBezTo>
                    <a:cubicBezTo>
                      <a:pt x="80320" y="95445"/>
                      <a:pt x="77464" y="91832"/>
                      <a:pt x="77464" y="90026"/>
                    </a:cubicBezTo>
                    <a:cubicBezTo>
                      <a:pt x="77464" y="86222"/>
                      <a:pt x="72132" y="79662"/>
                      <a:pt x="69181" y="83275"/>
                    </a:cubicBezTo>
                    <a:cubicBezTo>
                      <a:pt x="66229" y="86888"/>
                      <a:pt x="54899" y="83845"/>
                      <a:pt x="53471" y="76429"/>
                    </a:cubicBezTo>
                    <a:cubicBezTo>
                      <a:pt x="52043" y="69013"/>
                      <a:pt x="60897" y="69298"/>
                      <a:pt x="69181" y="62547"/>
                    </a:cubicBezTo>
                    <a:cubicBezTo>
                      <a:pt x="76749" y="56698"/>
                      <a:pt x="78135" y="45829"/>
                      <a:pt x="72278" y="38271"/>
                    </a:cubicBezTo>
                    <a:cubicBezTo>
                      <a:pt x="71531" y="37308"/>
                      <a:pt x="70684" y="36426"/>
                      <a:pt x="69752" y="35640"/>
                    </a:cubicBezTo>
                    <a:cubicBezTo>
                      <a:pt x="60897" y="28509"/>
                      <a:pt x="67086" y="24705"/>
                      <a:pt x="73274" y="18145"/>
                    </a:cubicBezTo>
                    <a:cubicBezTo>
                      <a:pt x="79463" y="11584"/>
                      <a:pt x="73941" y="8066"/>
                      <a:pt x="70609" y="11014"/>
                    </a:cubicBezTo>
                    <a:cubicBezTo>
                      <a:pt x="67276" y="13961"/>
                      <a:pt x="62040" y="14912"/>
                      <a:pt x="61088" y="7781"/>
                    </a:cubicBezTo>
                    <a:cubicBezTo>
                      <a:pt x="60136" y="650"/>
                      <a:pt x="40904" y="-491"/>
                      <a:pt x="33477" y="6355"/>
                    </a:cubicBezTo>
                    <a:cubicBezTo>
                      <a:pt x="30386" y="8652"/>
                      <a:pt x="26557" y="9735"/>
                      <a:pt x="22719" y="9398"/>
                    </a:cubicBezTo>
                    <a:cubicBezTo>
                      <a:pt x="21101" y="21187"/>
                      <a:pt x="19482" y="35925"/>
                      <a:pt x="22624" y="4067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19" name="Freeform 2732">
                <a:extLst>
                  <a:ext uri="{FF2B5EF4-FFF2-40B4-BE49-F238E27FC236}">
                    <a16:creationId xmlns:a16="http://schemas.microsoft.com/office/drawing/2014/main" id="{3920BFBB-D3F9-2C92-F070-6ECFC7EE175A}"/>
                  </a:ext>
                </a:extLst>
              </p:cNvPr>
              <p:cNvSpPr/>
              <p:nvPr/>
            </p:nvSpPr>
            <p:spPr>
              <a:xfrm>
                <a:off x="5672583" y="3658953"/>
                <a:ext cx="450784" cy="429716"/>
              </a:xfrm>
              <a:custGeom>
                <a:avLst/>
                <a:gdLst>
                  <a:gd name="connsiteX0" fmla="*/ 145264 w 418915"/>
                  <a:gd name="connsiteY0" fmla="*/ 77276 h 399336"/>
                  <a:gd name="connsiteX1" fmla="*/ 146501 w 418915"/>
                  <a:gd name="connsiteY1" fmla="*/ 95532 h 399336"/>
                  <a:gd name="connsiteX2" fmla="*/ 154404 w 418915"/>
                  <a:gd name="connsiteY2" fmla="*/ 109223 h 399336"/>
                  <a:gd name="connsiteX3" fmla="*/ 149834 w 418915"/>
                  <a:gd name="connsiteY3" fmla="*/ 117115 h 399336"/>
                  <a:gd name="connsiteX4" fmla="*/ 120414 w 418915"/>
                  <a:gd name="connsiteY4" fmla="*/ 118351 h 399336"/>
                  <a:gd name="connsiteX5" fmla="*/ 108608 w 418915"/>
                  <a:gd name="connsiteY5" fmla="*/ 125577 h 399336"/>
                  <a:gd name="connsiteX6" fmla="*/ 102134 w 418915"/>
                  <a:gd name="connsiteY6" fmla="*/ 130807 h 399336"/>
                  <a:gd name="connsiteX7" fmla="*/ 99469 w 418915"/>
                  <a:gd name="connsiteY7" fmla="*/ 143167 h 399336"/>
                  <a:gd name="connsiteX8" fmla="*/ 89948 w 418915"/>
                  <a:gd name="connsiteY8" fmla="*/ 149062 h 399336"/>
                  <a:gd name="connsiteX9" fmla="*/ 74905 w 418915"/>
                  <a:gd name="connsiteY9" fmla="*/ 154291 h 399336"/>
                  <a:gd name="connsiteX10" fmla="*/ 64527 w 418915"/>
                  <a:gd name="connsiteY10" fmla="*/ 165986 h 399336"/>
                  <a:gd name="connsiteX11" fmla="*/ 46818 w 418915"/>
                  <a:gd name="connsiteY11" fmla="*/ 169980 h 399336"/>
                  <a:gd name="connsiteX12" fmla="*/ 33775 w 418915"/>
                  <a:gd name="connsiteY12" fmla="*/ 173878 h 399336"/>
                  <a:gd name="connsiteX13" fmla="*/ 1785 w 418915"/>
                  <a:gd name="connsiteY13" fmla="*/ 194701 h 399336"/>
                  <a:gd name="connsiteX14" fmla="*/ 2261 w 418915"/>
                  <a:gd name="connsiteY14" fmla="*/ 221989 h 399336"/>
                  <a:gd name="connsiteX15" fmla="*/ 6165 w 418915"/>
                  <a:gd name="connsiteY15" fmla="*/ 225602 h 399336"/>
                  <a:gd name="connsiteX16" fmla="*/ 200580 w 418915"/>
                  <a:gd name="connsiteY16" fmla="*/ 355101 h 399336"/>
                  <a:gd name="connsiteX17" fmla="*/ 213242 w 418915"/>
                  <a:gd name="connsiteY17" fmla="*/ 373356 h 399336"/>
                  <a:gd name="connsiteX18" fmla="*/ 235806 w 418915"/>
                  <a:gd name="connsiteY18" fmla="*/ 380392 h 399336"/>
                  <a:gd name="connsiteX19" fmla="*/ 245328 w 418915"/>
                  <a:gd name="connsiteY19" fmla="*/ 401500 h 399336"/>
                  <a:gd name="connsiteX20" fmla="*/ 265035 w 418915"/>
                  <a:gd name="connsiteY20" fmla="*/ 397317 h 399336"/>
                  <a:gd name="connsiteX21" fmla="*/ 296073 w 418915"/>
                  <a:gd name="connsiteY21" fmla="*/ 387808 h 399336"/>
                  <a:gd name="connsiteX22" fmla="*/ 332633 w 418915"/>
                  <a:gd name="connsiteY22" fmla="*/ 358239 h 399336"/>
                  <a:gd name="connsiteX23" fmla="*/ 418321 w 418915"/>
                  <a:gd name="connsiteY23" fmla="*/ 304803 h 399336"/>
                  <a:gd name="connsiteX24" fmla="*/ 418321 w 418915"/>
                  <a:gd name="connsiteY24" fmla="*/ 304803 h 399336"/>
                  <a:gd name="connsiteX25" fmla="*/ 408229 w 418915"/>
                  <a:gd name="connsiteY25" fmla="*/ 287689 h 399336"/>
                  <a:gd name="connsiteX26" fmla="*/ 393471 w 418915"/>
                  <a:gd name="connsiteY26" fmla="*/ 283315 h 399336"/>
                  <a:gd name="connsiteX27" fmla="*/ 379476 w 418915"/>
                  <a:gd name="connsiteY27" fmla="*/ 275138 h 399336"/>
                  <a:gd name="connsiteX28" fmla="*/ 377191 w 418915"/>
                  <a:gd name="connsiteY28" fmla="*/ 259640 h 399336"/>
                  <a:gd name="connsiteX29" fmla="*/ 368336 w 418915"/>
                  <a:gd name="connsiteY29" fmla="*/ 247090 h 399336"/>
                  <a:gd name="connsiteX30" fmla="*/ 377096 w 418915"/>
                  <a:gd name="connsiteY30" fmla="*/ 237582 h 399336"/>
                  <a:gd name="connsiteX31" fmla="*/ 374049 w 418915"/>
                  <a:gd name="connsiteY31" fmla="*/ 228074 h 399336"/>
                  <a:gd name="connsiteX32" fmla="*/ 374049 w 418915"/>
                  <a:gd name="connsiteY32" fmla="*/ 215618 h 399336"/>
                  <a:gd name="connsiteX33" fmla="*/ 376429 w 418915"/>
                  <a:gd name="connsiteY33" fmla="*/ 201451 h 399336"/>
                  <a:gd name="connsiteX34" fmla="*/ 377000 w 418915"/>
                  <a:gd name="connsiteY34" fmla="*/ 180438 h 399336"/>
                  <a:gd name="connsiteX35" fmla="*/ 367480 w 418915"/>
                  <a:gd name="connsiteY35" fmla="*/ 162088 h 399336"/>
                  <a:gd name="connsiteX36" fmla="*/ 371859 w 418915"/>
                  <a:gd name="connsiteY36" fmla="*/ 157904 h 399336"/>
                  <a:gd name="connsiteX37" fmla="*/ 370145 w 418915"/>
                  <a:gd name="connsiteY37" fmla="*/ 152675 h 399336"/>
                  <a:gd name="connsiteX38" fmla="*/ 360625 w 418915"/>
                  <a:gd name="connsiteY38" fmla="*/ 117115 h 399336"/>
                  <a:gd name="connsiteX39" fmla="*/ 345201 w 418915"/>
                  <a:gd name="connsiteY39" fmla="*/ 105325 h 399336"/>
                  <a:gd name="connsiteX40" fmla="*/ 336918 w 418915"/>
                  <a:gd name="connsiteY40" fmla="*/ 92299 h 399336"/>
                  <a:gd name="connsiteX41" fmla="*/ 328635 w 418915"/>
                  <a:gd name="connsiteY41" fmla="*/ 71001 h 399336"/>
                  <a:gd name="connsiteX42" fmla="*/ 341678 w 418915"/>
                  <a:gd name="connsiteY42" fmla="*/ 57975 h 399336"/>
                  <a:gd name="connsiteX43" fmla="*/ 347581 w 418915"/>
                  <a:gd name="connsiteY43" fmla="*/ 36677 h 399336"/>
                  <a:gd name="connsiteX44" fmla="*/ 347581 w 418915"/>
                  <a:gd name="connsiteY44" fmla="*/ 5396 h 399336"/>
                  <a:gd name="connsiteX45" fmla="*/ 328539 w 418915"/>
                  <a:gd name="connsiteY45" fmla="*/ 1783 h 399336"/>
                  <a:gd name="connsiteX46" fmla="*/ 308070 w 418915"/>
                  <a:gd name="connsiteY46" fmla="*/ 3780 h 399336"/>
                  <a:gd name="connsiteX47" fmla="*/ 280269 w 418915"/>
                  <a:gd name="connsiteY47" fmla="*/ 9389 h 399336"/>
                  <a:gd name="connsiteX48" fmla="*/ 204959 w 418915"/>
                  <a:gd name="connsiteY48" fmla="*/ 13858 h 399336"/>
                  <a:gd name="connsiteX49" fmla="*/ 173921 w 418915"/>
                  <a:gd name="connsiteY49" fmla="*/ 30402 h 399336"/>
                  <a:gd name="connsiteX50" fmla="*/ 142503 w 418915"/>
                  <a:gd name="connsiteY50" fmla="*/ 46661 h 399336"/>
                  <a:gd name="connsiteX51" fmla="*/ 134886 w 418915"/>
                  <a:gd name="connsiteY51" fmla="*/ 50084 h 399336"/>
                  <a:gd name="connsiteX52" fmla="*/ 138219 w 418915"/>
                  <a:gd name="connsiteY52" fmla="*/ 56264 h 399336"/>
                  <a:gd name="connsiteX53" fmla="*/ 145264 w 418915"/>
                  <a:gd name="connsiteY53" fmla="*/ 77276 h 39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18915" h="399336">
                    <a:moveTo>
                      <a:pt x="145264" y="77276"/>
                    </a:moveTo>
                    <a:cubicBezTo>
                      <a:pt x="145264" y="85168"/>
                      <a:pt x="142598" y="94866"/>
                      <a:pt x="146501" y="95532"/>
                    </a:cubicBezTo>
                    <a:cubicBezTo>
                      <a:pt x="150405" y="96197"/>
                      <a:pt x="153737" y="105991"/>
                      <a:pt x="154404" y="109223"/>
                    </a:cubicBezTo>
                    <a:cubicBezTo>
                      <a:pt x="155070" y="112456"/>
                      <a:pt x="153737" y="117115"/>
                      <a:pt x="149834" y="117115"/>
                    </a:cubicBezTo>
                    <a:cubicBezTo>
                      <a:pt x="145930" y="117115"/>
                      <a:pt x="120414" y="114453"/>
                      <a:pt x="120414" y="118351"/>
                    </a:cubicBezTo>
                    <a:cubicBezTo>
                      <a:pt x="120414" y="122249"/>
                      <a:pt x="114511" y="125577"/>
                      <a:pt x="108608" y="125577"/>
                    </a:cubicBezTo>
                    <a:cubicBezTo>
                      <a:pt x="102706" y="125577"/>
                      <a:pt x="102801" y="124246"/>
                      <a:pt x="102134" y="130807"/>
                    </a:cubicBezTo>
                    <a:cubicBezTo>
                      <a:pt x="101468" y="137367"/>
                      <a:pt x="103372" y="143167"/>
                      <a:pt x="99469" y="143167"/>
                    </a:cubicBezTo>
                    <a:cubicBezTo>
                      <a:pt x="95565" y="143167"/>
                      <a:pt x="96232" y="148396"/>
                      <a:pt x="89948" y="149062"/>
                    </a:cubicBezTo>
                    <a:cubicBezTo>
                      <a:pt x="83664" y="149728"/>
                      <a:pt x="74905" y="148396"/>
                      <a:pt x="74905" y="154291"/>
                    </a:cubicBezTo>
                    <a:cubicBezTo>
                      <a:pt x="74944" y="160264"/>
                      <a:pt x="70469" y="165306"/>
                      <a:pt x="64527" y="165986"/>
                    </a:cubicBezTo>
                    <a:cubicBezTo>
                      <a:pt x="57958" y="167317"/>
                      <a:pt x="46818" y="164750"/>
                      <a:pt x="46818" y="169980"/>
                    </a:cubicBezTo>
                    <a:cubicBezTo>
                      <a:pt x="46818" y="175209"/>
                      <a:pt x="38345" y="171216"/>
                      <a:pt x="33775" y="173878"/>
                    </a:cubicBezTo>
                    <a:cubicBezTo>
                      <a:pt x="22546" y="179911"/>
                      <a:pt x="11845" y="186877"/>
                      <a:pt x="1785" y="194701"/>
                    </a:cubicBezTo>
                    <a:cubicBezTo>
                      <a:pt x="1785" y="196032"/>
                      <a:pt x="1785" y="208867"/>
                      <a:pt x="2261" y="221989"/>
                    </a:cubicBezTo>
                    <a:cubicBezTo>
                      <a:pt x="3192" y="223539"/>
                      <a:pt x="4546" y="224792"/>
                      <a:pt x="6165" y="225602"/>
                    </a:cubicBezTo>
                    <a:cubicBezTo>
                      <a:pt x="15685" y="231211"/>
                      <a:pt x="194962" y="349206"/>
                      <a:pt x="200580" y="355101"/>
                    </a:cubicBezTo>
                    <a:cubicBezTo>
                      <a:pt x="205416" y="360737"/>
                      <a:pt x="209659" y="366854"/>
                      <a:pt x="213242" y="373356"/>
                    </a:cubicBezTo>
                    <a:cubicBezTo>
                      <a:pt x="221119" y="374360"/>
                      <a:pt x="228757" y="376742"/>
                      <a:pt x="235806" y="380392"/>
                    </a:cubicBezTo>
                    <a:cubicBezTo>
                      <a:pt x="245328" y="386002"/>
                      <a:pt x="245328" y="401500"/>
                      <a:pt x="245328" y="401500"/>
                    </a:cubicBezTo>
                    <a:cubicBezTo>
                      <a:pt x="245328" y="401500"/>
                      <a:pt x="257990" y="398648"/>
                      <a:pt x="265035" y="397317"/>
                    </a:cubicBezTo>
                    <a:cubicBezTo>
                      <a:pt x="272081" y="395985"/>
                      <a:pt x="296073" y="387808"/>
                      <a:pt x="296073" y="387808"/>
                    </a:cubicBezTo>
                    <a:lnTo>
                      <a:pt x="332633" y="358239"/>
                    </a:lnTo>
                    <a:lnTo>
                      <a:pt x="418321" y="304803"/>
                    </a:lnTo>
                    <a:lnTo>
                      <a:pt x="418321" y="304803"/>
                    </a:lnTo>
                    <a:cubicBezTo>
                      <a:pt x="415750" y="295295"/>
                      <a:pt x="412894" y="287689"/>
                      <a:pt x="408229" y="287689"/>
                    </a:cubicBezTo>
                    <a:cubicBezTo>
                      <a:pt x="403563" y="287689"/>
                      <a:pt x="399374" y="283315"/>
                      <a:pt x="393471" y="283315"/>
                    </a:cubicBezTo>
                    <a:cubicBezTo>
                      <a:pt x="387569" y="283315"/>
                      <a:pt x="380142" y="280368"/>
                      <a:pt x="379476" y="275138"/>
                    </a:cubicBezTo>
                    <a:cubicBezTo>
                      <a:pt x="378809" y="269909"/>
                      <a:pt x="381665" y="266296"/>
                      <a:pt x="377191" y="259640"/>
                    </a:cubicBezTo>
                    <a:cubicBezTo>
                      <a:pt x="372716" y="252985"/>
                      <a:pt x="368336" y="250132"/>
                      <a:pt x="368336" y="247090"/>
                    </a:cubicBezTo>
                    <a:cubicBezTo>
                      <a:pt x="368336" y="244047"/>
                      <a:pt x="375858" y="238437"/>
                      <a:pt x="377096" y="237582"/>
                    </a:cubicBezTo>
                    <a:cubicBezTo>
                      <a:pt x="378333" y="236726"/>
                      <a:pt x="374049" y="231687"/>
                      <a:pt x="374049" y="228074"/>
                    </a:cubicBezTo>
                    <a:cubicBezTo>
                      <a:pt x="374049" y="224461"/>
                      <a:pt x="371097" y="219136"/>
                      <a:pt x="374049" y="215618"/>
                    </a:cubicBezTo>
                    <a:cubicBezTo>
                      <a:pt x="378392" y="212222"/>
                      <a:pt x="379425" y="206078"/>
                      <a:pt x="376429" y="201451"/>
                    </a:cubicBezTo>
                    <a:cubicBezTo>
                      <a:pt x="373192" y="194986"/>
                      <a:pt x="380904" y="188996"/>
                      <a:pt x="377000" y="180438"/>
                    </a:cubicBezTo>
                    <a:cubicBezTo>
                      <a:pt x="373097" y="171881"/>
                      <a:pt x="367480" y="165035"/>
                      <a:pt x="367480" y="162088"/>
                    </a:cubicBezTo>
                    <a:cubicBezTo>
                      <a:pt x="367480" y="160852"/>
                      <a:pt x="369574" y="159426"/>
                      <a:pt x="371859" y="157904"/>
                    </a:cubicBezTo>
                    <a:cubicBezTo>
                      <a:pt x="370733" y="156394"/>
                      <a:pt x="370131" y="154558"/>
                      <a:pt x="370145" y="152675"/>
                    </a:cubicBezTo>
                    <a:cubicBezTo>
                      <a:pt x="369102" y="140353"/>
                      <a:pt x="365878" y="128313"/>
                      <a:pt x="360625" y="117115"/>
                    </a:cubicBezTo>
                    <a:cubicBezTo>
                      <a:pt x="357102" y="112361"/>
                      <a:pt x="345201" y="108843"/>
                      <a:pt x="345201" y="105325"/>
                    </a:cubicBezTo>
                    <a:cubicBezTo>
                      <a:pt x="345901" y="99567"/>
                      <a:pt x="342434" y="94115"/>
                      <a:pt x="336918" y="92299"/>
                    </a:cubicBezTo>
                    <a:cubicBezTo>
                      <a:pt x="328635" y="88686"/>
                      <a:pt x="323874" y="71001"/>
                      <a:pt x="328635" y="71001"/>
                    </a:cubicBezTo>
                    <a:cubicBezTo>
                      <a:pt x="333395" y="71001"/>
                      <a:pt x="336918" y="60352"/>
                      <a:pt x="341678" y="57975"/>
                    </a:cubicBezTo>
                    <a:cubicBezTo>
                      <a:pt x="348455" y="53173"/>
                      <a:pt x="350921" y="44276"/>
                      <a:pt x="347581" y="36677"/>
                    </a:cubicBezTo>
                    <a:cubicBezTo>
                      <a:pt x="344439" y="31923"/>
                      <a:pt x="346058" y="17186"/>
                      <a:pt x="347581" y="5396"/>
                    </a:cubicBezTo>
                    <a:cubicBezTo>
                      <a:pt x="341102" y="5034"/>
                      <a:pt x="334700" y="3819"/>
                      <a:pt x="328539" y="1783"/>
                    </a:cubicBezTo>
                    <a:cubicBezTo>
                      <a:pt x="321670" y="1832"/>
                      <a:pt x="314819" y="2501"/>
                      <a:pt x="308070" y="3780"/>
                    </a:cubicBezTo>
                    <a:cubicBezTo>
                      <a:pt x="301596" y="3780"/>
                      <a:pt x="285600" y="14428"/>
                      <a:pt x="280269" y="9389"/>
                    </a:cubicBezTo>
                    <a:cubicBezTo>
                      <a:pt x="274937" y="4350"/>
                      <a:pt x="220383" y="13288"/>
                      <a:pt x="204959" y="13858"/>
                    </a:cubicBezTo>
                    <a:cubicBezTo>
                      <a:pt x="189535" y="14428"/>
                      <a:pt x="183061" y="30402"/>
                      <a:pt x="173921" y="30402"/>
                    </a:cubicBezTo>
                    <a:cubicBezTo>
                      <a:pt x="161859" y="31962"/>
                      <a:pt x="150734" y="37719"/>
                      <a:pt x="142503" y="46661"/>
                    </a:cubicBezTo>
                    <a:cubicBezTo>
                      <a:pt x="140627" y="48912"/>
                      <a:pt x="137817" y="50175"/>
                      <a:pt x="134886" y="50084"/>
                    </a:cubicBezTo>
                    <a:cubicBezTo>
                      <a:pt x="135804" y="52242"/>
                      <a:pt x="136919" y="54311"/>
                      <a:pt x="138219" y="56264"/>
                    </a:cubicBezTo>
                    <a:cubicBezTo>
                      <a:pt x="142958" y="62228"/>
                      <a:pt x="145451" y="69664"/>
                      <a:pt x="145264" y="7727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20" name="Freeform 2733">
                <a:extLst>
                  <a:ext uri="{FF2B5EF4-FFF2-40B4-BE49-F238E27FC236}">
                    <a16:creationId xmlns:a16="http://schemas.microsoft.com/office/drawing/2014/main" id="{449F576D-876D-4EFA-0D10-69CED9635021}"/>
                  </a:ext>
                </a:extLst>
              </p:cNvPr>
              <p:cNvSpPr/>
              <p:nvPr/>
            </p:nvSpPr>
            <p:spPr>
              <a:xfrm>
                <a:off x="6066875" y="3758708"/>
                <a:ext cx="327843" cy="317172"/>
              </a:xfrm>
              <a:custGeom>
                <a:avLst/>
                <a:gdLst>
                  <a:gd name="connsiteX0" fmla="*/ 35242 w 304666"/>
                  <a:gd name="connsiteY0" fmla="*/ 18707 h 294748"/>
                  <a:gd name="connsiteX1" fmla="*/ 19913 w 304666"/>
                  <a:gd name="connsiteY1" fmla="*/ 33159 h 294748"/>
                  <a:gd name="connsiteX2" fmla="*/ 18104 w 304666"/>
                  <a:gd name="connsiteY2" fmla="*/ 42097 h 294748"/>
                  <a:gd name="connsiteX3" fmla="*/ 14582 w 304666"/>
                  <a:gd name="connsiteY3" fmla="*/ 58070 h 294748"/>
                  <a:gd name="connsiteX4" fmla="*/ 1824 w 304666"/>
                  <a:gd name="connsiteY4" fmla="*/ 69575 h 294748"/>
                  <a:gd name="connsiteX5" fmla="*/ 11345 w 304666"/>
                  <a:gd name="connsiteY5" fmla="*/ 87925 h 294748"/>
                  <a:gd name="connsiteX6" fmla="*/ 10773 w 304666"/>
                  <a:gd name="connsiteY6" fmla="*/ 108938 h 294748"/>
                  <a:gd name="connsiteX7" fmla="*/ 9250 w 304666"/>
                  <a:gd name="connsiteY7" fmla="*/ 122535 h 294748"/>
                  <a:gd name="connsiteX8" fmla="*/ 9250 w 304666"/>
                  <a:gd name="connsiteY8" fmla="*/ 134990 h 294748"/>
                  <a:gd name="connsiteX9" fmla="*/ 12296 w 304666"/>
                  <a:gd name="connsiteY9" fmla="*/ 144498 h 294748"/>
                  <a:gd name="connsiteX10" fmla="*/ 3537 w 304666"/>
                  <a:gd name="connsiteY10" fmla="*/ 154006 h 294748"/>
                  <a:gd name="connsiteX11" fmla="*/ 12392 w 304666"/>
                  <a:gd name="connsiteY11" fmla="*/ 166557 h 294748"/>
                  <a:gd name="connsiteX12" fmla="*/ 14677 w 304666"/>
                  <a:gd name="connsiteY12" fmla="*/ 182055 h 294748"/>
                  <a:gd name="connsiteX13" fmla="*/ 28672 w 304666"/>
                  <a:gd name="connsiteY13" fmla="*/ 190232 h 294748"/>
                  <a:gd name="connsiteX14" fmla="*/ 43430 w 304666"/>
                  <a:gd name="connsiteY14" fmla="*/ 194605 h 294748"/>
                  <a:gd name="connsiteX15" fmla="*/ 53522 w 304666"/>
                  <a:gd name="connsiteY15" fmla="*/ 211720 h 294748"/>
                  <a:gd name="connsiteX16" fmla="*/ 82941 w 304666"/>
                  <a:gd name="connsiteY16" fmla="*/ 217330 h 294748"/>
                  <a:gd name="connsiteX17" fmla="*/ 95604 w 304666"/>
                  <a:gd name="connsiteY17" fmla="*/ 229975 h 294748"/>
                  <a:gd name="connsiteX18" fmla="*/ 129403 w 304666"/>
                  <a:gd name="connsiteY18" fmla="*/ 211720 h 294748"/>
                  <a:gd name="connsiteX19" fmla="*/ 282402 w 304666"/>
                  <a:gd name="connsiteY19" fmla="*/ 293869 h 294748"/>
                  <a:gd name="connsiteX20" fmla="*/ 282402 w 304666"/>
                  <a:gd name="connsiteY20" fmla="*/ 283315 h 294748"/>
                  <a:gd name="connsiteX21" fmla="*/ 300968 w 304666"/>
                  <a:gd name="connsiteY21" fmla="*/ 283315 h 294748"/>
                  <a:gd name="connsiteX22" fmla="*/ 300968 w 304666"/>
                  <a:gd name="connsiteY22" fmla="*/ 87070 h 294748"/>
                  <a:gd name="connsiteX23" fmla="*/ 300968 w 304666"/>
                  <a:gd name="connsiteY23" fmla="*/ 57405 h 294748"/>
                  <a:gd name="connsiteX24" fmla="*/ 303443 w 304666"/>
                  <a:gd name="connsiteY24" fmla="*/ 32684 h 294748"/>
                  <a:gd name="connsiteX25" fmla="*/ 305252 w 304666"/>
                  <a:gd name="connsiteY25" fmla="*/ 27740 h 294748"/>
                  <a:gd name="connsiteX26" fmla="*/ 304681 w 304666"/>
                  <a:gd name="connsiteY26" fmla="*/ 26979 h 294748"/>
                  <a:gd name="connsiteX27" fmla="*/ 277737 w 304666"/>
                  <a:gd name="connsiteY27" fmla="*/ 19848 h 294748"/>
                  <a:gd name="connsiteX28" fmla="*/ 247175 w 304666"/>
                  <a:gd name="connsiteY28" fmla="*/ 4160 h 294748"/>
                  <a:gd name="connsiteX29" fmla="*/ 202427 w 304666"/>
                  <a:gd name="connsiteY29" fmla="*/ 26979 h 294748"/>
                  <a:gd name="connsiteX30" fmla="*/ 205093 w 304666"/>
                  <a:gd name="connsiteY30" fmla="*/ 53031 h 294748"/>
                  <a:gd name="connsiteX31" fmla="*/ 175354 w 304666"/>
                  <a:gd name="connsiteY31" fmla="*/ 54043 h 294748"/>
                  <a:gd name="connsiteX32" fmla="*/ 174341 w 304666"/>
                  <a:gd name="connsiteY32" fmla="*/ 53031 h 294748"/>
                  <a:gd name="connsiteX33" fmla="*/ 137304 w 304666"/>
                  <a:gd name="connsiteY33" fmla="*/ 39720 h 294748"/>
                  <a:gd name="connsiteX34" fmla="*/ 117406 w 304666"/>
                  <a:gd name="connsiteY34" fmla="*/ 25553 h 294748"/>
                  <a:gd name="connsiteX35" fmla="*/ 104363 w 304666"/>
                  <a:gd name="connsiteY35" fmla="*/ 13953 h 294748"/>
                  <a:gd name="connsiteX36" fmla="*/ 67993 w 304666"/>
                  <a:gd name="connsiteY36" fmla="*/ 6537 h 294748"/>
                  <a:gd name="connsiteX37" fmla="*/ 44858 w 304666"/>
                  <a:gd name="connsiteY37" fmla="*/ 1783 h 294748"/>
                  <a:gd name="connsiteX38" fmla="*/ 44191 w 304666"/>
                  <a:gd name="connsiteY38" fmla="*/ 12146 h 294748"/>
                  <a:gd name="connsiteX39" fmla="*/ 35242 w 304666"/>
                  <a:gd name="connsiteY39" fmla="*/ 18707 h 2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04666" h="294748">
                    <a:moveTo>
                      <a:pt x="35242" y="18707"/>
                    </a:moveTo>
                    <a:cubicBezTo>
                      <a:pt x="29889" y="23261"/>
                      <a:pt x="24773" y="28084"/>
                      <a:pt x="19913" y="33159"/>
                    </a:cubicBezTo>
                    <a:cubicBezTo>
                      <a:pt x="17499" y="35468"/>
                      <a:pt x="16778" y="39033"/>
                      <a:pt x="18104" y="42097"/>
                    </a:cubicBezTo>
                    <a:cubicBezTo>
                      <a:pt x="18517" y="47651"/>
                      <a:pt x="17292" y="53203"/>
                      <a:pt x="14582" y="58070"/>
                    </a:cubicBezTo>
                    <a:cubicBezTo>
                      <a:pt x="11916" y="63109"/>
                      <a:pt x="2395" y="66628"/>
                      <a:pt x="1824" y="69575"/>
                    </a:cubicBezTo>
                    <a:cubicBezTo>
                      <a:pt x="1252" y="72522"/>
                      <a:pt x="7155" y="79083"/>
                      <a:pt x="11345" y="87925"/>
                    </a:cubicBezTo>
                    <a:cubicBezTo>
                      <a:pt x="15533" y="96768"/>
                      <a:pt x="7536" y="102473"/>
                      <a:pt x="10773" y="108938"/>
                    </a:cubicBezTo>
                    <a:cubicBezTo>
                      <a:pt x="13633" y="113240"/>
                      <a:pt x="12991" y="118971"/>
                      <a:pt x="9250" y="122535"/>
                    </a:cubicBezTo>
                    <a:cubicBezTo>
                      <a:pt x="6298" y="126053"/>
                      <a:pt x="9250" y="132043"/>
                      <a:pt x="9250" y="134990"/>
                    </a:cubicBezTo>
                    <a:cubicBezTo>
                      <a:pt x="9250" y="137938"/>
                      <a:pt x="13439" y="142977"/>
                      <a:pt x="12296" y="144498"/>
                    </a:cubicBezTo>
                    <a:cubicBezTo>
                      <a:pt x="11154" y="146019"/>
                      <a:pt x="3537" y="151439"/>
                      <a:pt x="3537" y="154006"/>
                    </a:cubicBezTo>
                    <a:cubicBezTo>
                      <a:pt x="3537" y="156573"/>
                      <a:pt x="8012" y="159901"/>
                      <a:pt x="12392" y="166557"/>
                    </a:cubicBezTo>
                    <a:cubicBezTo>
                      <a:pt x="16771" y="173212"/>
                      <a:pt x="13915" y="176920"/>
                      <a:pt x="14677" y="182055"/>
                    </a:cubicBezTo>
                    <a:cubicBezTo>
                      <a:pt x="15438" y="187189"/>
                      <a:pt x="22769" y="190232"/>
                      <a:pt x="28672" y="190232"/>
                    </a:cubicBezTo>
                    <a:cubicBezTo>
                      <a:pt x="34575" y="190232"/>
                      <a:pt x="38193" y="194605"/>
                      <a:pt x="43430" y="194605"/>
                    </a:cubicBezTo>
                    <a:cubicBezTo>
                      <a:pt x="48666" y="194605"/>
                      <a:pt x="50951" y="202212"/>
                      <a:pt x="53522" y="211720"/>
                    </a:cubicBezTo>
                    <a:cubicBezTo>
                      <a:pt x="63617" y="211468"/>
                      <a:pt x="73649" y="213381"/>
                      <a:pt x="82941" y="217330"/>
                    </a:cubicBezTo>
                    <a:cubicBezTo>
                      <a:pt x="87980" y="220639"/>
                      <a:pt x="92290" y="224943"/>
                      <a:pt x="95604" y="229975"/>
                    </a:cubicBezTo>
                    <a:lnTo>
                      <a:pt x="129403" y="211720"/>
                    </a:lnTo>
                    <a:lnTo>
                      <a:pt x="282402" y="293869"/>
                    </a:lnTo>
                    <a:lnTo>
                      <a:pt x="282402" y="283315"/>
                    </a:lnTo>
                    <a:lnTo>
                      <a:pt x="300968" y="283315"/>
                    </a:lnTo>
                    <a:lnTo>
                      <a:pt x="300968" y="87070"/>
                    </a:lnTo>
                    <a:cubicBezTo>
                      <a:pt x="300968" y="73473"/>
                      <a:pt x="294779" y="64821"/>
                      <a:pt x="300968" y="57405"/>
                    </a:cubicBezTo>
                    <a:cubicBezTo>
                      <a:pt x="307156" y="49988"/>
                      <a:pt x="298492" y="46280"/>
                      <a:pt x="303443" y="32684"/>
                    </a:cubicBezTo>
                    <a:cubicBezTo>
                      <a:pt x="304014" y="31163"/>
                      <a:pt x="304586" y="29451"/>
                      <a:pt x="305252" y="27740"/>
                    </a:cubicBezTo>
                    <a:cubicBezTo>
                      <a:pt x="305252" y="27740"/>
                      <a:pt x="304776" y="27740"/>
                      <a:pt x="304681" y="26979"/>
                    </a:cubicBezTo>
                    <a:cubicBezTo>
                      <a:pt x="303158" y="22796"/>
                      <a:pt x="295160" y="22510"/>
                      <a:pt x="277737" y="19848"/>
                    </a:cubicBezTo>
                    <a:cubicBezTo>
                      <a:pt x="260314" y="17186"/>
                      <a:pt x="266788" y="5396"/>
                      <a:pt x="247175" y="4160"/>
                    </a:cubicBezTo>
                    <a:cubicBezTo>
                      <a:pt x="227562" y="2924"/>
                      <a:pt x="202713" y="18707"/>
                      <a:pt x="202427" y="26979"/>
                    </a:cubicBezTo>
                    <a:cubicBezTo>
                      <a:pt x="202142" y="35251"/>
                      <a:pt x="211948" y="44474"/>
                      <a:pt x="205093" y="53031"/>
                    </a:cubicBezTo>
                    <a:cubicBezTo>
                      <a:pt x="197160" y="61512"/>
                      <a:pt x="183846" y="61964"/>
                      <a:pt x="175354" y="54043"/>
                    </a:cubicBezTo>
                    <a:cubicBezTo>
                      <a:pt x="175005" y="53717"/>
                      <a:pt x="174667" y="53380"/>
                      <a:pt x="174341" y="53031"/>
                    </a:cubicBezTo>
                    <a:cubicBezTo>
                      <a:pt x="163964" y="44352"/>
                      <a:pt x="150839" y="39635"/>
                      <a:pt x="137304" y="39720"/>
                    </a:cubicBezTo>
                    <a:cubicBezTo>
                      <a:pt x="125118" y="39720"/>
                      <a:pt x="116549" y="32018"/>
                      <a:pt x="117406" y="25553"/>
                    </a:cubicBezTo>
                    <a:cubicBezTo>
                      <a:pt x="118263" y="19087"/>
                      <a:pt x="114455" y="16045"/>
                      <a:pt x="104363" y="13953"/>
                    </a:cubicBezTo>
                    <a:cubicBezTo>
                      <a:pt x="94271" y="11861"/>
                      <a:pt x="85321" y="3589"/>
                      <a:pt x="67993" y="6537"/>
                    </a:cubicBezTo>
                    <a:cubicBezTo>
                      <a:pt x="59957" y="7890"/>
                      <a:pt x="51705" y="6195"/>
                      <a:pt x="44858" y="1783"/>
                    </a:cubicBezTo>
                    <a:cubicBezTo>
                      <a:pt x="44437" y="5222"/>
                      <a:pt x="44214" y="8682"/>
                      <a:pt x="44191" y="12146"/>
                    </a:cubicBezTo>
                    <a:cubicBezTo>
                      <a:pt x="44191" y="18992"/>
                      <a:pt x="37336" y="17756"/>
                      <a:pt x="35242" y="18707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21" name="Freeform 2734">
                <a:extLst>
                  <a:ext uri="{FF2B5EF4-FFF2-40B4-BE49-F238E27FC236}">
                    <a16:creationId xmlns:a16="http://schemas.microsoft.com/office/drawing/2014/main" id="{6ECF7A4A-EF30-2B7B-0BD1-6F50F9C7EE39}"/>
                  </a:ext>
                </a:extLst>
              </p:cNvPr>
              <p:cNvSpPr/>
              <p:nvPr/>
            </p:nvSpPr>
            <p:spPr>
              <a:xfrm>
                <a:off x="5500876" y="4201259"/>
                <a:ext cx="61470" cy="20463"/>
              </a:xfrm>
              <a:custGeom>
                <a:avLst/>
                <a:gdLst>
                  <a:gd name="connsiteX0" fmla="*/ 30348 w 57124"/>
                  <a:gd name="connsiteY0" fmla="*/ 11247 h 19016"/>
                  <a:gd name="connsiteX1" fmla="*/ 47199 w 57124"/>
                  <a:gd name="connsiteY1" fmla="*/ 15716 h 19016"/>
                  <a:gd name="connsiteX2" fmla="*/ 59576 w 57124"/>
                  <a:gd name="connsiteY2" fmla="*/ 12388 h 19016"/>
                  <a:gd name="connsiteX3" fmla="*/ 48722 w 57124"/>
                  <a:gd name="connsiteY3" fmla="*/ 10867 h 19016"/>
                  <a:gd name="connsiteX4" fmla="*/ 29681 w 57124"/>
                  <a:gd name="connsiteY4" fmla="*/ 2690 h 19016"/>
                  <a:gd name="connsiteX5" fmla="*/ 4356 w 57124"/>
                  <a:gd name="connsiteY5" fmla="*/ 6778 h 19016"/>
                  <a:gd name="connsiteX6" fmla="*/ 1785 w 57124"/>
                  <a:gd name="connsiteY6" fmla="*/ 18854 h 19016"/>
                  <a:gd name="connsiteX7" fmla="*/ 7593 w 57124"/>
                  <a:gd name="connsiteY7" fmla="*/ 17617 h 19016"/>
                  <a:gd name="connsiteX8" fmla="*/ 30348 w 57124"/>
                  <a:gd name="connsiteY8" fmla="*/ 11247 h 1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24" h="19016">
                    <a:moveTo>
                      <a:pt x="30348" y="11247"/>
                    </a:moveTo>
                    <a:cubicBezTo>
                      <a:pt x="34536" y="7539"/>
                      <a:pt x="41201" y="14955"/>
                      <a:pt x="47199" y="15716"/>
                    </a:cubicBezTo>
                    <a:cubicBezTo>
                      <a:pt x="51566" y="15870"/>
                      <a:pt x="55878" y="14711"/>
                      <a:pt x="59576" y="12388"/>
                    </a:cubicBezTo>
                    <a:cubicBezTo>
                      <a:pt x="56051" y="11361"/>
                      <a:pt x="52395" y="10849"/>
                      <a:pt x="48722" y="10867"/>
                    </a:cubicBezTo>
                    <a:cubicBezTo>
                      <a:pt x="39202" y="10106"/>
                      <a:pt x="38250" y="-1494"/>
                      <a:pt x="29681" y="2690"/>
                    </a:cubicBezTo>
                    <a:cubicBezTo>
                      <a:pt x="21900" y="6740"/>
                      <a:pt x="13018" y="8174"/>
                      <a:pt x="4356" y="6778"/>
                    </a:cubicBezTo>
                    <a:cubicBezTo>
                      <a:pt x="4356" y="10106"/>
                      <a:pt x="2356" y="14480"/>
                      <a:pt x="1785" y="18854"/>
                    </a:cubicBezTo>
                    <a:cubicBezTo>
                      <a:pt x="4546" y="18188"/>
                      <a:pt x="6641" y="17713"/>
                      <a:pt x="7593" y="17617"/>
                    </a:cubicBezTo>
                    <a:cubicBezTo>
                      <a:pt x="15572" y="17301"/>
                      <a:pt x="23366" y="15119"/>
                      <a:pt x="30348" y="11247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22" name="Freeform 2735">
                <a:extLst>
                  <a:ext uri="{FF2B5EF4-FFF2-40B4-BE49-F238E27FC236}">
                    <a16:creationId xmlns:a16="http://schemas.microsoft.com/office/drawing/2014/main" id="{B43B8D46-A0C8-78A5-2548-1AEAD890FF8C}"/>
                  </a:ext>
                </a:extLst>
              </p:cNvPr>
              <p:cNvSpPr/>
              <p:nvPr/>
            </p:nvSpPr>
            <p:spPr>
              <a:xfrm>
                <a:off x="5491819" y="4141605"/>
                <a:ext cx="122941" cy="92082"/>
              </a:xfrm>
              <a:custGeom>
                <a:avLst/>
                <a:gdLst>
                  <a:gd name="connsiteX0" fmla="*/ 24578 w 114249"/>
                  <a:gd name="connsiteY0" fmla="*/ 88458 h 85572"/>
                  <a:gd name="connsiteX1" fmla="*/ 35812 w 114249"/>
                  <a:gd name="connsiteY1" fmla="*/ 83989 h 85572"/>
                  <a:gd name="connsiteX2" fmla="*/ 65041 w 114249"/>
                  <a:gd name="connsiteY2" fmla="*/ 81708 h 85572"/>
                  <a:gd name="connsiteX3" fmla="*/ 70087 w 114249"/>
                  <a:gd name="connsiteY3" fmla="*/ 83134 h 85572"/>
                  <a:gd name="connsiteX4" fmla="*/ 70087 w 114249"/>
                  <a:gd name="connsiteY4" fmla="*/ 81232 h 85572"/>
                  <a:gd name="connsiteX5" fmla="*/ 84274 w 114249"/>
                  <a:gd name="connsiteY5" fmla="*/ 87032 h 85572"/>
                  <a:gd name="connsiteX6" fmla="*/ 113598 w 114249"/>
                  <a:gd name="connsiteY6" fmla="*/ 88839 h 85572"/>
                  <a:gd name="connsiteX7" fmla="*/ 115787 w 114249"/>
                  <a:gd name="connsiteY7" fmla="*/ 87983 h 85572"/>
                  <a:gd name="connsiteX8" fmla="*/ 115787 w 114249"/>
                  <a:gd name="connsiteY8" fmla="*/ 75337 h 85572"/>
                  <a:gd name="connsiteX9" fmla="*/ 105124 w 114249"/>
                  <a:gd name="connsiteY9" fmla="*/ 62311 h 85572"/>
                  <a:gd name="connsiteX10" fmla="*/ 102172 w 114249"/>
                  <a:gd name="connsiteY10" fmla="*/ 49856 h 85572"/>
                  <a:gd name="connsiteX11" fmla="*/ 98459 w 114249"/>
                  <a:gd name="connsiteY11" fmla="*/ 44436 h 85572"/>
                  <a:gd name="connsiteX12" fmla="*/ 87130 w 114249"/>
                  <a:gd name="connsiteY12" fmla="*/ 30364 h 85572"/>
                  <a:gd name="connsiteX13" fmla="*/ 73039 w 114249"/>
                  <a:gd name="connsiteY13" fmla="*/ 12014 h 85572"/>
                  <a:gd name="connsiteX14" fmla="*/ 65993 w 114249"/>
                  <a:gd name="connsiteY14" fmla="*/ 12014 h 85572"/>
                  <a:gd name="connsiteX15" fmla="*/ 54759 w 114249"/>
                  <a:gd name="connsiteY15" fmla="*/ 2506 h 85572"/>
                  <a:gd name="connsiteX16" fmla="*/ 39240 w 114249"/>
                  <a:gd name="connsiteY16" fmla="*/ 3932 h 85572"/>
                  <a:gd name="connsiteX17" fmla="*/ 20960 w 114249"/>
                  <a:gd name="connsiteY17" fmla="*/ 3932 h 85572"/>
                  <a:gd name="connsiteX18" fmla="*/ 9630 w 114249"/>
                  <a:gd name="connsiteY18" fmla="*/ 13440 h 85572"/>
                  <a:gd name="connsiteX19" fmla="*/ 8678 w 114249"/>
                  <a:gd name="connsiteY19" fmla="*/ 13440 h 85572"/>
                  <a:gd name="connsiteX20" fmla="*/ 4013 w 114249"/>
                  <a:gd name="connsiteY20" fmla="*/ 29508 h 85572"/>
                  <a:gd name="connsiteX21" fmla="*/ 11439 w 114249"/>
                  <a:gd name="connsiteY21" fmla="*/ 58032 h 85572"/>
                  <a:gd name="connsiteX22" fmla="*/ 12677 w 114249"/>
                  <a:gd name="connsiteY22" fmla="*/ 61836 h 85572"/>
                  <a:gd name="connsiteX23" fmla="*/ 38002 w 114249"/>
                  <a:gd name="connsiteY23" fmla="*/ 57747 h 85572"/>
                  <a:gd name="connsiteX24" fmla="*/ 57044 w 114249"/>
                  <a:gd name="connsiteY24" fmla="*/ 65924 h 85572"/>
                  <a:gd name="connsiteX25" fmla="*/ 67898 w 114249"/>
                  <a:gd name="connsiteY25" fmla="*/ 67445 h 85572"/>
                  <a:gd name="connsiteX26" fmla="*/ 55521 w 114249"/>
                  <a:gd name="connsiteY26" fmla="*/ 70773 h 85572"/>
                  <a:gd name="connsiteX27" fmla="*/ 38669 w 114249"/>
                  <a:gd name="connsiteY27" fmla="*/ 66305 h 85572"/>
                  <a:gd name="connsiteX28" fmla="*/ 15819 w 114249"/>
                  <a:gd name="connsiteY28" fmla="*/ 72675 h 85572"/>
                  <a:gd name="connsiteX29" fmla="*/ 10011 w 114249"/>
                  <a:gd name="connsiteY29" fmla="*/ 73911 h 85572"/>
                  <a:gd name="connsiteX30" fmla="*/ 12296 w 114249"/>
                  <a:gd name="connsiteY30" fmla="*/ 83419 h 85572"/>
                  <a:gd name="connsiteX31" fmla="*/ 14296 w 114249"/>
                  <a:gd name="connsiteY31" fmla="*/ 85796 h 85572"/>
                  <a:gd name="connsiteX32" fmla="*/ 24578 w 114249"/>
                  <a:gd name="connsiteY32" fmla="*/ 88458 h 8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4249" h="85572">
                    <a:moveTo>
                      <a:pt x="24578" y="88458"/>
                    </a:moveTo>
                    <a:cubicBezTo>
                      <a:pt x="28609" y="87822"/>
                      <a:pt x="32447" y="86295"/>
                      <a:pt x="35812" y="83989"/>
                    </a:cubicBezTo>
                    <a:lnTo>
                      <a:pt x="65041" y="81708"/>
                    </a:lnTo>
                    <a:cubicBezTo>
                      <a:pt x="66812" y="81782"/>
                      <a:pt x="68540" y="82271"/>
                      <a:pt x="70087" y="83134"/>
                    </a:cubicBezTo>
                    <a:cubicBezTo>
                      <a:pt x="70087" y="81993"/>
                      <a:pt x="70087" y="81232"/>
                      <a:pt x="70087" y="81232"/>
                    </a:cubicBezTo>
                    <a:cubicBezTo>
                      <a:pt x="70087" y="81232"/>
                      <a:pt x="83416" y="83894"/>
                      <a:pt x="84274" y="87032"/>
                    </a:cubicBezTo>
                    <a:cubicBezTo>
                      <a:pt x="85130" y="90170"/>
                      <a:pt x="103315" y="92356"/>
                      <a:pt x="113598" y="88839"/>
                    </a:cubicBezTo>
                    <a:lnTo>
                      <a:pt x="115787" y="87983"/>
                    </a:lnTo>
                    <a:cubicBezTo>
                      <a:pt x="116037" y="83771"/>
                      <a:pt x="116037" y="79549"/>
                      <a:pt x="115787" y="75337"/>
                    </a:cubicBezTo>
                    <a:cubicBezTo>
                      <a:pt x="113012" y="70413"/>
                      <a:pt x="109405" y="66006"/>
                      <a:pt x="105124" y="62311"/>
                    </a:cubicBezTo>
                    <a:cubicBezTo>
                      <a:pt x="101506" y="58793"/>
                      <a:pt x="102172" y="49856"/>
                      <a:pt x="102172" y="49856"/>
                    </a:cubicBezTo>
                    <a:lnTo>
                      <a:pt x="98459" y="44436"/>
                    </a:lnTo>
                    <a:cubicBezTo>
                      <a:pt x="96935" y="38311"/>
                      <a:pt x="92792" y="33166"/>
                      <a:pt x="87130" y="30364"/>
                    </a:cubicBezTo>
                    <a:cubicBezTo>
                      <a:pt x="78751" y="27512"/>
                      <a:pt x="73039" y="12014"/>
                      <a:pt x="73039" y="12014"/>
                    </a:cubicBezTo>
                    <a:lnTo>
                      <a:pt x="65993" y="12014"/>
                    </a:lnTo>
                    <a:cubicBezTo>
                      <a:pt x="62812" y="8235"/>
                      <a:pt x="59013" y="5021"/>
                      <a:pt x="54759" y="2506"/>
                    </a:cubicBezTo>
                    <a:cubicBezTo>
                      <a:pt x="49576" y="1182"/>
                      <a:pt x="44094" y="1686"/>
                      <a:pt x="39240" y="3932"/>
                    </a:cubicBezTo>
                    <a:cubicBezTo>
                      <a:pt x="33172" y="4710"/>
                      <a:pt x="27028" y="4710"/>
                      <a:pt x="20960" y="3932"/>
                    </a:cubicBezTo>
                    <a:cubicBezTo>
                      <a:pt x="13915" y="2506"/>
                      <a:pt x="15343" y="12299"/>
                      <a:pt x="9630" y="13440"/>
                    </a:cubicBezTo>
                    <a:lnTo>
                      <a:pt x="8678" y="13440"/>
                    </a:lnTo>
                    <a:cubicBezTo>
                      <a:pt x="8411" y="19088"/>
                      <a:pt x="6812" y="24593"/>
                      <a:pt x="4013" y="29508"/>
                    </a:cubicBezTo>
                    <a:cubicBezTo>
                      <a:pt x="-2461" y="39016"/>
                      <a:pt x="6774" y="53469"/>
                      <a:pt x="11439" y="58032"/>
                    </a:cubicBezTo>
                    <a:cubicBezTo>
                      <a:pt x="12428" y="59035"/>
                      <a:pt x="12887" y="60444"/>
                      <a:pt x="12677" y="61836"/>
                    </a:cubicBezTo>
                    <a:cubicBezTo>
                      <a:pt x="21339" y="63231"/>
                      <a:pt x="30221" y="61797"/>
                      <a:pt x="38002" y="57747"/>
                    </a:cubicBezTo>
                    <a:cubicBezTo>
                      <a:pt x="46666" y="53564"/>
                      <a:pt x="47523" y="65164"/>
                      <a:pt x="57044" y="65924"/>
                    </a:cubicBezTo>
                    <a:cubicBezTo>
                      <a:pt x="60716" y="65906"/>
                      <a:pt x="64372" y="66418"/>
                      <a:pt x="67898" y="67445"/>
                    </a:cubicBezTo>
                    <a:cubicBezTo>
                      <a:pt x="64199" y="69768"/>
                      <a:pt x="59887" y="70928"/>
                      <a:pt x="55521" y="70773"/>
                    </a:cubicBezTo>
                    <a:cubicBezTo>
                      <a:pt x="49522" y="70013"/>
                      <a:pt x="42858" y="62596"/>
                      <a:pt x="38669" y="66305"/>
                    </a:cubicBezTo>
                    <a:cubicBezTo>
                      <a:pt x="31659" y="70191"/>
                      <a:pt x="23831" y="72374"/>
                      <a:pt x="15819" y="72675"/>
                    </a:cubicBezTo>
                    <a:cubicBezTo>
                      <a:pt x="14867" y="72675"/>
                      <a:pt x="12772" y="73245"/>
                      <a:pt x="10011" y="73911"/>
                    </a:cubicBezTo>
                    <a:cubicBezTo>
                      <a:pt x="9201" y="77263"/>
                      <a:pt x="10051" y="80799"/>
                      <a:pt x="12296" y="83419"/>
                    </a:cubicBezTo>
                    <a:lnTo>
                      <a:pt x="14296" y="85796"/>
                    </a:lnTo>
                    <a:cubicBezTo>
                      <a:pt x="24483" y="83134"/>
                      <a:pt x="21436" y="88173"/>
                      <a:pt x="24578" y="8845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23" name="Freeform 2736">
                <a:extLst>
                  <a:ext uri="{FF2B5EF4-FFF2-40B4-BE49-F238E27FC236}">
                    <a16:creationId xmlns:a16="http://schemas.microsoft.com/office/drawing/2014/main" id="{76F5D527-E93B-3739-5804-5A046233EFB1}"/>
                  </a:ext>
                </a:extLst>
              </p:cNvPr>
              <p:cNvSpPr/>
              <p:nvPr/>
            </p:nvSpPr>
            <p:spPr>
              <a:xfrm>
                <a:off x="5505384" y="4227609"/>
                <a:ext cx="61470" cy="30694"/>
              </a:xfrm>
              <a:custGeom>
                <a:avLst/>
                <a:gdLst>
                  <a:gd name="connsiteX0" fmla="*/ 30824 w 57124"/>
                  <a:gd name="connsiteY0" fmla="*/ 32779 h 28524"/>
                  <a:gd name="connsiteX1" fmla="*/ 47295 w 57124"/>
                  <a:gd name="connsiteY1" fmla="*/ 23271 h 28524"/>
                  <a:gd name="connsiteX2" fmla="*/ 54435 w 57124"/>
                  <a:gd name="connsiteY2" fmla="*/ 20133 h 28524"/>
                  <a:gd name="connsiteX3" fmla="*/ 53102 w 57124"/>
                  <a:gd name="connsiteY3" fmla="*/ 10625 h 28524"/>
                  <a:gd name="connsiteX4" fmla="*/ 57482 w 57124"/>
                  <a:gd name="connsiteY4" fmla="*/ 3209 h 28524"/>
                  <a:gd name="connsiteX5" fmla="*/ 52436 w 57124"/>
                  <a:gd name="connsiteY5" fmla="*/ 1783 h 28524"/>
                  <a:gd name="connsiteX6" fmla="*/ 23207 w 57124"/>
                  <a:gd name="connsiteY6" fmla="*/ 4065 h 28524"/>
                  <a:gd name="connsiteX7" fmla="*/ 11972 w 57124"/>
                  <a:gd name="connsiteY7" fmla="*/ 8534 h 28524"/>
                  <a:gd name="connsiteX8" fmla="*/ 1785 w 57124"/>
                  <a:gd name="connsiteY8" fmla="*/ 5776 h 28524"/>
                  <a:gd name="connsiteX9" fmla="*/ 17875 w 57124"/>
                  <a:gd name="connsiteY9" fmla="*/ 18137 h 28524"/>
                  <a:gd name="connsiteX10" fmla="*/ 26444 w 57124"/>
                  <a:gd name="connsiteY10" fmla="*/ 33254 h 28524"/>
                  <a:gd name="connsiteX11" fmla="*/ 28729 w 57124"/>
                  <a:gd name="connsiteY11" fmla="*/ 34966 h 28524"/>
                  <a:gd name="connsiteX12" fmla="*/ 30824 w 57124"/>
                  <a:gd name="connsiteY12" fmla="*/ 32779 h 2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24" h="28524">
                    <a:moveTo>
                      <a:pt x="30824" y="32779"/>
                    </a:moveTo>
                    <a:cubicBezTo>
                      <a:pt x="35299" y="29736"/>
                      <a:pt x="44153" y="21750"/>
                      <a:pt x="47295" y="23271"/>
                    </a:cubicBezTo>
                    <a:cubicBezTo>
                      <a:pt x="50437" y="24792"/>
                      <a:pt x="54435" y="21940"/>
                      <a:pt x="54435" y="20133"/>
                    </a:cubicBezTo>
                    <a:cubicBezTo>
                      <a:pt x="54435" y="18327"/>
                      <a:pt x="48152" y="12622"/>
                      <a:pt x="53102" y="10625"/>
                    </a:cubicBezTo>
                    <a:cubicBezTo>
                      <a:pt x="55853" y="9183"/>
                      <a:pt x="57549" y="6310"/>
                      <a:pt x="57482" y="3209"/>
                    </a:cubicBezTo>
                    <a:cubicBezTo>
                      <a:pt x="55935" y="2346"/>
                      <a:pt x="54207" y="1857"/>
                      <a:pt x="52436" y="1783"/>
                    </a:cubicBezTo>
                    <a:lnTo>
                      <a:pt x="23207" y="4065"/>
                    </a:lnTo>
                    <a:cubicBezTo>
                      <a:pt x="19842" y="6371"/>
                      <a:pt x="16004" y="7897"/>
                      <a:pt x="11972" y="8534"/>
                    </a:cubicBezTo>
                    <a:cubicBezTo>
                      <a:pt x="8831" y="8533"/>
                      <a:pt x="11972" y="3209"/>
                      <a:pt x="1785" y="5776"/>
                    </a:cubicBezTo>
                    <a:cubicBezTo>
                      <a:pt x="6831" y="12146"/>
                      <a:pt x="7498" y="15284"/>
                      <a:pt x="17875" y="18137"/>
                    </a:cubicBezTo>
                    <a:cubicBezTo>
                      <a:pt x="28253" y="20989"/>
                      <a:pt x="16924" y="27645"/>
                      <a:pt x="26444" y="33254"/>
                    </a:cubicBezTo>
                    <a:lnTo>
                      <a:pt x="28729" y="34966"/>
                    </a:lnTo>
                    <a:cubicBezTo>
                      <a:pt x="29382" y="34195"/>
                      <a:pt x="30082" y="33465"/>
                      <a:pt x="30824" y="3277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24" name="Freeform 2737">
                <a:extLst>
                  <a:ext uri="{FF2B5EF4-FFF2-40B4-BE49-F238E27FC236}">
                    <a16:creationId xmlns:a16="http://schemas.microsoft.com/office/drawing/2014/main" id="{2531B5E3-9AC3-2F91-E641-F333DF7B1CC2}"/>
                  </a:ext>
                </a:extLst>
              </p:cNvPr>
              <p:cNvSpPr/>
              <p:nvPr/>
            </p:nvSpPr>
            <p:spPr>
              <a:xfrm>
                <a:off x="6172749" y="4261340"/>
                <a:ext cx="266372" cy="184163"/>
              </a:xfrm>
              <a:custGeom>
                <a:avLst/>
                <a:gdLst>
                  <a:gd name="connsiteX0" fmla="*/ 229333 w 247541"/>
                  <a:gd name="connsiteY0" fmla="*/ 98795 h 171144"/>
                  <a:gd name="connsiteX1" fmla="*/ 221906 w 247541"/>
                  <a:gd name="connsiteY1" fmla="*/ 85198 h 171144"/>
                  <a:gd name="connsiteX2" fmla="*/ 209624 w 247541"/>
                  <a:gd name="connsiteY2" fmla="*/ 74074 h 171144"/>
                  <a:gd name="connsiteX3" fmla="*/ 200961 w 247541"/>
                  <a:gd name="connsiteY3" fmla="*/ 61809 h 171144"/>
                  <a:gd name="connsiteX4" fmla="*/ 184871 w 247541"/>
                  <a:gd name="connsiteY4" fmla="*/ 54393 h 171144"/>
                  <a:gd name="connsiteX5" fmla="*/ 182395 w 247541"/>
                  <a:gd name="connsiteY5" fmla="*/ 48212 h 171144"/>
                  <a:gd name="connsiteX6" fmla="*/ 173731 w 247541"/>
                  <a:gd name="connsiteY6" fmla="*/ 46976 h 171144"/>
                  <a:gd name="connsiteX7" fmla="*/ 176207 w 247541"/>
                  <a:gd name="connsiteY7" fmla="*/ 39560 h 171144"/>
                  <a:gd name="connsiteX8" fmla="*/ 174969 w 247541"/>
                  <a:gd name="connsiteY8" fmla="*/ 22255 h 171144"/>
                  <a:gd name="connsiteX9" fmla="*/ 160783 w 247541"/>
                  <a:gd name="connsiteY9" fmla="*/ 3239 h 171144"/>
                  <a:gd name="connsiteX10" fmla="*/ 157260 w 247541"/>
                  <a:gd name="connsiteY10" fmla="*/ 2384 h 171144"/>
                  <a:gd name="connsiteX11" fmla="*/ 140694 w 247541"/>
                  <a:gd name="connsiteY11" fmla="*/ 8944 h 171144"/>
                  <a:gd name="connsiteX12" fmla="*/ 136600 w 247541"/>
                  <a:gd name="connsiteY12" fmla="*/ 18452 h 171144"/>
                  <a:gd name="connsiteX13" fmla="*/ 116987 w 247541"/>
                  <a:gd name="connsiteY13" fmla="*/ 38514 h 171144"/>
                  <a:gd name="connsiteX14" fmla="*/ 88425 w 247541"/>
                  <a:gd name="connsiteY14" fmla="*/ 44409 h 171144"/>
                  <a:gd name="connsiteX15" fmla="*/ 87187 w 247541"/>
                  <a:gd name="connsiteY15" fmla="*/ 55058 h 171144"/>
                  <a:gd name="connsiteX16" fmla="*/ 69478 w 247541"/>
                  <a:gd name="connsiteY16" fmla="*/ 64566 h 171144"/>
                  <a:gd name="connsiteX17" fmla="*/ 47485 w 247541"/>
                  <a:gd name="connsiteY17" fmla="*/ 71127 h 171144"/>
                  <a:gd name="connsiteX18" fmla="*/ 34441 w 247541"/>
                  <a:gd name="connsiteY18" fmla="*/ 71127 h 171144"/>
                  <a:gd name="connsiteX19" fmla="*/ 23207 w 247541"/>
                  <a:gd name="connsiteY19" fmla="*/ 75786 h 171144"/>
                  <a:gd name="connsiteX20" fmla="*/ 21398 w 247541"/>
                  <a:gd name="connsiteY20" fmla="*/ 73694 h 171144"/>
                  <a:gd name="connsiteX21" fmla="*/ 11306 w 247541"/>
                  <a:gd name="connsiteY21" fmla="*/ 86149 h 171144"/>
                  <a:gd name="connsiteX22" fmla="*/ 1785 w 247541"/>
                  <a:gd name="connsiteY22" fmla="*/ 106116 h 171144"/>
                  <a:gd name="connsiteX23" fmla="*/ 4451 w 247541"/>
                  <a:gd name="connsiteY23" fmla="*/ 122565 h 171144"/>
                  <a:gd name="connsiteX24" fmla="*/ 10164 w 247541"/>
                  <a:gd name="connsiteY24" fmla="*/ 138538 h 171144"/>
                  <a:gd name="connsiteX25" fmla="*/ 13305 w 247541"/>
                  <a:gd name="connsiteY25" fmla="*/ 150519 h 171144"/>
                  <a:gd name="connsiteX26" fmla="*/ 17780 w 247541"/>
                  <a:gd name="connsiteY26" fmla="*/ 157174 h 171144"/>
                  <a:gd name="connsiteX27" fmla="*/ 30633 w 247541"/>
                  <a:gd name="connsiteY27" fmla="*/ 170010 h 171144"/>
                  <a:gd name="connsiteX28" fmla="*/ 34061 w 247541"/>
                  <a:gd name="connsiteY28" fmla="*/ 173433 h 171144"/>
                  <a:gd name="connsiteX29" fmla="*/ 35298 w 247541"/>
                  <a:gd name="connsiteY29" fmla="*/ 171531 h 171144"/>
                  <a:gd name="connsiteX30" fmla="*/ 39012 w 247541"/>
                  <a:gd name="connsiteY30" fmla="*/ 156699 h 171144"/>
                  <a:gd name="connsiteX31" fmla="*/ 50151 w 247541"/>
                  <a:gd name="connsiteY31" fmla="*/ 154227 h 171144"/>
                  <a:gd name="connsiteX32" fmla="*/ 58815 w 247541"/>
                  <a:gd name="connsiteY32" fmla="*/ 151755 h 171144"/>
                  <a:gd name="connsiteX33" fmla="*/ 76143 w 247541"/>
                  <a:gd name="connsiteY33" fmla="*/ 154227 h 171144"/>
                  <a:gd name="connsiteX34" fmla="*/ 76143 w 247541"/>
                  <a:gd name="connsiteY34" fmla="*/ 140820 h 171144"/>
                  <a:gd name="connsiteX35" fmla="*/ 97089 w 247541"/>
                  <a:gd name="connsiteY35" fmla="*/ 124752 h 171144"/>
                  <a:gd name="connsiteX36" fmla="*/ 113179 w 247541"/>
                  <a:gd name="connsiteY36" fmla="*/ 135876 h 171144"/>
                  <a:gd name="connsiteX37" fmla="*/ 151262 w 247541"/>
                  <a:gd name="connsiteY37" fmla="*/ 143292 h 171144"/>
                  <a:gd name="connsiteX38" fmla="*/ 157451 w 247541"/>
                  <a:gd name="connsiteY38" fmla="*/ 129696 h 171144"/>
                  <a:gd name="connsiteX39" fmla="*/ 173541 w 247541"/>
                  <a:gd name="connsiteY39" fmla="*/ 129696 h 171144"/>
                  <a:gd name="connsiteX40" fmla="*/ 194582 w 247541"/>
                  <a:gd name="connsiteY40" fmla="*/ 123516 h 171144"/>
                  <a:gd name="connsiteX41" fmla="*/ 210672 w 247541"/>
                  <a:gd name="connsiteY41" fmla="*/ 121044 h 171144"/>
                  <a:gd name="connsiteX42" fmla="*/ 232855 w 247541"/>
                  <a:gd name="connsiteY42" fmla="*/ 123516 h 171144"/>
                  <a:gd name="connsiteX43" fmla="*/ 247708 w 247541"/>
                  <a:gd name="connsiteY43" fmla="*/ 121044 h 171144"/>
                  <a:gd name="connsiteX44" fmla="*/ 242757 w 247541"/>
                  <a:gd name="connsiteY44" fmla="*/ 108683 h 171144"/>
                  <a:gd name="connsiteX45" fmla="*/ 229333 w 247541"/>
                  <a:gd name="connsiteY45" fmla="*/ 98795 h 17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47541" h="171144">
                    <a:moveTo>
                      <a:pt x="229333" y="98795"/>
                    </a:moveTo>
                    <a:cubicBezTo>
                      <a:pt x="229333" y="95087"/>
                      <a:pt x="229333" y="91379"/>
                      <a:pt x="221906" y="85198"/>
                    </a:cubicBezTo>
                    <a:cubicBezTo>
                      <a:pt x="214480" y="79018"/>
                      <a:pt x="209624" y="77782"/>
                      <a:pt x="209624" y="74074"/>
                    </a:cubicBezTo>
                    <a:cubicBezTo>
                      <a:pt x="209624" y="70366"/>
                      <a:pt x="207149" y="69130"/>
                      <a:pt x="200961" y="61809"/>
                    </a:cubicBezTo>
                    <a:cubicBezTo>
                      <a:pt x="196821" y="57267"/>
                      <a:pt x="191017" y="54592"/>
                      <a:pt x="184871" y="54393"/>
                    </a:cubicBezTo>
                    <a:lnTo>
                      <a:pt x="182395" y="48212"/>
                    </a:lnTo>
                    <a:lnTo>
                      <a:pt x="173731" y="46976"/>
                    </a:lnTo>
                    <a:cubicBezTo>
                      <a:pt x="173731" y="46976"/>
                      <a:pt x="168780" y="43268"/>
                      <a:pt x="176207" y="39560"/>
                    </a:cubicBezTo>
                    <a:cubicBezTo>
                      <a:pt x="183633" y="35852"/>
                      <a:pt x="176207" y="25964"/>
                      <a:pt x="174969" y="22255"/>
                    </a:cubicBezTo>
                    <a:cubicBezTo>
                      <a:pt x="170772" y="15538"/>
                      <a:pt x="166027" y="9178"/>
                      <a:pt x="160783" y="3239"/>
                    </a:cubicBezTo>
                    <a:cubicBezTo>
                      <a:pt x="159559" y="3227"/>
                      <a:pt x="158353" y="2934"/>
                      <a:pt x="157260" y="2384"/>
                    </a:cubicBezTo>
                    <a:cubicBezTo>
                      <a:pt x="153166" y="102"/>
                      <a:pt x="144883" y="4761"/>
                      <a:pt x="140694" y="8944"/>
                    </a:cubicBezTo>
                    <a:cubicBezTo>
                      <a:pt x="136505" y="13128"/>
                      <a:pt x="139551" y="15505"/>
                      <a:pt x="136600" y="18452"/>
                    </a:cubicBezTo>
                    <a:cubicBezTo>
                      <a:pt x="129650" y="24725"/>
                      <a:pt x="123100" y="31425"/>
                      <a:pt x="116987" y="38514"/>
                    </a:cubicBezTo>
                    <a:cubicBezTo>
                      <a:pt x="110513" y="46786"/>
                      <a:pt x="93947" y="41462"/>
                      <a:pt x="88425" y="44409"/>
                    </a:cubicBezTo>
                    <a:cubicBezTo>
                      <a:pt x="82902" y="47357"/>
                      <a:pt x="90710" y="52111"/>
                      <a:pt x="87187" y="55058"/>
                    </a:cubicBezTo>
                    <a:cubicBezTo>
                      <a:pt x="81552" y="58702"/>
                      <a:pt x="75630" y="61882"/>
                      <a:pt x="69478" y="64566"/>
                    </a:cubicBezTo>
                    <a:cubicBezTo>
                      <a:pt x="65860" y="66373"/>
                      <a:pt x="51674" y="65707"/>
                      <a:pt x="47485" y="71127"/>
                    </a:cubicBezTo>
                    <a:cubicBezTo>
                      <a:pt x="43296" y="76546"/>
                      <a:pt x="38631" y="65137"/>
                      <a:pt x="34441" y="71127"/>
                    </a:cubicBezTo>
                    <a:cubicBezTo>
                      <a:pt x="30252" y="77117"/>
                      <a:pt x="25587" y="77592"/>
                      <a:pt x="23207" y="75786"/>
                    </a:cubicBezTo>
                    <a:cubicBezTo>
                      <a:pt x="22492" y="75193"/>
                      <a:pt x="21881" y="74486"/>
                      <a:pt x="21398" y="73694"/>
                    </a:cubicBezTo>
                    <a:cubicBezTo>
                      <a:pt x="17095" y="76990"/>
                      <a:pt x="13636" y="81259"/>
                      <a:pt x="11306" y="86149"/>
                    </a:cubicBezTo>
                    <a:cubicBezTo>
                      <a:pt x="8735" y="94611"/>
                      <a:pt x="1785" y="102123"/>
                      <a:pt x="1785" y="106116"/>
                    </a:cubicBezTo>
                    <a:cubicBezTo>
                      <a:pt x="1785" y="110110"/>
                      <a:pt x="4451" y="115624"/>
                      <a:pt x="4451" y="122565"/>
                    </a:cubicBezTo>
                    <a:cubicBezTo>
                      <a:pt x="4219" y="128426"/>
                      <a:pt x="6266" y="134150"/>
                      <a:pt x="10164" y="138538"/>
                    </a:cubicBezTo>
                    <a:cubicBezTo>
                      <a:pt x="12584" y="142041"/>
                      <a:pt x="13696" y="146281"/>
                      <a:pt x="13305" y="150519"/>
                    </a:cubicBezTo>
                    <a:cubicBezTo>
                      <a:pt x="14591" y="152869"/>
                      <a:pt x="16088" y="155096"/>
                      <a:pt x="17780" y="157174"/>
                    </a:cubicBezTo>
                    <a:cubicBezTo>
                      <a:pt x="20827" y="161168"/>
                      <a:pt x="29776" y="166682"/>
                      <a:pt x="30633" y="170010"/>
                    </a:cubicBezTo>
                    <a:cubicBezTo>
                      <a:pt x="31334" y="171520"/>
                      <a:pt x="32549" y="172733"/>
                      <a:pt x="34061" y="173433"/>
                    </a:cubicBezTo>
                    <a:lnTo>
                      <a:pt x="35298" y="171531"/>
                    </a:lnTo>
                    <a:cubicBezTo>
                      <a:pt x="38315" y="167209"/>
                      <a:pt x="39637" y="161930"/>
                      <a:pt x="39012" y="156699"/>
                    </a:cubicBezTo>
                    <a:lnTo>
                      <a:pt x="50151" y="154227"/>
                    </a:lnTo>
                    <a:lnTo>
                      <a:pt x="58815" y="151755"/>
                    </a:lnTo>
                    <a:lnTo>
                      <a:pt x="76143" y="154227"/>
                    </a:lnTo>
                    <a:lnTo>
                      <a:pt x="76143" y="140820"/>
                    </a:lnTo>
                    <a:cubicBezTo>
                      <a:pt x="76143" y="140820"/>
                      <a:pt x="88425" y="124752"/>
                      <a:pt x="97089" y="124752"/>
                    </a:cubicBezTo>
                    <a:cubicBezTo>
                      <a:pt x="105753" y="124752"/>
                      <a:pt x="113179" y="135876"/>
                      <a:pt x="113179" y="135876"/>
                    </a:cubicBezTo>
                    <a:lnTo>
                      <a:pt x="151262" y="143292"/>
                    </a:lnTo>
                    <a:cubicBezTo>
                      <a:pt x="151262" y="143292"/>
                      <a:pt x="153737" y="132168"/>
                      <a:pt x="157451" y="129696"/>
                    </a:cubicBezTo>
                    <a:cubicBezTo>
                      <a:pt x="161164" y="127224"/>
                      <a:pt x="168590" y="132168"/>
                      <a:pt x="173541" y="129696"/>
                    </a:cubicBezTo>
                    <a:cubicBezTo>
                      <a:pt x="179969" y="126009"/>
                      <a:pt x="187178" y="123891"/>
                      <a:pt x="194582" y="123516"/>
                    </a:cubicBezTo>
                    <a:cubicBezTo>
                      <a:pt x="203246" y="123516"/>
                      <a:pt x="206959" y="128460"/>
                      <a:pt x="210672" y="121044"/>
                    </a:cubicBezTo>
                    <a:cubicBezTo>
                      <a:pt x="214385" y="113628"/>
                      <a:pt x="232855" y="123516"/>
                      <a:pt x="232855" y="123516"/>
                    </a:cubicBezTo>
                    <a:lnTo>
                      <a:pt x="247708" y="121044"/>
                    </a:lnTo>
                    <a:lnTo>
                      <a:pt x="242757" y="108683"/>
                    </a:lnTo>
                    <a:cubicBezTo>
                      <a:pt x="242757" y="108683"/>
                      <a:pt x="229333" y="102503"/>
                      <a:pt x="229333" y="9879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25" name="Freeform 2738">
                <a:extLst>
                  <a:ext uri="{FF2B5EF4-FFF2-40B4-BE49-F238E27FC236}">
                    <a16:creationId xmlns:a16="http://schemas.microsoft.com/office/drawing/2014/main" id="{D62B30F1-EE51-0ED5-075A-75B74206D945}"/>
                  </a:ext>
                </a:extLst>
              </p:cNvPr>
              <p:cNvSpPr/>
              <p:nvPr/>
            </p:nvSpPr>
            <p:spPr>
              <a:xfrm>
                <a:off x="5921599" y="4201777"/>
                <a:ext cx="256126" cy="204626"/>
              </a:xfrm>
              <a:custGeom>
                <a:avLst/>
                <a:gdLst>
                  <a:gd name="connsiteX0" fmla="*/ 147779 w 238020"/>
                  <a:gd name="connsiteY0" fmla="*/ 143118 h 190160"/>
                  <a:gd name="connsiteX1" fmla="*/ 159584 w 238020"/>
                  <a:gd name="connsiteY1" fmla="*/ 141312 h 190160"/>
                  <a:gd name="connsiteX2" fmla="*/ 173866 w 238020"/>
                  <a:gd name="connsiteY2" fmla="*/ 151390 h 190160"/>
                  <a:gd name="connsiteX3" fmla="*/ 182149 w 238020"/>
                  <a:gd name="connsiteY3" fmla="*/ 142453 h 190160"/>
                  <a:gd name="connsiteX4" fmla="*/ 196906 w 238020"/>
                  <a:gd name="connsiteY4" fmla="*/ 111742 h 190160"/>
                  <a:gd name="connsiteX5" fmla="*/ 206427 w 238020"/>
                  <a:gd name="connsiteY5" fmla="*/ 99857 h 190160"/>
                  <a:gd name="connsiteX6" fmla="*/ 208807 w 238020"/>
                  <a:gd name="connsiteY6" fmla="*/ 89208 h 190160"/>
                  <a:gd name="connsiteX7" fmla="*/ 213567 w 238020"/>
                  <a:gd name="connsiteY7" fmla="*/ 76182 h 190160"/>
                  <a:gd name="connsiteX8" fmla="*/ 225373 w 238020"/>
                  <a:gd name="connsiteY8" fmla="*/ 54313 h 190160"/>
                  <a:gd name="connsiteX9" fmla="*/ 237274 w 238020"/>
                  <a:gd name="connsiteY9" fmla="*/ 47848 h 190160"/>
                  <a:gd name="connsiteX10" fmla="*/ 236036 w 238020"/>
                  <a:gd name="connsiteY10" fmla="*/ 35392 h 190160"/>
                  <a:gd name="connsiteX11" fmla="*/ 227753 w 238020"/>
                  <a:gd name="connsiteY11" fmla="*/ 27120 h 190160"/>
                  <a:gd name="connsiteX12" fmla="*/ 228991 w 238020"/>
                  <a:gd name="connsiteY12" fmla="*/ 16281 h 190160"/>
                  <a:gd name="connsiteX13" fmla="*/ 221184 w 238020"/>
                  <a:gd name="connsiteY13" fmla="*/ 8199 h 190160"/>
                  <a:gd name="connsiteX14" fmla="*/ 214139 w 238020"/>
                  <a:gd name="connsiteY14" fmla="*/ 4016 h 190160"/>
                  <a:gd name="connsiteX15" fmla="*/ 199857 w 238020"/>
                  <a:gd name="connsiteY15" fmla="*/ 17042 h 190160"/>
                  <a:gd name="connsiteX16" fmla="*/ 183291 w 238020"/>
                  <a:gd name="connsiteY16" fmla="*/ 12858 h 190160"/>
                  <a:gd name="connsiteX17" fmla="*/ 157870 w 238020"/>
                  <a:gd name="connsiteY17" fmla="*/ 12288 h 190160"/>
                  <a:gd name="connsiteX18" fmla="*/ 143018 w 238020"/>
                  <a:gd name="connsiteY18" fmla="*/ 21796 h 190160"/>
                  <a:gd name="connsiteX19" fmla="*/ 123501 w 238020"/>
                  <a:gd name="connsiteY19" fmla="*/ 21796 h 190160"/>
                  <a:gd name="connsiteX20" fmla="*/ 108077 w 238020"/>
                  <a:gd name="connsiteY20" fmla="*/ 13524 h 190160"/>
                  <a:gd name="connsiteX21" fmla="*/ 91511 w 238020"/>
                  <a:gd name="connsiteY21" fmla="*/ 18183 h 190160"/>
                  <a:gd name="connsiteX22" fmla="*/ 80181 w 238020"/>
                  <a:gd name="connsiteY22" fmla="*/ 7534 h 190160"/>
                  <a:gd name="connsiteX23" fmla="*/ 64186 w 238020"/>
                  <a:gd name="connsiteY23" fmla="*/ 2875 h 190160"/>
                  <a:gd name="connsiteX24" fmla="*/ 52380 w 238020"/>
                  <a:gd name="connsiteY24" fmla="*/ 6964 h 190160"/>
                  <a:gd name="connsiteX25" fmla="*/ 34005 w 238020"/>
                  <a:gd name="connsiteY25" fmla="*/ 6964 h 190160"/>
                  <a:gd name="connsiteX26" fmla="*/ 29244 w 238020"/>
                  <a:gd name="connsiteY26" fmla="*/ 22937 h 190160"/>
                  <a:gd name="connsiteX27" fmla="*/ 20390 w 238020"/>
                  <a:gd name="connsiteY27" fmla="*/ 37199 h 190160"/>
                  <a:gd name="connsiteX28" fmla="*/ 18486 w 238020"/>
                  <a:gd name="connsiteY28" fmla="*/ 41097 h 190160"/>
                  <a:gd name="connsiteX29" fmla="*/ 20485 w 238020"/>
                  <a:gd name="connsiteY29" fmla="*/ 54599 h 190160"/>
                  <a:gd name="connsiteX30" fmla="*/ 18295 w 238020"/>
                  <a:gd name="connsiteY30" fmla="*/ 83123 h 190160"/>
                  <a:gd name="connsiteX31" fmla="*/ 10679 w 238020"/>
                  <a:gd name="connsiteY31" fmla="*/ 94627 h 190160"/>
                  <a:gd name="connsiteX32" fmla="*/ 2301 w 238020"/>
                  <a:gd name="connsiteY32" fmla="*/ 109270 h 190160"/>
                  <a:gd name="connsiteX33" fmla="*/ 2301 w 238020"/>
                  <a:gd name="connsiteY33" fmla="*/ 132850 h 190160"/>
                  <a:gd name="connsiteX34" fmla="*/ 8489 w 238020"/>
                  <a:gd name="connsiteY34" fmla="*/ 148633 h 190160"/>
                  <a:gd name="connsiteX35" fmla="*/ 8489 w 238020"/>
                  <a:gd name="connsiteY35" fmla="*/ 148633 h 190160"/>
                  <a:gd name="connsiteX36" fmla="*/ 38480 w 238020"/>
                  <a:gd name="connsiteY36" fmla="*/ 156334 h 190160"/>
                  <a:gd name="connsiteX37" fmla="*/ 57521 w 238020"/>
                  <a:gd name="connsiteY37" fmla="*/ 176777 h 190160"/>
                  <a:gd name="connsiteX38" fmla="*/ 68184 w 238020"/>
                  <a:gd name="connsiteY38" fmla="*/ 193891 h 190160"/>
                  <a:gd name="connsiteX39" fmla="*/ 88654 w 238020"/>
                  <a:gd name="connsiteY39" fmla="*/ 189422 h 190160"/>
                  <a:gd name="connsiteX40" fmla="*/ 115313 w 238020"/>
                  <a:gd name="connsiteY40" fmla="*/ 186475 h 190160"/>
                  <a:gd name="connsiteX41" fmla="*/ 118454 w 238020"/>
                  <a:gd name="connsiteY41" fmla="*/ 186475 h 190160"/>
                  <a:gd name="connsiteX42" fmla="*/ 124357 w 238020"/>
                  <a:gd name="connsiteY42" fmla="*/ 164987 h 190160"/>
                  <a:gd name="connsiteX43" fmla="*/ 147778 w 238020"/>
                  <a:gd name="connsiteY43" fmla="*/ 143118 h 19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38020" h="190160">
                    <a:moveTo>
                      <a:pt x="147779" y="143118"/>
                    </a:moveTo>
                    <a:cubicBezTo>
                      <a:pt x="150159" y="142453"/>
                      <a:pt x="155490" y="144259"/>
                      <a:pt x="159584" y="141312"/>
                    </a:cubicBezTo>
                    <a:cubicBezTo>
                      <a:pt x="163678" y="138364"/>
                      <a:pt x="172628" y="145495"/>
                      <a:pt x="173866" y="151390"/>
                    </a:cubicBezTo>
                    <a:cubicBezTo>
                      <a:pt x="175103" y="157285"/>
                      <a:pt x="178531" y="149013"/>
                      <a:pt x="182149" y="142453"/>
                    </a:cubicBezTo>
                    <a:cubicBezTo>
                      <a:pt x="188156" y="132774"/>
                      <a:pt x="193104" y="122478"/>
                      <a:pt x="196906" y="111742"/>
                    </a:cubicBezTo>
                    <a:cubicBezTo>
                      <a:pt x="196906" y="106988"/>
                      <a:pt x="206427" y="102804"/>
                      <a:pt x="206427" y="99857"/>
                    </a:cubicBezTo>
                    <a:cubicBezTo>
                      <a:pt x="206427" y="96909"/>
                      <a:pt x="205856" y="90349"/>
                      <a:pt x="208807" y="89208"/>
                    </a:cubicBezTo>
                    <a:cubicBezTo>
                      <a:pt x="211758" y="88067"/>
                      <a:pt x="214139" y="79224"/>
                      <a:pt x="213567" y="76182"/>
                    </a:cubicBezTo>
                    <a:cubicBezTo>
                      <a:pt x="216403" y="68351"/>
                      <a:pt x="220381" y="60982"/>
                      <a:pt x="225373" y="54313"/>
                    </a:cubicBezTo>
                    <a:cubicBezTo>
                      <a:pt x="227182" y="51936"/>
                      <a:pt x="236608" y="53172"/>
                      <a:pt x="237274" y="47848"/>
                    </a:cubicBezTo>
                    <a:cubicBezTo>
                      <a:pt x="237941" y="42523"/>
                      <a:pt x="239559" y="36533"/>
                      <a:pt x="236036" y="35392"/>
                    </a:cubicBezTo>
                    <a:cubicBezTo>
                      <a:pt x="232514" y="34251"/>
                      <a:pt x="227753" y="30068"/>
                      <a:pt x="227753" y="27120"/>
                    </a:cubicBezTo>
                    <a:cubicBezTo>
                      <a:pt x="227779" y="23474"/>
                      <a:pt x="228194" y="19840"/>
                      <a:pt x="228991" y="16281"/>
                    </a:cubicBezTo>
                    <a:cubicBezTo>
                      <a:pt x="224231" y="15616"/>
                      <a:pt x="224040" y="10862"/>
                      <a:pt x="221184" y="8199"/>
                    </a:cubicBezTo>
                    <a:cubicBezTo>
                      <a:pt x="218328" y="5537"/>
                      <a:pt x="218233" y="2875"/>
                      <a:pt x="214139" y="4016"/>
                    </a:cubicBezTo>
                    <a:cubicBezTo>
                      <a:pt x="210045" y="5157"/>
                      <a:pt x="205284" y="15235"/>
                      <a:pt x="199857" y="17042"/>
                    </a:cubicBezTo>
                    <a:cubicBezTo>
                      <a:pt x="194431" y="18849"/>
                      <a:pt x="186909" y="14665"/>
                      <a:pt x="183291" y="12858"/>
                    </a:cubicBezTo>
                    <a:cubicBezTo>
                      <a:pt x="174841" y="12076"/>
                      <a:pt x="166347" y="11886"/>
                      <a:pt x="157870" y="12288"/>
                    </a:cubicBezTo>
                    <a:cubicBezTo>
                      <a:pt x="152539" y="11718"/>
                      <a:pt x="147207" y="19419"/>
                      <a:pt x="143018" y="21796"/>
                    </a:cubicBezTo>
                    <a:cubicBezTo>
                      <a:pt x="136632" y="23558"/>
                      <a:pt x="129887" y="23558"/>
                      <a:pt x="123501" y="21796"/>
                    </a:cubicBezTo>
                    <a:cubicBezTo>
                      <a:pt x="119882" y="20560"/>
                      <a:pt x="111599" y="13524"/>
                      <a:pt x="108077" y="13524"/>
                    </a:cubicBezTo>
                    <a:cubicBezTo>
                      <a:pt x="102256" y="13697"/>
                      <a:pt x="96566" y="15297"/>
                      <a:pt x="91511" y="18183"/>
                    </a:cubicBezTo>
                    <a:cubicBezTo>
                      <a:pt x="85512" y="21796"/>
                      <a:pt x="83799" y="11718"/>
                      <a:pt x="80181" y="7534"/>
                    </a:cubicBezTo>
                    <a:cubicBezTo>
                      <a:pt x="76563" y="3350"/>
                      <a:pt x="68946" y="6964"/>
                      <a:pt x="64186" y="2875"/>
                    </a:cubicBezTo>
                    <a:cubicBezTo>
                      <a:pt x="59425" y="-1213"/>
                      <a:pt x="56474" y="7534"/>
                      <a:pt x="52380" y="6964"/>
                    </a:cubicBezTo>
                    <a:cubicBezTo>
                      <a:pt x="48286" y="6393"/>
                      <a:pt x="37527" y="4016"/>
                      <a:pt x="34005" y="6964"/>
                    </a:cubicBezTo>
                    <a:cubicBezTo>
                      <a:pt x="30482" y="9911"/>
                      <a:pt x="31053" y="21226"/>
                      <a:pt x="29244" y="22937"/>
                    </a:cubicBezTo>
                    <a:cubicBezTo>
                      <a:pt x="27435" y="24648"/>
                      <a:pt x="20390" y="33015"/>
                      <a:pt x="20390" y="37199"/>
                    </a:cubicBezTo>
                    <a:cubicBezTo>
                      <a:pt x="20511" y="38747"/>
                      <a:pt x="19782" y="40239"/>
                      <a:pt x="18486" y="41097"/>
                    </a:cubicBezTo>
                    <a:cubicBezTo>
                      <a:pt x="19248" y="46041"/>
                      <a:pt x="20295" y="52317"/>
                      <a:pt x="20485" y="54599"/>
                    </a:cubicBezTo>
                    <a:cubicBezTo>
                      <a:pt x="20961" y="58592"/>
                      <a:pt x="22770" y="78559"/>
                      <a:pt x="18295" y="83123"/>
                    </a:cubicBezTo>
                    <a:cubicBezTo>
                      <a:pt x="15177" y="86542"/>
                      <a:pt x="12608" y="90423"/>
                      <a:pt x="10679" y="94627"/>
                    </a:cubicBezTo>
                    <a:cubicBezTo>
                      <a:pt x="6101" y="98248"/>
                      <a:pt x="3100" y="103493"/>
                      <a:pt x="2301" y="109270"/>
                    </a:cubicBezTo>
                    <a:cubicBezTo>
                      <a:pt x="1613" y="117115"/>
                      <a:pt x="1613" y="125005"/>
                      <a:pt x="2301" y="132850"/>
                    </a:cubicBezTo>
                    <a:cubicBezTo>
                      <a:pt x="2301" y="138174"/>
                      <a:pt x="6299" y="142358"/>
                      <a:pt x="8489" y="148633"/>
                    </a:cubicBezTo>
                    <a:lnTo>
                      <a:pt x="8489" y="148633"/>
                    </a:lnTo>
                    <a:cubicBezTo>
                      <a:pt x="12107" y="153387"/>
                      <a:pt x="28959" y="154243"/>
                      <a:pt x="38480" y="156334"/>
                    </a:cubicBezTo>
                    <a:cubicBezTo>
                      <a:pt x="47832" y="159568"/>
                      <a:pt x="54967" y="167228"/>
                      <a:pt x="57521" y="176777"/>
                    </a:cubicBezTo>
                    <a:cubicBezTo>
                      <a:pt x="58642" y="183675"/>
                      <a:pt x="62483" y="189839"/>
                      <a:pt x="68184" y="193891"/>
                    </a:cubicBezTo>
                    <a:cubicBezTo>
                      <a:pt x="72659" y="196268"/>
                      <a:pt x="83608" y="189422"/>
                      <a:pt x="88654" y="189422"/>
                    </a:cubicBezTo>
                    <a:cubicBezTo>
                      <a:pt x="93700" y="189422"/>
                      <a:pt x="111695" y="189422"/>
                      <a:pt x="115313" y="186475"/>
                    </a:cubicBezTo>
                    <a:cubicBezTo>
                      <a:pt x="116194" y="185642"/>
                      <a:pt x="117573" y="185642"/>
                      <a:pt x="118454" y="186475"/>
                    </a:cubicBezTo>
                    <a:cubicBezTo>
                      <a:pt x="121060" y="179502"/>
                      <a:pt x="123035" y="172311"/>
                      <a:pt x="124357" y="164987"/>
                    </a:cubicBezTo>
                    <a:cubicBezTo>
                      <a:pt x="131727" y="157244"/>
                      <a:pt x="139548" y="149942"/>
                      <a:pt x="147778" y="14311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26" name="Freeform 2739">
                <a:extLst>
                  <a:ext uri="{FF2B5EF4-FFF2-40B4-BE49-F238E27FC236}">
                    <a16:creationId xmlns:a16="http://schemas.microsoft.com/office/drawing/2014/main" id="{34B5BD68-5686-3BEC-6373-2AB3AA71D209}"/>
                  </a:ext>
                </a:extLst>
              </p:cNvPr>
              <p:cNvSpPr/>
              <p:nvPr/>
            </p:nvSpPr>
            <p:spPr>
              <a:xfrm>
                <a:off x="5878714" y="4233417"/>
                <a:ext cx="61470" cy="133006"/>
              </a:xfrm>
              <a:custGeom>
                <a:avLst/>
                <a:gdLst>
                  <a:gd name="connsiteX0" fmla="*/ 42058 w 57124"/>
                  <a:gd name="connsiteY0" fmla="*/ 79770 h 123604"/>
                  <a:gd name="connsiteX1" fmla="*/ 50437 w 57124"/>
                  <a:gd name="connsiteY1" fmla="*/ 65128 h 123604"/>
                  <a:gd name="connsiteX2" fmla="*/ 58053 w 57124"/>
                  <a:gd name="connsiteY2" fmla="*/ 53623 h 123604"/>
                  <a:gd name="connsiteX3" fmla="*/ 60243 w 57124"/>
                  <a:gd name="connsiteY3" fmla="*/ 25099 h 123604"/>
                  <a:gd name="connsiteX4" fmla="*/ 58244 w 57124"/>
                  <a:gd name="connsiteY4" fmla="*/ 11598 h 123604"/>
                  <a:gd name="connsiteX5" fmla="*/ 51770 w 57124"/>
                  <a:gd name="connsiteY5" fmla="*/ 11598 h 123604"/>
                  <a:gd name="connsiteX6" fmla="*/ 45295 w 57124"/>
                  <a:gd name="connsiteY6" fmla="*/ 2090 h 123604"/>
                  <a:gd name="connsiteX7" fmla="*/ 38155 w 57124"/>
                  <a:gd name="connsiteY7" fmla="*/ 11598 h 123604"/>
                  <a:gd name="connsiteX8" fmla="*/ 32823 w 57124"/>
                  <a:gd name="connsiteY8" fmla="*/ 19299 h 123604"/>
                  <a:gd name="connsiteX9" fmla="*/ 16257 w 57124"/>
                  <a:gd name="connsiteY9" fmla="*/ 22817 h 123604"/>
                  <a:gd name="connsiteX10" fmla="*/ 5022 w 57124"/>
                  <a:gd name="connsiteY10" fmla="*/ 30519 h 123604"/>
                  <a:gd name="connsiteX11" fmla="*/ 1785 w 57124"/>
                  <a:gd name="connsiteY11" fmla="*/ 30519 h 123604"/>
                  <a:gd name="connsiteX12" fmla="*/ 12734 w 57124"/>
                  <a:gd name="connsiteY12" fmla="*/ 49535 h 123604"/>
                  <a:gd name="connsiteX13" fmla="*/ 16733 w 57124"/>
                  <a:gd name="connsiteY13" fmla="*/ 64652 h 123604"/>
                  <a:gd name="connsiteX14" fmla="*/ 19780 w 57124"/>
                  <a:gd name="connsiteY14" fmla="*/ 88137 h 123604"/>
                  <a:gd name="connsiteX15" fmla="*/ 21493 w 57124"/>
                  <a:gd name="connsiteY15" fmla="*/ 125028 h 123604"/>
                  <a:gd name="connsiteX16" fmla="*/ 34918 w 57124"/>
                  <a:gd name="connsiteY16" fmla="*/ 123792 h 123604"/>
                  <a:gd name="connsiteX17" fmla="*/ 48628 w 57124"/>
                  <a:gd name="connsiteY17" fmla="*/ 119514 h 123604"/>
                  <a:gd name="connsiteX18" fmla="*/ 42439 w 57124"/>
                  <a:gd name="connsiteY18" fmla="*/ 103730 h 123604"/>
                  <a:gd name="connsiteX19" fmla="*/ 42058 w 57124"/>
                  <a:gd name="connsiteY19" fmla="*/ 79770 h 12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124" h="123604">
                    <a:moveTo>
                      <a:pt x="42058" y="79770"/>
                    </a:moveTo>
                    <a:cubicBezTo>
                      <a:pt x="42858" y="73994"/>
                      <a:pt x="45859" y="68748"/>
                      <a:pt x="50437" y="65128"/>
                    </a:cubicBezTo>
                    <a:cubicBezTo>
                      <a:pt x="52365" y="60923"/>
                      <a:pt x="54935" y="57042"/>
                      <a:pt x="58053" y="53623"/>
                    </a:cubicBezTo>
                    <a:cubicBezTo>
                      <a:pt x="62528" y="49154"/>
                      <a:pt x="60719" y="29187"/>
                      <a:pt x="60243" y="25099"/>
                    </a:cubicBezTo>
                    <a:cubicBezTo>
                      <a:pt x="60243" y="22817"/>
                      <a:pt x="59005" y="16542"/>
                      <a:pt x="58244" y="11598"/>
                    </a:cubicBezTo>
                    <a:cubicBezTo>
                      <a:pt x="56210" y="12631"/>
                      <a:pt x="53804" y="12631"/>
                      <a:pt x="51770" y="11598"/>
                    </a:cubicBezTo>
                    <a:cubicBezTo>
                      <a:pt x="46438" y="9221"/>
                      <a:pt x="51198" y="3896"/>
                      <a:pt x="45295" y="2090"/>
                    </a:cubicBezTo>
                    <a:cubicBezTo>
                      <a:pt x="39392" y="283"/>
                      <a:pt x="37012" y="6844"/>
                      <a:pt x="38155" y="11598"/>
                    </a:cubicBezTo>
                    <a:cubicBezTo>
                      <a:pt x="39297" y="16352"/>
                      <a:pt x="35203" y="16352"/>
                      <a:pt x="32823" y="19299"/>
                    </a:cubicBezTo>
                    <a:cubicBezTo>
                      <a:pt x="30443" y="22247"/>
                      <a:pt x="19780" y="22817"/>
                      <a:pt x="16257" y="22817"/>
                    </a:cubicBezTo>
                    <a:cubicBezTo>
                      <a:pt x="12734" y="22817"/>
                      <a:pt x="8545" y="29378"/>
                      <a:pt x="5022" y="30519"/>
                    </a:cubicBezTo>
                    <a:cubicBezTo>
                      <a:pt x="3953" y="30724"/>
                      <a:pt x="2854" y="30724"/>
                      <a:pt x="1785" y="30519"/>
                    </a:cubicBezTo>
                    <a:cubicBezTo>
                      <a:pt x="2642" y="46207"/>
                      <a:pt x="5213" y="44971"/>
                      <a:pt x="12734" y="49535"/>
                    </a:cubicBezTo>
                    <a:cubicBezTo>
                      <a:pt x="20256" y="54098"/>
                      <a:pt x="12734" y="61134"/>
                      <a:pt x="16733" y="64652"/>
                    </a:cubicBezTo>
                    <a:cubicBezTo>
                      <a:pt x="20732" y="68170"/>
                      <a:pt x="18923" y="77108"/>
                      <a:pt x="19780" y="88137"/>
                    </a:cubicBezTo>
                    <a:cubicBezTo>
                      <a:pt x="20351" y="94888"/>
                      <a:pt x="21017" y="112288"/>
                      <a:pt x="21493" y="125028"/>
                    </a:cubicBezTo>
                    <a:cubicBezTo>
                      <a:pt x="25922" y="124212"/>
                      <a:pt x="30415" y="123799"/>
                      <a:pt x="34918" y="123792"/>
                    </a:cubicBezTo>
                    <a:cubicBezTo>
                      <a:pt x="41297" y="123792"/>
                      <a:pt x="45105" y="115425"/>
                      <a:pt x="48628" y="119514"/>
                    </a:cubicBezTo>
                    <a:cubicBezTo>
                      <a:pt x="46438" y="112858"/>
                      <a:pt x="42439" y="109055"/>
                      <a:pt x="42439" y="103730"/>
                    </a:cubicBezTo>
                    <a:cubicBezTo>
                      <a:pt x="41603" y="95771"/>
                      <a:pt x="41475" y="87752"/>
                      <a:pt x="42058" y="7977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27" name="Freeform 2740">
                <a:extLst>
                  <a:ext uri="{FF2B5EF4-FFF2-40B4-BE49-F238E27FC236}">
                    <a16:creationId xmlns:a16="http://schemas.microsoft.com/office/drawing/2014/main" id="{671E0284-A82B-F224-D9EA-6880DC458228}"/>
                  </a:ext>
                </a:extLst>
              </p:cNvPr>
              <p:cNvSpPr/>
              <p:nvPr/>
            </p:nvSpPr>
            <p:spPr>
              <a:xfrm>
                <a:off x="5859966" y="4261135"/>
                <a:ext cx="40980" cy="112544"/>
              </a:xfrm>
              <a:custGeom>
                <a:avLst/>
                <a:gdLst>
                  <a:gd name="connsiteX0" fmla="*/ 34251 w 38083"/>
                  <a:gd name="connsiteY0" fmla="*/ 38514 h 104588"/>
                  <a:gd name="connsiteX1" fmla="*/ 30252 w 38083"/>
                  <a:gd name="connsiteY1" fmla="*/ 23397 h 104588"/>
                  <a:gd name="connsiteX2" fmla="*/ 19303 w 38083"/>
                  <a:gd name="connsiteY2" fmla="*/ 4381 h 104588"/>
                  <a:gd name="connsiteX3" fmla="*/ 4165 w 38083"/>
                  <a:gd name="connsiteY3" fmla="*/ 1813 h 104588"/>
                  <a:gd name="connsiteX4" fmla="*/ 1785 w 38083"/>
                  <a:gd name="connsiteY4" fmla="*/ 2289 h 104588"/>
                  <a:gd name="connsiteX5" fmla="*/ 5784 w 38083"/>
                  <a:gd name="connsiteY5" fmla="*/ 15125 h 104588"/>
                  <a:gd name="connsiteX6" fmla="*/ 10639 w 38083"/>
                  <a:gd name="connsiteY6" fmla="*/ 27105 h 104588"/>
                  <a:gd name="connsiteX7" fmla="*/ 11115 w 38083"/>
                  <a:gd name="connsiteY7" fmla="*/ 55058 h 104588"/>
                  <a:gd name="connsiteX8" fmla="*/ 16447 w 38083"/>
                  <a:gd name="connsiteY8" fmla="*/ 82631 h 104588"/>
                  <a:gd name="connsiteX9" fmla="*/ 23778 w 38083"/>
                  <a:gd name="connsiteY9" fmla="*/ 105641 h 104588"/>
                  <a:gd name="connsiteX10" fmla="*/ 27872 w 38083"/>
                  <a:gd name="connsiteY10" fmla="*/ 102979 h 104588"/>
                  <a:gd name="connsiteX11" fmla="*/ 39011 w 38083"/>
                  <a:gd name="connsiteY11" fmla="*/ 98605 h 104588"/>
                  <a:gd name="connsiteX12" fmla="*/ 37298 w 38083"/>
                  <a:gd name="connsiteY12" fmla="*/ 61714 h 104588"/>
                  <a:gd name="connsiteX13" fmla="*/ 34251 w 38083"/>
                  <a:gd name="connsiteY13" fmla="*/ 38514 h 10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083" h="104588">
                    <a:moveTo>
                      <a:pt x="34251" y="38514"/>
                    </a:moveTo>
                    <a:cubicBezTo>
                      <a:pt x="30633" y="34996"/>
                      <a:pt x="38631" y="28341"/>
                      <a:pt x="30252" y="23397"/>
                    </a:cubicBezTo>
                    <a:cubicBezTo>
                      <a:pt x="21874" y="18452"/>
                      <a:pt x="20160" y="20354"/>
                      <a:pt x="19303" y="4381"/>
                    </a:cubicBezTo>
                    <a:cubicBezTo>
                      <a:pt x="15019" y="4381"/>
                      <a:pt x="8735" y="2289"/>
                      <a:pt x="4165" y="1813"/>
                    </a:cubicBezTo>
                    <a:cubicBezTo>
                      <a:pt x="3341" y="1708"/>
                      <a:pt x="2505" y="1875"/>
                      <a:pt x="1785" y="2289"/>
                    </a:cubicBezTo>
                    <a:cubicBezTo>
                      <a:pt x="2737" y="7898"/>
                      <a:pt x="4070" y="14174"/>
                      <a:pt x="5784" y="15125"/>
                    </a:cubicBezTo>
                    <a:cubicBezTo>
                      <a:pt x="9729" y="17729"/>
                      <a:pt x="11660" y="22492"/>
                      <a:pt x="10639" y="27105"/>
                    </a:cubicBezTo>
                    <a:cubicBezTo>
                      <a:pt x="9275" y="36386"/>
                      <a:pt x="9435" y="45828"/>
                      <a:pt x="11115" y="55058"/>
                    </a:cubicBezTo>
                    <a:cubicBezTo>
                      <a:pt x="14511" y="63862"/>
                      <a:pt x="16317" y="73198"/>
                      <a:pt x="16447" y="82631"/>
                    </a:cubicBezTo>
                    <a:cubicBezTo>
                      <a:pt x="17299" y="90719"/>
                      <a:pt x="19793" y="98549"/>
                      <a:pt x="23778" y="105641"/>
                    </a:cubicBezTo>
                    <a:cubicBezTo>
                      <a:pt x="25239" y="104910"/>
                      <a:pt x="26612" y="104017"/>
                      <a:pt x="27872" y="102979"/>
                    </a:cubicBezTo>
                    <a:cubicBezTo>
                      <a:pt x="31199" y="100684"/>
                      <a:pt x="35011" y="99188"/>
                      <a:pt x="39011" y="98605"/>
                    </a:cubicBezTo>
                    <a:cubicBezTo>
                      <a:pt x="38535" y="85864"/>
                      <a:pt x="37869" y="68465"/>
                      <a:pt x="37298" y="61714"/>
                    </a:cubicBezTo>
                    <a:cubicBezTo>
                      <a:pt x="36441" y="50685"/>
                      <a:pt x="37774" y="42032"/>
                      <a:pt x="34251" y="3851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28" name="Freeform 2741">
                <a:extLst>
                  <a:ext uri="{FF2B5EF4-FFF2-40B4-BE49-F238E27FC236}">
                    <a16:creationId xmlns:a16="http://schemas.microsoft.com/office/drawing/2014/main" id="{25373EB3-B5FF-4BF3-81C1-8E22E1E4FAA6}"/>
                  </a:ext>
                </a:extLst>
              </p:cNvPr>
              <p:cNvSpPr/>
              <p:nvPr/>
            </p:nvSpPr>
            <p:spPr>
              <a:xfrm>
                <a:off x="6047656" y="4217071"/>
                <a:ext cx="153676" cy="245552"/>
              </a:xfrm>
              <a:custGeom>
                <a:avLst/>
                <a:gdLst>
                  <a:gd name="connsiteX0" fmla="*/ 63861 w 142812"/>
                  <a:gd name="connsiteY0" fmla="*/ 221418 h 228192"/>
                  <a:gd name="connsiteX1" fmla="*/ 116987 w 142812"/>
                  <a:gd name="connsiteY1" fmla="*/ 222654 h 228192"/>
                  <a:gd name="connsiteX2" fmla="*/ 145549 w 142812"/>
                  <a:gd name="connsiteY2" fmla="*/ 232162 h 228192"/>
                  <a:gd name="connsiteX3" fmla="*/ 150500 w 142812"/>
                  <a:gd name="connsiteY3" fmla="*/ 214287 h 228192"/>
                  <a:gd name="connsiteX4" fmla="*/ 147073 w 142812"/>
                  <a:gd name="connsiteY4" fmla="*/ 210864 h 228192"/>
                  <a:gd name="connsiteX5" fmla="*/ 134220 w 142812"/>
                  <a:gd name="connsiteY5" fmla="*/ 198028 h 228192"/>
                  <a:gd name="connsiteX6" fmla="*/ 129745 w 142812"/>
                  <a:gd name="connsiteY6" fmla="*/ 191373 h 228192"/>
                  <a:gd name="connsiteX7" fmla="*/ 126603 w 142812"/>
                  <a:gd name="connsiteY7" fmla="*/ 179393 h 228192"/>
                  <a:gd name="connsiteX8" fmla="*/ 120891 w 142812"/>
                  <a:gd name="connsiteY8" fmla="*/ 163419 h 228192"/>
                  <a:gd name="connsiteX9" fmla="*/ 118225 w 142812"/>
                  <a:gd name="connsiteY9" fmla="*/ 146970 h 228192"/>
                  <a:gd name="connsiteX10" fmla="*/ 127745 w 142812"/>
                  <a:gd name="connsiteY10" fmla="*/ 127003 h 228192"/>
                  <a:gd name="connsiteX11" fmla="*/ 137837 w 142812"/>
                  <a:gd name="connsiteY11" fmla="*/ 114548 h 228192"/>
                  <a:gd name="connsiteX12" fmla="*/ 131935 w 142812"/>
                  <a:gd name="connsiteY12" fmla="*/ 100096 h 228192"/>
                  <a:gd name="connsiteX13" fmla="*/ 115368 w 142812"/>
                  <a:gd name="connsiteY13" fmla="*/ 82981 h 228192"/>
                  <a:gd name="connsiteX14" fmla="*/ 110608 w 142812"/>
                  <a:gd name="connsiteY14" fmla="*/ 68719 h 228192"/>
                  <a:gd name="connsiteX15" fmla="*/ 127745 w 142812"/>
                  <a:gd name="connsiteY15" fmla="*/ 66342 h 228192"/>
                  <a:gd name="connsiteX16" fmla="*/ 136124 w 142812"/>
                  <a:gd name="connsiteY16" fmla="*/ 63395 h 228192"/>
                  <a:gd name="connsiteX17" fmla="*/ 127745 w 142812"/>
                  <a:gd name="connsiteY17" fmla="*/ 38579 h 228192"/>
                  <a:gd name="connsiteX18" fmla="*/ 125460 w 142812"/>
                  <a:gd name="connsiteY18" fmla="*/ 20799 h 228192"/>
                  <a:gd name="connsiteX19" fmla="*/ 112988 w 142812"/>
                  <a:gd name="connsiteY19" fmla="*/ 1783 h 228192"/>
                  <a:gd name="connsiteX20" fmla="*/ 111846 w 142812"/>
                  <a:gd name="connsiteY20" fmla="*/ 1783 h 228192"/>
                  <a:gd name="connsiteX21" fmla="*/ 110608 w 142812"/>
                  <a:gd name="connsiteY21" fmla="*/ 12622 h 228192"/>
                  <a:gd name="connsiteX22" fmla="*/ 118891 w 142812"/>
                  <a:gd name="connsiteY22" fmla="*/ 20894 h 228192"/>
                  <a:gd name="connsiteX23" fmla="*/ 120129 w 142812"/>
                  <a:gd name="connsiteY23" fmla="*/ 33349 h 228192"/>
                  <a:gd name="connsiteX24" fmla="*/ 108228 w 142812"/>
                  <a:gd name="connsiteY24" fmla="*/ 39815 h 228192"/>
                  <a:gd name="connsiteX25" fmla="*/ 96422 w 142812"/>
                  <a:gd name="connsiteY25" fmla="*/ 61683 h 228192"/>
                  <a:gd name="connsiteX26" fmla="*/ 91662 w 142812"/>
                  <a:gd name="connsiteY26" fmla="*/ 74709 h 228192"/>
                  <a:gd name="connsiteX27" fmla="*/ 89281 w 142812"/>
                  <a:gd name="connsiteY27" fmla="*/ 85358 h 228192"/>
                  <a:gd name="connsiteX28" fmla="*/ 79761 w 142812"/>
                  <a:gd name="connsiteY28" fmla="*/ 97243 h 228192"/>
                  <a:gd name="connsiteX29" fmla="*/ 65004 w 142812"/>
                  <a:gd name="connsiteY29" fmla="*/ 127954 h 228192"/>
                  <a:gd name="connsiteX30" fmla="*/ 56720 w 142812"/>
                  <a:gd name="connsiteY30" fmla="*/ 136892 h 228192"/>
                  <a:gd name="connsiteX31" fmla="*/ 42439 w 142812"/>
                  <a:gd name="connsiteY31" fmla="*/ 126813 h 228192"/>
                  <a:gd name="connsiteX32" fmla="*/ 30633 w 142812"/>
                  <a:gd name="connsiteY32" fmla="*/ 128620 h 228192"/>
                  <a:gd name="connsiteX33" fmla="*/ 7688 w 142812"/>
                  <a:gd name="connsiteY33" fmla="*/ 150488 h 228192"/>
                  <a:gd name="connsiteX34" fmla="*/ 1785 w 142812"/>
                  <a:gd name="connsiteY34" fmla="*/ 171976 h 228192"/>
                  <a:gd name="connsiteX35" fmla="*/ 10164 w 142812"/>
                  <a:gd name="connsiteY35" fmla="*/ 183006 h 228192"/>
                  <a:gd name="connsiteX36" fmla="*/ 25587 w 142812"/>
                  <a:gd name="connsiteY36" fmla="*/ 186333 h 228192"/>
                  <a:gd name="connsiteX37" fmla="*/ 31204 w 142812"/>
                  <a:gd name="connsiteY37" fmla="*/ 205350 h 228192"/>
                  <a:gd name="connsiteX38" fmla="*/ 27396 w 142812"/>
                  <a:gd name="connsiteY38" fmla="*/ 223129 h 228192"/>
                  <a:gd name="connsiteX39" fmla="*/ 55197 w 142812"/>
                  <a:gd name="connsiteY39" fmla="*/ 223129 h 22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42812" h="228192">
                    <a:moveTo>
                      <a:pt x="63861" y="221418"/>
                    </a:moveTo>
                    <a:cubicBezTo>
                      <a:pt x="63861" y="221418"/>
                      <a:pt x="110798" y="223890"/>
                      <a:pt x="116987" y="222654"/>
                    </a:cubicBezTo>
                    <a:cubicBezTo>
                      <a:pt x="123176" y="221418"/>
                      <a:pt x="145549" y="232162"/>
                      <a:pt x="145549" y="232162"/>
                    </a:cubicBezTo>
                    <a:cubicBezTo>
                      <a:pt x="146136" y="225960"/>
                      <a:pt x="147812" y="219909"/>
                      <a:pt x="150500" y="214287"/>
                    </a:cubicBezTo>
                    <a:cubicBezTo>
                      <a:pt x="148988" y="213587"/>
                      <a:pt x="147774" y="212374"/>
                      <a:pt x="147073" y="210864"/>
                    </a:cubicBezTo>
                    <a:cubicBezTo>
                      <a:pt x="146216" y="207822"/>
                      <a:pt x="137552" y="202022"/>
                      <a:pt x="134220" y="198028"/>
                    </a:cubicBezTo>
                    <a:cubicBezTo>
                      <a:pt x="132528" y="195951"/>
                      <a:pt x="131030" y="193723"/>
                      <a:pt x="129745" y="191373"/>
                    </a:cubicBezTo>
                    <a:cubicBezTo>
                      <a:pt x="130135" y="187135"/>
                      <a:pt x="129024" y="182895"/>
                      <a:pt x="126603" y="179393"/>
                    </a:cubicBezTo>
                    <a:cubicBezTo>
                      <a:pt x="122706" y="175004"/>
                      <a:pt x="120659" y="169280"/>
                      <a:pt x="120891" y="163419"/>
                    </a:cubicBezTo>
                    <a:cubicBezTo>
                      <a:pt x="120890" y="156288"/>
                      <a:pt x="118225" y="150964"/>
                      <a:pt x="118225" y="146970"/>
                    </a:cubicBezTo>
                    <a:cubicBezTo>
                      <a:pt x="118225" y="142977"/>
                      <a:pt x="125365" y="135466"/>
                      <a:pt x="127745" y="127003"/>
                    </a:cubicBezTo>
                    <a:cubicBezTo>
                      <a:pt x="130075" y="122113"/>
                      <a:pt x="133534" y="117844"/>
                      <a:pt x="137837" y="114548"/>
                    </a:cubicBezTo>
                    <a:cubicBezTo>
                      <a:pt x="135328" y="109970"/>
                      <a:pt x="133347" y="105121"/>
                      <a:pt x="131935" y="100096"/>
                    </a:cubicBezTo>
                    <a:cubicBezTo>
                      <a:pt x="129554" y="92394"/>
                      <a:pt x="123080" y="90017"/>
                      <a:pt x="115368" y="82981"/>
                    </a:cubicBezTo>
                    <a:cubicBezTo>
                      <a:pt x="110817" y="79787"/>
                      <a:pt x="108886" y="74001"/>
                      <a:pt x="110608" y="68719"/>
                    </a:cubicBezTo>
                    <a:cubicBezTo>
                      <a:pt x="110608" y="65772"/>
                      <a:pt x="120700" y="65772"/>
                      <a:pt x="127745" y="66342"/>
                    </a:cubicBezTo>
                    <a:cubicBezTo>
                      <a:pt x="134791" y="66913"/>
                      <a:pt x="139075" y="65201"/>
                      <a:pt x="136124" y="63395"/>
                    </a:cubicBezTo>
                    <a:cubicBezTo>
                      <a:pt x="130556" y="56331"/>
                      <a:pt x="127597" y="47567"/>
                      <a:pt x="127745" y="38579"/>
                    </a:cubicBezTo>
                    <a:cubicBezTo>
                      <a:pt x="128412" y="29071"/>
                      <a:pt x="124794" y="26123"/>
                      <a:pt x="125460" y="20799"/>
                    </a:cubicBezTo>
                    <a:cubicBezTo>
                      <a:pt x="126127" y="15474"/>
                      <a:pt x="118891" y="1783"/>
                      <a:pt x="112988" y="1783"/>
                    </a:cubicBezTo>
                    <a:lnTo>
                      <a:pt x="111846" y="1783"/>
                    </a:lnTo>
                    <a:cubicBezTo>
                      <a:pt x="111049" y="5342"/>
                      <a:pt x="110634" y="8975"/>
                      <a:pt x="110608" y="12622"/>
                    </a:cubicBezTo>
                    <a:cubicBezTo>
                      <a:pt x="110608" y="15569"/>
                      <a:pt x="115368" y="19658"/>
                      <a:pt x="118891" y="20894"/>
                    </a:cubicBezTo>
                    <a:cubicBezTo>
                      <a:pt x="122414" y="22130"/>
                      <a:pt x="120700" y="28025"/>
                      <a:pt x="120129" y="33349"/>
                    </a:cubicBezTo>
                    <a:cubicBezTo>
                      <a:pt x="119558" y="38674"/>
                      <a:pt x="110037" y="37438"/>
                      <a:pt x="108228" y="39815"/>
                    </a:cubicBezTo>
                    <a:cubicBezTo>
                      <a:pt x="103236" y="46484"/>
                      <a:pt x="99257" y="53853"/>
                      <a:pt x="96422" y="61683"/>
                    </a:cubicBezTo>
                    <a:cubicBezTo>
                      <a:pt x="96993" y="64726"/>
                      <a:pt x="94613" y="73568"/>
                      <a:pt x="91662" y="74709"/>
                    </a:cubicBezTo>
                    <a:cubicBezTo>
                      <a:pt x="88710" y="75850"/>
                      <a:pt x="89281" y="82411"/>
                      <a:pt x="89281" y="85358"/>
                    </a:cubicBezTo>
                    <a:cubicBezTo>
                      <a:pt x="89281" y="88306"/>
                      <a:pt x="79761" y="92489"/>
                      <a:pt x="79761" y="97243"/>
                    </a:cubicBezTo>
                    <a:cubicBezTo>
                      <a:pt x="75959" y="107979"/>
                      <a:pt x="71011" y="118275"/>
                      <a:pt x="65004" y="127954"/>
                    </a:cubicBezTo>
                    <a:cubicBezTo>
                      <a:pt x="61385" y="134515"/>
                      <a:pt x="57863" y="142787"/>
                      <a:pt x="56720" y="136892"/>
                    </a:cubicBezTo>
                    <a:cubicBezTo>
                      <a:pt x="55578" y="130997"/>
                      <a:pt x="46628" y="123866"/>
                      <a:pt x="42439" y="126813"/>
                    </a:cubicBezTo>
                    <a:cubicBezTo>
                      <a:pt x="38250" y="129761"/>
                      <a:pt x="32918" y="127954"/>
                      <a:pt x="30633" y="128620"/>
                    </a:cubicBezTo>
                    <a:cubicBezTo>
                      <a:pt x="22566" y="135458"/>
                      <a:pt x="14904" y="142759"/>
                      <a:pt x="7688" y="150488"/>
                    </a:cubicBezTo>
                    <a:cubicBezTo>
                      <a:pt x="6366" y="157812"/>
                      <a:pt x="4391" y="165004"/>
                      <a:pt x="1785" y="171976"/>
                    </a:cubicBezTo>
                    <a:cubicBezTo>
                      <a:pt x="5102" y="175225"/>
                      <a:pt x="7925" y="178941"/>
                      <a:pt x="10164" y="183006"/>
                    </a:cubicBezTo>
                    <a:cubicBezTo>
                      <a:pt x="14352" y="188996"/>
                      <a:pt x="22350" y="184527"/>
                      <a:pt x="25587" y="186333"/>
                    </a:cubicBezTo>
                    <a:cubicBezTo>
                      <a:pt x="29639" y="191816"/>
                      <a:pt x="31627" y="198549"/>
                      <a:pt x="31204" y="205350"/>
                    </a:cubicBezTo>
                    <a:cubicBezTo>
                      <a:pt x="30062" y="209058"/>
                      <a:pt x="25111" y="218471"/>
                      <a:pt x="27396" y="223129"/>
                    </a:cubicBezTo>
                    <a:lnTo>
                      <a:pt x="55197" y="223129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29" name="Freeform 2742">
                <a:extLst>
                  <a:ext uri="{FF2B5EF4-FFF2-40B4-BE49-F238E27FC236}">
                    <a16:creationId xmlns:a16="http://schemas.microsoft.com/office/drawing/2014/main" id="{1D3F8470-3A77-DC7D-D8A7-76D94B3B4EF9}"/>
                  </a:ext>
                </a:extLst>
              </p:cNvPr>
              <p:cNvSpPr/>
              <p:nvPr/>
            </p:nvSpPr>
            <p:spPr>
              <a:xfrm>
                <a:off x="5676747" y="4271998"/>
                <a:ext cx="133186" cy="133006"/>
              </a:xfrm>
              <a:custGeom>
                <a:avLst/>
                <a:gdLst>
                  <a:gd name="connsiteX0" fmla="*/ 117402 w 123770"/>
                  <a:gd name="connsiteY0" fmla="*/ 106099 h 123604"/>
                  <a:gd name="connsiteX1" fmla="*/ 108929 w 123770"/>
                  <a:gd name="connsiteY1" fmla="*/ 83945 h 123604"/>
                  <a:gd name="connsiteX2" fmla="*/ 116450 w 123770"/>
                  <a:gd name="connsiteY2" fmla="*/ 64359 h 123604"/>
                  <a:gd name="connsiteX3" fmla="*/ 124067 w 123770"/>
                  <a:gd name="connsiteY3" fmla="*/ 51047 h 123604"/>
                  <a:gd name="connsiteX4" fmla="*/ 117021 w 123770"/>
                  <a:gd name="connsiteY4" fmla="*/ 19956 h 123604"/>
                  <a:gd name="connsiteX5" fmla="*/ 113403 w 123770"/>
                  <a:gd name="connsiteY5" fmla="*/ 18055 h 123604"/>
                  <a:gd name="connsiteX6" fmla="*/ 89697 w 123770"/>
                  <a:gd name="connsiteY6" fmla="*/ 21002 h 123604"/>
                  <a:gd name="connsiteX7" fmla="*/ 71893 w 123770"/>
                  <a:gd name="connsiteY7" fmla="*/ 12730 h 123604"/>
                  <a:gd name="connsiteX8" fmla="*/ 56469 w 123770"/>
                  <a:gd name="connsiteY8" fmla="*/ 7406 h 123604"/>
                  <a:gd name="connsiteX9" fmla="*/ 49423 w 123770"/>
                  <a:gd name="connsiteY9" fmla="*/ 5029 h 123604"/>
                  <a:gd name="connsiteX10" fmla="*/ 39331 w 123770"/>
                  <a:gd name="connsiteY10" fmla="*/ 6265 h 123604"/>
                  <a:gd name="connsiteX11" fmla="*/ 28097 w 123770"/>
                  <a:gd name="connsiteY11" fmla="*/ 11589 h 123604"/>
                  <a:gd name="connsiteX12" fmla="*/ 18005 w 123770"/>
                  <a:gd name="connsiteY12" fmla="*/ 8642 h 123604"/>
                  <a:gd name="connsiteX13" fmla="*/ 13050 w 123770"/>
                  <a:gd name="connsiteY13" fmla="*/ 11364 h 123604"/>
                  <a:gd name="connsiteX14" fmla="*/ 11245 w 123770"/>
                  <a:gd name="connsiteY14" fmla="*/ 10258 h 123604"/>
                  <a:gd name="connsiteX15" fmla="*/ 11245 w 123770"/>
                  <a:gd name="connsiteY15" fmla="*/ 26232 h 123604"/>
                  <a:gd name="connsiteX16" fmla="*/ 14863 w 123770"/>
                  <a:gd name="connsiteY16" fmla="*/ 35740 h 123604"/>
                  <a:gd name="connsiteX17" fmla="*/ 18385 w 123770"/>
                  <a:gd name="connsiteY17" fmla="*/ 48100 h 123604"/>
                  <a:gd name="connsiteX18" fmla="*/ 8865 w 123770"/>
                  <a:gd name="connsiteY18" fmla="*/ 49431 h 123604"/>
                  <a:gd name="connsiteX19" fmla="*/ 10579 w 123770"/>
                  <a:gd name="connsiteY19" fmla="*/ 61506 h 123604"/>
                  <a:gd name="connsiteX20" fmla="*/ 4866 w 123770"/>
                  <a:gd name="connsiteY20" fmla="*/ 72536 h 123604"/>
                  <a:gd name="connsiteX21" fmla="*/ 2581 w 123770"/>
                  <a:gd name="connsiteY21" fmla="*/ 86798 h 123604"/>
                  <a:gd name="connsiteX22" fmla="*/ 9246 w 123770"/>
                  <a:gd name="connsiteY22" fmla="*/ 92978 h 123604"/>
                  <a:gd name="connsiteX23" fmla="*/ 24860 w 123770"/>
                  <a:gd name="connsiteY23" fmla="*/ 108096 h 123604"/>
                  <a:gd name="connsiteX24" fmla="*/ 18957 w 123770"/>
                  <a:gd name="connsiteY24" fmla="*/ 127112 h 123604"/>
                  <a:gd name="connsiteX25" fmla="*/ 78081 w 123770"/>
                  <a:gd name="connsiteY25" fmla="*/ 114181 h 123604"/>
                  <a:gd name="connsiteX26" fmla="*/ 116926 w 123770"/>
                  <a:gd name="connsiteY26" fmla="*/ 116463 h 123604"/>
                  <a:gd name="connsiteX27" fmla="*/ 117402 w 123770"/>
                  <a:gd name="connsiteY27" fmla="*/ 106099 h 12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3770" h="123604">
                    <a:moveTo>
                      <a:pt x="117402" y="106099"/>
                    </a:moveTo>
                    <a:cubicBezTo>
                      <a:pt x="113244" y="99294"/>
                      <a:pt x="110372" y="91785"/>
                      <a:pt x="108929" y="83945"/>
                    </a:cubicBezTo>
                    <a:cubicBezTo>
                      <a:pt x="109404" y="80332"/>
                      <a:pt x="116926" y="69683"/>
                      <a:pt x="116450" y="64359"/>
                    </a:cubicBezTo>
                    <a:cubicBezTo>
                      <a:pt x="115974" y="59034"/>
                      <a:pt x="124067" y="55516"/>
                      <a:pt x="124067" y="51047"/>
                    </a:cubicBezTo>
                    <a:cubicBezTo>
                      <a:pt x="123341" y="40382"/>
                      <a:pt x="120964" y="29894"/>
                      <a:pt x="117021" y="19956"/>
                    </a:cubicBezTo>
                    <a:cubicBezTo>
                      <a:pt x="115597" y="19872"/>
                      <a:pt x="114279" y="19179"/>
                      <a:pt x="113403" y="18055"/>
                    </a:cubicBezTo>
                    <a:cubicBezTo>
                      <a:pt x="105593" y="14389"/>
                      <a:pt x="96368" y="15536"/>
                      <a:pt x="89697" y="21002"/>
                    </a:cubicBezTo>
                    <a:cubicBezTo>
                      <a:pt x="84365" y="26897"/>
                      <a:pt x="73701" y="15678"/>
                      <a:pt x="71893" y="12730"/>
                    </a:cubicBezTo>
                    <a:cubicBezTo>
                      <a:pt x="70084" y="9783"/>
                      <a:pt x="62372" y="3222"/>
                      <a:pt x="56469" y="7406"/>
                    </a:cubicBezTo>
                    <a:cubicBezTo>
                      <a:pt x="50566" y="11589"/>
                      <a:pt x="48757" y="10353"/>
                      <a:pt x="49423" y="5029"/>
                    </a:cubicBezTo>
                    <a:cubicBezTo>
                      <a:pt x="50090" y="-296"/>
                      <a:pt x="40474" y="1511"/>
                      <a:pt x="39331" y="6265"/>
                    </a:cubicBezTo>
                    <a:cubicBezTo>
                      <a:pt x="38189" y="11019"/>
                      <a:pt x="30477" y="15107"/>
                      <a:pt x="28097" y="11589"/>
                    </a:cubicBezTo>
                    <a:cubicBezTo>
                      <a:pt x="25717" y="8071"/>
                      <a:pt x="20385" y="3317"/>
                      <a:pt x="18005" y="8642"/>
                    </a:cubicBezTo>
                    <a:cubicBezTo>
                      <a:pt x="17389" y="10760"/>
                      <a:pt x="15171" y="11979"/>
                      <a:pt x="13050" y="11364"/>
                    </a:cubicBezTo>
                    <a:cubicBezTo>
                      <a:pt x="12360" y="11164"/>
                      <a:pt x="11736" y="10782"/>
                      <a:pt x="11245" y="10258"/>
                    </a:cubicBezTo>
                    <a:cubicBezTo>
                      <a:pt x="9722" y="16819"/>
                      <a:pt x="7913" y="24330"/>
                      <a:pt x="11245" y="26232"/>
                    </a:cubicBezTo>
                    <a:cubicBezTo>
                      <a:pt x="14608" y="28099"/>
                      <a:pt x="16136" y="32113"/>
                      <a:pt x="14863" y="35740"/>
                    </a:cubicBezTo>
                    <a:cubicBezTo>
                      <a:pt x="13911" y="38402"/>
                      <a:pt x="21432" y="45248"/>
                      <a:pt x="18385" y="48100"/>
                    </a:cubicBezTo>
                    <a:cubicBezTo>
                      <a:pt x="15339" y="50952"/>
                      <a:pt x="11245" y="45057"/>
                      <a:pt x="8865" y="49431"/>
                    </a:cubicBezTo>
                    <a:cubicBezTo>
                      <a:pt x="6484" y="53805"/>
                      <a:pt x="13244" y="57893"/>
                      <a:pt x="10579" y="61506"/>
                    </a:cubicBezTo>
                    <a:cubicBezTo>
                      <a:pt x="7913" y="65119"/>
                      <a:pt x="3914" y="65405"/>
                      <a:pt x="4866" y="72536"/>
                    </a:cubicBezTo>
                    <a:cubicBezTo>
                      <a:pt x="5818" y="79667"/>
                      <a:pt x="4866" y="84516"/>
                      <a:pt x="2581" y="86798"/>
                    </a:cubicBezTo>
                    <a:cubicBezTo>
                      <a:pt x="296" y="89080"/>
                      <a:pt x="3057" y="88984"/>
                      <a:pt x="9246" y="92978"/>
                    </a:cubicBezTo>
                    <a:cubicBezTo>
                      <a:pt x="15434" y="96971"/>
                      <a:pt x="25717" y="101345"/>
                      <a:pt x="24860" y="108096"/>
                    </a:cubicBezTo>
                    <a:cubicBezTo>
                      <a:pt x="24003" y="114846"/>
                      <a:pt x="21337" y="115512"/>
                      <a:pt x="18957" y="127112"/>
                    </a:cubicBezTo>
                    <a:cubicBezTo>
                      <a:pt x="30953" y="127112"/>
                      <a:pt x="52565" y="118554"/>
                      <a:pt x="78081" y="114181"/>
                    </a:cubicBezTo>
                    <a:cubicBezTo>
                      <a:pt x="91036" y="112007"/>
                      <a:pt x="104316" y="112787"/>
                      <a:pt x="116926" y="116463"/>
                    </a:cubicBezTo>
                    <a:cubicBezTo>
                      <a:pt x="118068" y="112089"/>
                      <a:pt x="118735" y="107905"/>
                      <a:pt x="117402" y="10609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30" name="Freeform 2743">
                <a:extLst>
                  <a:ext uri="{FF2B5EF4-FFF2-40B4-BE49-F238E27FC236}">
                    <a16:creationId xmlns:a16="http://schemas.microsoft.com/office/drawing/2014/main" id="{D82FBFBE-0DEF-427A-2E3E-7B7AF8401DA9}"/>
                  </a:ext>
                </a:extLst>
              </p:cNvPr>
              <p:cNvSpPr/>
              <p:nvPr/>
            </p:nvSpPr>
            <p:spPr>
              <a:xfrm>
                <a:off x="5792040" y="4261986"/>
                <a:ext cx="92205" cy="133006"/>
              </a:xfrm>
              <a:custGeom>
                <a:avLst/>
                <a:gdLst>
                  <a:gd name="connsiteX0" fmla="*/ 74239 w 85687"/>
                  <a:gd name="connsiteY0" fmla="*/ 54552 h 123604"/>
                  <a:gd name="connsiteX1" fmla="*/ 73763 w 85687"/>
                  <a:gd name="connsiteY1" fmla="*/ 26599 h 123604"/>
                  <a:gd name="connsiteX2" fmla="*/ 68907 w 85687"/>
                  <a:gd name="connsiteY2" fmla="*/ 14619 h 123604"/>
                  <a:gd name="connsiteX3" fmla="*/ 64908 w 85687"/>
                  <a:gd name="connsiteY3" fmla="*/ 1783 h 123604"/>
                  <a:gd name="connsiteX4" fmla="*/ 59577 w 85687"/>
                  <a:gd name="connsiteY4" fmla="*/ 6632 h 123604"/>
                  <a:gd name="connsiteX5" fmla="*/ 9211 w 85687"/>
                  <a:gd name="connsiteY5" fmla="*/ 5491 h 123604"/>
                  <a:gd name="connsiteX6" fmla="*/ 12734 w 85687"/>
                  <a:gd name="connsiteY6" fmla="*/ 25648 h 123604"/>
                  <a:gd name="connsiteX7" fmla="*/ 9878 w 85687"/>
                  <a:gd name="connsiteY7" fmla="*/ 29261 h 123604"/>
                  <a:gd name="connsiteX8" fmla="*/ 16923 w 85687"/>
                  <a:gd name="connsiteY8" fmla="*/ 60352 h 123604"/>
                  <a:gd name="connsiteX9" fmla="*/ 9307 w 85687"/>
                  <a:gd name="connsiteY9" fmla="*/ 73663 h 123604"/>
                  <a:gd name="connsiteX10" fmla="*/ 1785 w 85687"/>
                  <a:gd name="connsiteY10" fmla="*/ 93250 h 123604"/>
                  <a:gd name="connsiteX11" fmla="*/ 10259 w 85687"/>
                  <a:gd name="connsiteY11" fmla="*/ 115404 h 123604"/>
                  <a:gd name="connsiteX12" fmla="*/ 10259 w 85687"/>
                  <a:gd name="connsiteY12" fmla="*/ 124912 h 123604"/>
                  <a:gd name="connsiteX13" fmla="*/ 25302 w 85687"/>
                  <a:gd name="connsiteY13" fmla="*/ 130331 h 123604"/>
                  <a:gd name="connsiteX14" fmla="*/ 64146 w 85687"/>
                  <a:gd name="connsiteY14" fmla="*/ 114643 h 123604"/>
                  <a:gd name="connsiteX15" fmla="*/ 87282 w 85687"/>
                  <a:gd name="connsiteY15" fmla="*/ 105135 h 123604"/>
                  <a:gd name="connsiteX16" fmla="*/ 79951 w 85687"/>
                  <a:gd name="connsiteY16" fmla="*/ 82126 h 123604"/>
                  <a:gd name="connsiteX17" fmla="*/ 74239 w 85687"/>
                  <a:gd name="connsiteY17" fmla="*/ 54552 h 12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5687" h="123604">
                    <a:moveTo>
                      <a:pt x="74239" y="54552"/>
                    </a:moveTo>
                    <a:cubicBezTo>
                      <a:pt x="72559" y="45322"/>
                      <a:pt x="72398" y="35880"/>
                      <a:pt x="73763" y="26599"/>
                    </a:cubicBezTo>
                    <a:cubicBezTo>
                      <a:pt x="74784" y="21987"/>
                      <a:pt x="72853" y="17223"/>
                      <a:pt x="68907" y="14619"/>
                    </a:cubicBezTo>
                    <a:cubicBezTo>
                      <a:pt x="67193" y="13668"/>
                      <a:pt x="65860" y="7392"/>
                      <a:pt x="64908" y="1783"/>
                    </a:cubicBezTo>
                    <a:cubicBezTo>
                      <a:pt x="61386" y="3304"/>
                      <a:pt x="61100" y="9104"/>
                      <a:pt x="59577" y="6632"/>
                    </a:cubicBezTo>
                    <a:cubicBezTo>
                      <a:pt x="58053" y="4160"/>
                      <a:pt x="11972" y="1878"/>
                      <a:pt x="9211" y="5491"/>
                    </a:cubicBezTo>
                    <a:cubicBezTo>
                      <a:pt x="6450" y="9104"/>
                      <a:pt x="13305" y="22035"/>
                      <a:pt x="12734" y="25648"/>
                    </a:cubicBezTo>
                    <a:cubicBezTo>
                      <a:pt x="12734" y="27740"/>
                      <a:pt x="11401" y="29166"/>
                      <a:pt x="9878" y="29261"/>
                    </a:cubicBezTo>
                    <a:cubicBezTo>
                      <a:pt x="13821" y="39199"/>
                      <a:pt x="16197" y="49687"/>
                      <a:pt x="16923" y="60352"/>
                    </a:cubicBezTo>
                    <a:cubicBezTo>
                      <a:pt x="16923" y="64821"/>
                      <a:pt x="8926" y="68339"/>
                      <a:pt x="9307" y="73663"/>
                    </a:cubicBezTo>
                    <a:cubicBezTo>
                      <a:pt x="9688" y="78988"/>
                      <a:pt x="2261" y="89637"/>
                      <a:pt x="1785" y="93250"/>
                    </a:cubicBezTo>
                    <a:cubicBezTo>
                      <a:pt x="3228" y="101090"/>
                      <a:pt x="6100" y="108599"/>
                      <a:pt x="10259" y="115404"/>
                    </a:cubicBezTo>
                    <a:cubicBezTo>
                      <a:pt x="11592" y="117210"/>
                      <a:pt x="10925" y="121394"/>
                      <a:pt x="10259" y="124912"/>
                    </a:cubicBezTo>
                    <a:cubicBezTo>
                      <a:pt x="18351" y="127289"/>
                      <a:pt x="23683" y="129951"/>
                      <a:pt x="25302" y="130331"/>
                    </a:cubicBezTo>
                    <a:cubicBezTo>
                      <a:pt x="28824" y="131282"/>
                      <a:pt x="53864" y="119682"/>
                      <a:pt x="64146" y="114643"/>
                    </a:cubicBezTo>
                    <a:cubicBezTo>
                      <a:pt x="72144" y="110650"/>
                      <a:pt x="81094" y="108082"/>
                      <a:pt x="87282" y="105135"/>
                    </a:cubicBezTo>
                    <a:cubicBezTo>
                      <a:pt x="83297" y="98043"/>
                      <a:pt x="80803" y="90213"/>
                      <a:pt x="79951" y="82126"/>
                    </a:cubicBezTo>
                    <a:cubicBezTo>
                      <a:pt x="79699" y="72669"/>
                      <a:pt x="77765" y="63332"/>
                      <a:pt x="74239" y="5455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31" name="Freeform 2744">
                <a:extLst>
                  <a:ext uri="{FF2B5EF4-FFF2-40B4-BE49-F238E27FC236}">
                    <a16:creationId xmlns:a16="http://schemas.microsoft.com/office/drawing/2014/main" id="{8665F0E8-6C0E-C821-1810-63CC2624E6C0}"/>
                  </a:ext>
                </a:extLst>
              </p:cNvPr>
              <p:cNvSpPr/>
              <p:nvPr/>
            </p:nvSpPr>
            <p:spPr>
              <a:xfrm>
                <a:off x="5534480" y="4226893"/>
                <a:ext cx="163921" cy="122775"/>
              </a:xfrm>
              <a:custGeom>
                <a:avLst/>
                <a:gdLst>
                  <a:gd name="connsiteX0" fmla="*/ 52245 w 152333"/>
                  <a:gd name="connsiteY0" fmla="*/ 62824 h 114096"/>
                  <a:gd name="connsiteX1" fmla="*/ 61766 w 152333"/>
                  <a:gd name="connsiteY1" fmla="*/ 60542 h 114096"/>
                  <a:gd name="connsiteX2" fmla="*/ 76904 w 152333"/>
                  <a:gd name="connsiteY2" fmla="*/ 57500 h 114096"/>
                  <a:gd name="connsiteX3" fmla="*/ 92899 w 152333"/>
                  <a:gd name="connsiteY3" fmla="*/ 77467 h 114096"/>
                  <a:gd name="connsiteX4" fmla="*/ 95565 w 152333"/>
                  <a:gd name="connsiteY4" fmla="*/ 89447 h 114096"/>
                  <a:gd name="connsiteX5" fmla="*/ 96231 w 152333"/>
                  <a:gd name="connsiteY5" fmla="*/ 90778 h 114096"/>
                  <a:gd name="connsiteX6" fmla="*/ 110703 w 152333"/>
                  <a:gd name="connsiteY6" fmla="*/ 88306 h 114096"/>
                  <a:gd name="connsiteX7" fmla="*/ 116321 w 152333"/>
                  <a:gd name="connsiteY7" fmla="*/ 105325 h 114096"/>
                  <a:gd name="connsiteX8" fmla="*/ 125841 w 152333"/>
                  <a:gd name="connsiteY8" fmla="*/ 112361 h 114096"/>
                  <a:gd name="connsiteX9" fmla="*/ 133744 w 152333"/>
                  <a:gd name="connsiteY9" fmla="*/ 106181 h 114096"/>
                  <a:gd name="connsiteX10" fmla="*/ 137742 w 152333"/>
                  <a:gd name="connsiteY10" fmla="*/ 109223 h 114096"/>
                  <a:gd name="connsiteX11" fmla="*/ 142979 w 152333"/>
                  <a:gd name="connsiteY11" fmla="*/ 103233 h 114096"/>
                  <a:gd name="connsiteX12" fmla="*/ 141265 w 152333"/>
                  <a:gd name="connsiteY12" fmla="*/ 91158 h 114096"/>
                  <a:gd name="connsiteX13" fmla="*/ 150786 w 152333"/>
                  <a:gd name="connsiteY13" fmla="*/ 89827 h 114096"/>
                  <a:gd name="connsiteX14" fmla="*/ 147263 w 152333"/>
                  <a:gd name="connsiteY14" fmla="*/ 77467 h 114096"/>
                  <a:gd name="connsiteX15" fmla="*/ 143645 w 152333"/>
                  <a:gd name="connsiteY15" fmla="*/ 67959 h 114096"/>
                  <a:gd name="connsiteX16" fmla="*/ 143645 w 152333"/>
                  <a:gd name="connsiteY16" fmla="*/ 51985 h 114096"/>
                  <a:gd name="connsiteX17" fmla="*/ 140884 w 152333"/>
                  <a:gd name="connsiteY17" fmla="*/ 49133 h 114096"/>
                  <a:gd name="connsiteX18" fmla="*/ 136124 w 152333"/>
                  <a:gd name="connsiteY18" fmla="*/ 37913 h 114096"/>
                  <a:gd name="connsiteX19" fmla="*/ 136124 w 152333"/>
                  <a:gd name="connsiteY19" fmla="*/ 30782 h 114096"/>
                  <a:gd name="connsiteX20" fmla="*/ 129078 w 152333"/>
                  <a:gd name="connsiteY20" fmla="*/ 21274 h 114096"/>
                  <a:gd name="connsiteX21" fmla="*/ 121367 w 152333"/>
                  <a:gd name="connsiteY21" fmla="*/ 6537 h 114096"/>
                  <a:gd name="connsiteX22" fmla="*/ 107085 w 152333"/>
                  <a:gd name="connsiteY22" fmla="*/ 16615 h 114096"/>
                  <a:gd name="connsiteX23" fmla="*/ 93470 w 152333"/>
                  <a:gd name="connsiteY23" fmla="*/ 15379 h 114096"/>
                  <a:gd name="connsiteX24" fmla="*/ 82236 w 152333"/>
                  <a:gd name="connsiteY24" fmla="*/ 17186 h 114096"/>
                  <a:gd name="connsiteX25" fmla="*/ 76333 w 152333"/>
                  <a:gd name="connsiteY25" fmla="*/ 11861 h 114096"/>
                  <a:gd name="connsiteX26" fmla="*/ 76333 w 152333"/>
                  <a:gd name="connsiteY26" fmla="*/ 8534 h 114096"/>
                  <a:gd name="connsiteX27" fmla="*/ 74143 w 152333"/>
                  <a:gd name="connsiteY27" fmla="*/ 9389 h 114096"/>
                  <a:gd name="connsiteX28" fmla="*/ 44819 w 152333"/>
                  <a:gd name="connsiteY28" fmla="*/ 7583 h 114096"/>
                  <a:gd name="connsiteX29" fmla="*/ 30633 w 152333"/>
                  <a:gd name="connsiteY29" fmla="*/ 1783 h 114096"/>
                  <a:gd name="connsiteX30" fmla="*/ 26158 w 152333"/>
                  <a:gd name="connsiteY30" fmla="*/ 11291 h 114096"/>
                  <a:gd name="connsiteX31" fmla="*/ 27491 w 152333"/>
                  <a:gd name="connsiteY31" fmla="*/ 20799 h 114096"/>
                  <a:gd name="connsiteX32" fmla="*/ 20351 w 152333"/>
                  <a:gd name="connsiteY32" fmla="*/ 23936 h 114096"/>
                  <a:gd name="connsiteX33" fmla="*/ 3880 w 152333"/>
                  <a:gd name="connsiteY33" fmla="*/ 33444 h 114096"/>
                  <a:gd name="connsiteX34" fmla="*/ 1785 w 152333"/>
                  <a:gd name="connsiteY34" fmla="*/ 35631 h 114096"/>
                  <a:gd name="connsiteX35" fmla="*/ 16066 w 152333"/>
                  <a:gd name="connsiteY35" fmla="*/ 53126 h 114096"/>
                  <a:gd name="connsiteX36" fmla="*/ 38250 w 152333"/>
                  <a:gd name="connsiteY36" fmla="*/ 77752 h 114096"/>
                  <a:gd name="connsiteX37" fmla="*/ 52245 w 152333"/>
                  <a:gd name="connsiteY37" fmla="*/ 62824 h 1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2333" h="114096">
                    <a:moveTo>
                      <a:pt x="52245" y="62824"/>
                    </a:moveTo>
                    <a:cubicBezTo>
                      <a:pt x="52245" y="57880"/>
                      <a:pt x="56720" y="59687"/>
                      <a:pt x="61766" y="60542"/>
                    </a:cubicBezTo>
                    <a:cubicBezTo>
                      <a:pt x="66812" y="61398"/>
                      <a:pt x="72429" y="57500"/>
                      <a:pt x="76904" y="57500"/>
                    </a:cubicBezTo>
                    <a:cubicBezTo>
                      <a:pt x="81379" y="57500"/>
                      <a:pt x="92899" y="72998"/>
                      <a:pt x="92899" y="77467"/>
                    </a:cubicBezTo>
                    <a:cubicBezTo>
                      <a:pt x="92646" y="81631"/>
                      <a:pt x="93569" y="85782"/>
                      <a:pt x="95565" y="89447"/>
                    </a:cubicBezTo>
                    <a:cubicBezTo>
                      <a:pt x="95825" y="89871"/>
                      <a:pt x="96048" y="90316"/>
                      <a:pt x="96231" y="90778"/>
                    </a:cubicBezTo>
                    <a:cubicBezTo>
                      <a:pt x="100991" y="89613"/>
                      <a:pt x="105827" y="88787"/>
                      <a:pt x="110703" y="88306"/>
                    </a:cubicBezTo>
                    <a:cubicBezTo>
                      <a:pt x="112893" y="88306"/>
                      <a:pt x="117272" y="98765"/>
                      <a:pt x="116321" y="105325"/>
                    </a:cubicBezTo>
                    <a:cubicBezTo>
                      <a:pt x="115368" y="111886"/>
                      <a:pt x="122890" y="116640"/>
                      <a:pt x="125841" y="112361"/>
                    </a:cubicBezTo>
                    <a:cubicBezTo>
                      <a:pt x="128793" y="108083"/>
                      <a:pt x="132887" y="102283"/>
                      <a:pt x="133744" y="106181"/>
                    </a:cubicBezTo>
                    <a:cubicBezTo>
                      <a:pt x="133744" y="107417"/>
                      <a:pt x="135648" y="108368"/>
                      <a:pt x="137742" y="109223"/>
                    </a:cubicBezTo>
                    <a:cubicBezTo>
                      <a:pt x="138790" y="106561"/>
                      <a:pt x="141170" y="105610"/>
                      <a:pt x="142979" y="103233"/>
                    </a:cubicBezTo>
                    <a:cubicBezTo>
                      <a:pt x="144788" y="100856"/>
                      <a:pt x="139075" y="95627"/>
                      <a:pt x="141265" y="91158"/>
                    </a:cubicBezTo>
                    <a:cubicBezTo>
                      <a:pt x="143455" y="86689"/>
                      <a:pt x="147454" y="92965"/>
                      <a:pt x="150786" y="89827"/>
                    </a:cubicBezTo>
                    <a:cubicBezTo>
                      <a:pt x="154118" y="86689"/>
                      <a:pt x="146311" y="80319"/>
                      <a:pt x="147263" y="77467"/>
                    </a:cubicBezTo>
                    <a:cubicBezTo>
                      <a:pt x="148536" y="73840"/>
                      <a:pt x="147008" y="69826"/>
                      <a:pt x="143645" y="67959"/>
                    </a:cubicBezTo>
                    <a:cubicBezTo>
                      <a:pt x="140408" y="66057"/>
                      <a:pt x="142217" y="58451"/>
                      <a:pt x="143645" y="51985"/>
                    </a:cubicBezTo>
                    <a:cubicBezTo>
                      <a:pt x="142585" y="51180"/>
                      <a:pt x="141654" y="50218"/>
                      <a:pt x="140884" y="49133"/>
                    </a:cubicBezTo>
                    <a:cubicBezTo>
                      <a:pt x="138504" y="45615"/>
                      <a:pt x="140313" y="37913"/>
                      <a:pt x="136124" y="37913"/>
                    </a:cubicBezTo>
                    <a:cubicBezTo>
                      <a:pt x="131935" y="37913"/>
                      <a:pt x="132601" y="32018"/>
                      <a:pt x="136124" y="30782"/>
                    </a:cubicBezTo>
                    <a:cubicBezTo>
                      <a:pt x="139646" y="29546"/>
                      <a:pt x="129078" y="25458"/>
                      <a:pt x="129078" y="21274"/>
                    </a:cubicBezTo>
                    <a:cubicBezTo>
                      <a:pt x="128252" y="15632"/>
                      <a:pt x="125533" y="10436"/>
                      <a:pt x="121367" y="6537"/>
                    </a:cubicBezTo>
                    <a:cubicBezTo>
                      <a:pt x="118986" y="5966"/>
                      <a:pt x="110703" y="16615"/>
                      <a:pt x="107085" y="16615"/>
                    </a:cubicBezTo>
                    <a:cubicBezTo>
                      <a:pt x="103467" y="16615"/>
                      <a:pt x="95851" y="9484"/>
                      <a:pt x="93470" y="15379"/>
                    </a:cubicBezTo>
                    <a:cubicBezTo>
                      <a:pt x="91090" y="21274"/>
                      <a:pt x="85759" y="12432"/>
                      <a:pt x="82236" y="17186"/>
                    </a:cubicBezTo>
                    <a:cubicBezTo>
                      <a:pt x="78713" y="21940"/>
                      <a:pt x="76333" y="11861"/>
                      <a:pt x="76333" y="11861"/>
                    </a:cubicBezTo>
                    <a:cubicBezTo>
                      <a:pt x="76333" y="11861"/>
                      <a:pt x="76333" y="10435"/>
                      <a:pt x="76333" y="8534"/>
                    </a:cubicBezTo>
                    <a:lnTo>
                      <a:pt x="74143" y="9389"/>
                    </a:lnTo>
                    <a:cubicBezTo>
                      <a:pt x="63956" y="12907"/>
                      <a:pt x="45581" y="10625"/>
                      <a:pt x="44819" y="7583"/>
                    </a:cubicBezTo>
                    <a:cubicBezTo>
                      <a:pt x="44057" y="4540"/>
                      <a:pt x="30633" y="1783"/>
                      <a:pt x="30633" y="1783"/>
                    </a:cubicBezTo>
                    <a:cubicBezTo>
                      <a:pt x="30633" y="1783"/>
                      <a:pt x="30633" y="9389"/>
                      <a:pt x="26158" y="11291"/>
                    </a:cubicBezTo>
                    <a:cubicBezTo>
                      <a:pt x="21684" y="13192"/>
                      <a:pt x="27491" y="18802"/>
                      <a:pt x="27491" y="20799"/>
                    </a:cubicBezTo>
                    <a:cubicBezTo>
                      <a:pt x="27491" y="22796"/>
                      <a:pt x="23493" y="25268"/>
                      <a:pt x="20351" y="23936"/>
                    </a:cubicBezTo>
                    <a:cubicBezTo>
                      <a:pt x="17209" y="22605"/>
                      <a:pt x="8354" y="30592"/>
                      <a:pt x="3880" y="33444"/>
                    </a:cubicBezTo>
                    <a:cubicBezTo>
                      <a:pt x="3138" y="34130"/>
                      <a:pt x="2438" y="34860"/>
                      <a:pt x="1785" y="35631"/>
                    </a:cubicBezTo>
                    <a:cubicBezTo>
                      <a:pt x="8640" y="41146"/>
                      <a:pt x="8069" y="47231"/>
                      <a:pt x="16066" y="53126"/>
                    </a:cubicBezTo>
                    <a:cubicBezTo>
                      <a:pt x="25376" y="59389"/>
                      <a:pt x="32995" y="67847"/>
                      <a:pt x="38250" y="77752"/>
                    </a:cubicBezTo>
                    <a:cubicBezTo>
                      <a:pt x="44248" y="72998"/>
                      <a:pt x="51960" y="66152"/>
                      <a:pt x="52245" y="6282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32" name="Freeform 2745">
                <a:extLst>
                  <a:ext uri="{FF2B5EF4-FFF2-40B4-BE49-F238E27FC236}">
                    <a16:creationId xmlns:a16="http://schemas.microsoft.com/office/drawing/2014/main" id="{DE9365AF-CFB2-5EB2-5578-555F7C7C1C82}"/>
                  </a:ext>
                </a:extLst>
              </p:cNvPr>
              <p:cNvSpPr/>
              <p:nvPr/>
            </p:nvSpPr>
            <p:spPr>
              <a:xfrm>
                <a:off x="5611727" y="4319998"/>
                <a:ext cx="92205" cy="81850"/>
              </a:xfrm>
              <a:custGeom>
                <a:avLst/>
                <a:gdLst>
                  <a:gd name="connsiteX0" fmla="*/ 69764 w 85687"/>
                  <a:gd name="connsiteY0" fmla="*/ 48182 h 76064"/>
                  <a:gd name="connsiteX1" fmla="*/ 63099 w 85687"/>
                  <a:gd name="connsiteY1" fmla="*/ 42002 h 76064"/>
                  <a:gd name="connsiteX2" fmla="*/ 65384 w 85687"/>
                  <a:gd name="connsiteY2" fmla="*/ 27740 h 76064"/>
                  <a:gd name="connsiteX3" fmla="*/ 65860 w 85687"/>
                  <a:gd name="connsiteY3" fmla="*/ 22700 h 76064"/>
                  <a:gd name="connsiteX4" fmla="*/ 61861 w 85687"/>
                  <a:gd name="connsiteY4" fmla="*/ 19658 h 76064"/>
                  <a:gd name="connsiteX5" fmla="*/ 53959 w 85687"/>
                  <a:gd name="connsiteY5" fmla="*/ 25838 h 76064"/>
                  <a:gd name="connsiteX6" fmla="*/ 44439 w 85687"/>
                  <a:gd name="connsiteY6" fmla="*/ 18802 h 76064"/>
                  <a:gd name="connsiteX7" fmla="*/ 38821 w 85687"/>
                  <a:gd name="connsiteY7" fmla="*/ 1783 h 76064"/>
                  <a:gd name="connsiteX8" fmla="*/ 24350 w 85687"/>
                  <a:gd name="connsiteY8" fmla="*/ 4255 h 76064"/>
                  <a:gd name="connsiteX9" fmla="*/ 22350 w 85687"/>
                  <a:gd name="connsiteY9" fmla="*/ 14428 h 76064"/>
                  <a:gd name="connsiteX10" fmla="*/ 6355 w 85687"/>
                  <a:gd name="connsiteY10" fmla="*/ 27740 h 76064"/>
                  <a:gd name="connsiteX11" fmla="*/ 1785 w 85687"/>
                  <a:gd name="connsiteY11" fmla="*/ 34490 h 76064"/>
                  <a:gd name="connsiteX12" fmla="*/ 27872 w 85687"/>
                  <a:gd name="connsiteY12" fmla="*/ 51890 h 76064"/>
                  <a:gd name="connsiteX13" fmla="*/ 74620 w 85687"/>
                  <a:gd name="connsiteY13" fmla="*/ 81175 h 76064"/>
                  <a:gd name="connsiteX14" fmla="*/ 79570 w 85687"/>
                  <a:gd name="connsiteY14" fmla="*/ 81935 h 76064"/>
                  <a:gd name="connsiteX15" fmla="*/ 85473 w 85687"/>
                  <a:gd name="connsiteY15" fmla="*/ 62919 h 76064"/>
                  <a:gd name="connsiteX16" fmla="*/ 69764 w 85687"/>
                  <a:gd name="connsiteY16" fmla="*/ 48182 h 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687" h="76064">
                    <a:moveTo>
                      <a:pt x="69764" y="48182"/>
                    </a:moveTo>
                    <a:cubicBezTo>
                      <a:pt x="63575" y="44189"/>
                      <a:pt x="60243" y="44189"/>
                      <a:pt x="63099" y="42002"/>
                    </a:cubicBezTo>
                    <a:cubicBezTo>
                      <a:pt x="65956" y="39815"/>
                      <a:pt x="66241" y="34871"/>
                      <a:pt x="65384" y="27740"/>
                    </a:cubicBezTo>
                    <a:cubicBezTo>
                      <a:pt x="65084" y="26048"/>
                      <a:pt x="65249" y="24306"/>
                      <a:pt x="65860" y="22700"/>
                    </a:cubicBezTo>
                    <a:cubicBezTo>
                      <a:pt x="63766" y="21845"/>
                      <a:pt x="62147" y="20894"/>
                      <a:pt x="61861" y="19658"/>
                    </a:cubicBezTo>
                    <a:cubicBezTo>
                      <a:pt x="61005" y="15760"/>
                      <a:pt x="57101" y="21464"/>
                      <a:pt x="53959" y="25838"/>
                    </a:cubicBezTo>
                    <a:cubicBezTo>
                      <a:pt x="50817" y="30212"/>
                      <a:pt x="43486" y="25838"/>
                      <a:pt x="44439" y="18802"/>
                    </a:cubicBezTo>
                    <a:cubicBezTo>
                      <a:pt x="45391" y="11766"/>
                      <a:pt x="41011" y="1783"/>
                      <a:pt x="38821" y="1783"/>
                    </a:cubicBezTo>
                    <a:cubicBezTo>
                      <a:pt x="33945" y="2264"/>
                      <a:pt x="29109" y="3090"/>
                      <a:pt x="24350" y="4255"/>
                    </a:cubicBezTo>
                    <a:cubicBezTo>
                      <a:pt x="25302" y="7488"/>
                      <a:pt x="23112" y="10911"/>
                      <a:pt x="22350" y="14428"/>
                    </a:cubicBezTo>
                    <a:cubicBezTo>
                      <a:pt x="21589" y="17946"/>
                      <a:pt x="10830" y="23936"/>
                      <a:pt x="6355" y="27740"/>
                    </a:cubicBezTo>
                    <a:cubicBezTo>
                      <a:pt x="4484" y="29734"/>
                      <a:pt x="2942" y="32013"/>
                      <a:pt x="1785" y="34490"/>
                    </a:cubicBezTo>
                    <a:cubicBezTo>
                      <a:pt x="10164" y="39720"/>
                      <a:pt x="19875" y="45900"/>
                      <a:pt x="27872" y="51890"/>
                    </a:cubicBezTo>
                    <a:cubicBezTo>
                      <a:pt x="42371" y="63279"/>
                      <a:pt x="58042" y="73096"/>
                      <a:pt x="74620" y="81175"/>
                    </a:cubicBezTo>
                    <a:cubicBezTo>
                      <a:pt x="76217" y="81696"/>
                      <a:pt x="77890" y="81953"/>
                      <a:pt x="79570" y="81935"/>
                    </a:cubicBezTo>
                    <a:cubicBezTo>
                      <a:pt x="81951" y="70716"/>
                      <a:pt x="84616" y="69290"/>
                      <a:pt x="85473" y="62919"/>
                    </a:cubicBezTo>
                    <a:cubicBezTo>
                      <a:pt x="86330" y="56549"/>
                      <a:pt x="76048" y="52175"/>
                      <a:pt x="69764" y="4818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33" name="Freeform 2746">
                <a:extLst>
                  <a:ext uri="{FF2B5EF4-FFF2-40B4-BE49-F238E27FC236}">
                    <a16:creationId xmlns:a16="http://schemas.microsoft.com/office/drawing/2014/main" id="{88C1AD7B-F103-961B-F13B-DAE0D45ECE6C}"/>
                  </a:ext>
                </a:extLst>
              </p:cNvPr>
              <p:cNvSpPr/>
              <p:nvPr/>
            </p:nvSpPr>
            <p:spPr>
              <a:xfrm>
                <a:off x="5573821" y="4286848"/>
                <a:ext cx="61470" cy="71619"/>
              </a:xfrm>
              <a:custGeom>
                <a:avLst/>
                <a:gdLst>
                  <a:gd name="connsiteX0" fmla="*/ 57482 w 57124"/>
                  <a:gd name="connsiteY0" fmla="*/ 45234 h 66556"/>
                  <a:gd name="connsiteX1" fmla="*/ 58815 w 57124"/>
                  <a:gd name="connsiteY1" fmla="*/ 33730 h 66556"/>
                  <a:gd name="connsiteX2" fmla="*/ 56149 w 57124"/>
                  <a:gd name="connsiteY2" fmla="*/ 21750 h 66556"/>
                  <a:gd name="connsiteX3" fmla="*/ 40154 w 57124"/>
                  <a:gd name="connsiteY3" fmla="*/ 1783 h 66556"/>
                  <a:gd name="connsiteX4" fmla="*/ 25016 w 57124"/>
                  <a:gd name="connsiteY4" fmla="*/ 4825 h 66556"/>
                  <a:gd name="connsiteX5" fmla="*/ 15495 w 57124"/>
                  <a:gd name="connsiteY5" fmla="*/ 7107 h 66556"/>
                  <a:gd name="connsiteX6" fmla="*/ 1785 w 57124"/>
                  <a:gd name="connsiteY6" fmla="*/ 22035 h 66556"/>
                  <a:gd name="connsiteX7" fmla="*/ 4737 w 57124"/>
                  <a:gd name="connsiteY7" fmla="*/ 29451 h 66556"/>
                  <a:gd name="connsiteX8" fmla="*/ 20731 w 57124"/>
                  <a:gd name="connsiteY8" fmla="*/ 54552 h 66556"/>
                  <a:gd name="connsiteX9" fmla="*/ 36726 w 57124"/>
                  <a:gd name="connsiteY9" fmla="*/ 65296 h 66556"/>
                  <a:gd name="connsiteX10" fmla="*/ 41296 w 57124"/>
                  <a:gd name="connsiteY10" fmla="*/ 58546 h 66556"/>
                  <a:gd name="connsiteX11" fmla="*/ 57482 w 57124"/>
                  <a:gd name="connsiteY11" fmla="*/ 45234 h 6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24" h="66556">
                    <a:moveTo>
                      <a:pt x="57482" y="45234"/>
                    </a:moveTo>
                    <a:cubicBezTo>
                      <a:pt x="58339" y="41241"/>
                      <a:pt x="61005" y="37248"/>
                      <a:pt x="58815" y="33730"/>
                    </a:cubicBezTo>
                    <a:cubicBezTo>
                      <a:pt x="56819" y="30065"/>
                      <a:pt x="55895" y="25914"/>
                      <a:pt x="56149" y="21750"/>
                    </a:cubicBezTo>
                    <a:cubicBezTo>
                      <a:pt x="56149" y="17281"/>
                      <a:pt x="44629" y="1783"/>
                      <a:pt x="40154" y="1783"/>
                    </a:cubicBezTo>
                    <a:cubicBezTo>
                      <a:pt x="35679" y="1783"/>
                      <a:pt x="29967" y="5776"/>
                      <a:pt x="25016" y="4825"/>
                    </a:cubicBezTo>
                    <a:cubicBezTo>
                      <a:pt x="20065" y="3875"/>
                      <a:pt x="16161" y="2163"/>
                      <a:pt x="15495" y="7107"/>
                    </a:cubicBezTo>
                    <a:cubicBezTo>
                      <a:pt x="15495" y="10435"/>
                      <a:pt x="7497" y="17186"/>
                      <a:pt x="1785" y="22035"/>
                    </a:cubicBezTo>
                    <a:cubicBezTo>
                      <a:pt x="2997" y="24410"/>
                      <a:pt x="3985" y="26893"/>
                      <a:pt x="4737" y="29451"/>
                    </a:cubicBezTo>
                    <a:cubicBezTo>
                      <a:pt x="6545" y="39597"/>
                      <a:pt x="12294" y="48619"/>
                      <a:pt x="20731" y="54552"/>
                    </a:cubicBezTo>
                    <a:cubicBezTo>
                      <a:pt x="25865" y="58420"/>
                      <a:pt x="31204" y="62006"/>
                      <a:pt x="36726" y="65296"/>
                    </a:cubicBezTo>
                    <a:cubicBezTo>
                      <a:pt x="37883" y="62819"/>
                      <a:pt x="39425" y="60541"/>
                      <a:pt x="41296" y="58546"/>
                    </a:cubicBezTo>
                    <a:cubicBezTo>
                      <a:pt x="45962" y="55313"/>
                      <a:pt x="56625" y="49228"/>
                      <a:pt x="57482" y="45234"/>
                    </a:cubicBezTo>
                    <a:close/>
                  </a:path>
                </a:pathLst>
              </a:custGeom>
              <a:solidFill>
                <a:srgbClr val="015884"/>
              </a:solidFill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34" name="Freeform 2747">
                <a:extLst>
                  <a:ext uri="{FF2B5EF4-FFF2-40B4-BE49-F238E27FC236}">
                    <a16:creationId xmlns:a16="http://schemas.microsoft.com/office/drawing/2014/main" id="{C16BCF8C-1FB0-E02A-F940-B40BE015837C}"/>
                  </a:ext>
                </a:extLst>
              </p:cNvPr>
              <p:cNvSpPr/>
              <p:nvPr/>
            </p:nvSpPr>
            <p:spPr>
              <a:xfrm>
                <a:off x="5492988" y="3888133"/>
                <a:ext cx="184411" cy="143238"/>
              </a:xfrm>
              <a:custGeom>
                <a:avLst/>
                <a:gdLst>
                  <a:gd name="connsiteX0" fmla="*/ 80808 w 171374"/>
                  <a:gd name="connsiteY0" fmla="*/ 106371 h 133112"/>
                  <a:gd name="connsiteX1" fmla="*/ 101754 w 171374"/>
                  <a:gd name="connsiteY1" fmla="*/ 91348 h 133112"/>
                  <a:gd name="connsiteX2" fmla="*/ 101754 w 171374"/>
                  <a:gd name="connsiteY2" fmla="*/ 37913 h 133112"/>
                  <a:gd name="connsiteX3" fmla="*/ 169066 w 171374"/>
                  <a:gd name="connsiteY3" fmla="*/ 37913 h 133112"/>
                  <a:gd name="connsiteX4" fmla="*/ 169542 w 171374"/>
                  <a:gd name="connsiteY4" fmla="*/ 9389 h 133112"/>
                  <a:gd name="connsiteX5" fmla="*/ 155166 w 171374"/>
                  <a:gd name="connsiteY5" fmla="*/ 1783 h 133112"/>
                  <a:gd name="connsiteX6" fmla="*/ 80618 w 171374"/>
                  <a:gd name="connsiteY6" fmla="*/ 1783 h 133112"/>
                  <a:gd name="connsiteX7" fmla="*/ 69669 w 171374"/>
                  <a:gd name="connsiteY7" fmla="*/ 20133 h 133112"/>
                  <a:gd name="connsiteX8" fmla="*/ 43010 w 171374"/>
                  <a:gd name="connsiteY8" fmla="*/ 56834 h 133112"/>
                  <a:gd name="connsiteX9" fmla="*/ 7688 w 171374"/>
                  <a:gd name="connsiteY9" fmla="*/ 119207 h 133112"/>
                  <a:gd name="connsiteX10" fmla="*/ 1785 w 171374"/>
                  <a:gd name="connsiteY10" fmla="*/ 138223 h 133112"/>
                  <a:gd name="connsiteX11" fmla="*/ 80808 w 171374"/>
                  <a:gd name="connsiteY11" fmla="*/ 138223 h 133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1374" h="133112">
                    <a:moveTo>
                      <a:pt x="80808" y="106371"/>
                    </a:moveTo>
                    <a:cubicBezTo>
                      <a:pt x="80808" y="101807"/>
                      <a:pt x="101754" y="95912"/>
                      <a:pt x="101754" y="91348"/>
                    </a:cubicBezTo>
                    <a:lnTo>
                      <a:pt x="101754" y="37913"/>
                    </a:lnTo>
                    <a:cubicBezTo>
                      <a:pt x="101754" y="37913"/>
                      <a:pt x="167067" y="39149"/>
                      <a:pt x="169066" y="37913"/>
                    </a:cubicBezTo>
                    <a:cubicBezTo>
                      <a:pt x="170079" y="28439"/>
                      <a:pt x="170239" y="18892"/>
                      <a:pt x="169542" y="9389"/>
                    </a:cubicBezTo>
                    <a:cubicBezTo>
                      <a:pt x="167067" y="5206"/>
                      <a:pt x="170589" y="1783"/>
                      <a:pt x="155166" y="1783"/>
                    </a:cubicBezTo>
                    <a:lnTo>
                      <a:pt x="80618" y="1783"/>
                    </a:lnTo>
                    <a:cubicBezTo>
                      <a:pt x="75621" y="6991"/>
                      <a:pt x="71877" y="13266"/>
                      <a:pt x="69669" y="20133"/>
                    </a:cubicBezTo>
                    <a:cubicBezTo>
                      <a:pt x="66051" y="29641"/>
                      <a:pt x="43867" y="43523"/>
                      <a:pt x="43010" y="56834"/>
                    </a:cubicBezTo>
                    <a:cubicBezTo>
                      <a:pt x="42153" y="70145"/>
                      <a:pt x="21303" y="90778"/>
                      <a:pt x="7688" y="119207"/>
                    </a:cubicBezTo>
                    <a:cubicBezTo>
                      <a:pt x="4652" y="125164"/>
                      <a:pt x="2655" y="131595"/>
                      <a:pt x="1785" y="138223"/>
                    </a:cubicBezTo>
                    <a:lnTo>
                      <a:pt x="80808" y="138223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35" name="Freeform 2748">
                <a:extLst>
                  <a:ext uri="{FF2B5EF4-FFF2-40B4-BE49-F238E27FC236}">
                    <a16:creationId xmlns:a16="http://schemas.microsoft.com/office/drawing/2014/main" id="{08FF2C68-A794-E1FA-A970-E5863D672CDA}"/>
                  </a:ext>
                </a:extLst>
              </p:cNvPr>
              <p:cNvSpPr/>
              <p:nvPr/>
            </p:nvSpPr>
            <p:spPr>
              <a:xfrm>
                <a:off x="5492355" y="3895909"/>
                <a:ext cx="256126" cy="286477"/>
              </a:xfrm>
              <a:custGeom>
                <a:avLst/>
                <a:gdLst>
                  <a:gd name="connsiteX0" fmla="*/ 20272 w 238020"/>
                  <a:gd name="connsiteY0" fmla="*/ 231972 h 266224"/>
                  <a:gd name="connsiteX1" fmla="*/ 38552 w 238020"/>
                  <a:gd name="connsiteY1" fmla="*/ 231972 h 266224"/>
                  <a:gd name="connsiteX2" fmla="*/ 54071 w 238020"/>
                  <a:gd name="connsiteY2" fmla="*/ 230546 h 266224"/>
                  <a:gd name="connsiteX3" fmla="*/ 65305 w 238020"/>
                  <a:gd name="connsiteY3" fmla="*/ 240054 h 266224"/>
                  <a:gd name="connsiteX4" fmla="*/ 72351 w 238020"/>
                  <a:gd name="connsiteY4" fmla="*/ 240054 h 266224"/>
                  <a:gd name="connsiteX5" fmla="*/ 86442 w 238020"/>
                  <a:gd name="connsiteY5" fmla="*/ 258404 h 266224"/>
                  <a:gd name="connsiteX6" fmla="*/ 95962 w 238020"/>
                  <a:gd name="connsiteY6" fmla="*/ 267912 h 266224"/>
                  <a:gd name="connsiteX7" fmla="*/ 106721 w 238020"/>
                  <a:gd name="connsiteY7" fmla="*/ 261447 h 266224"/>
                  <a:gd name="connsiteX8" fmla="*/ 118336 w 238020"/>
                  <a:gd name="connsiteY8" fmla="*/ 256978 h 266224"/>
                  <a:gd name="connsiteX9" fmla="*/ 129095 w 238020"/>
                  <a:gd name="connsiteY9" fmla="*/ 255172 h 266224"/>
                  <a:gd name="connsiteX10" fmla="*/ 142614 w 238020"/>
                  <a:gd name="connsiteY10" fmla="*/ 256122 h 266224"/>
                  <a:gd name="connsiteX11" fmla="*/ 155182 w 238020"/>
                  <a:gd name="connsiteY11" fmla="*/ 252509 h 266224"/>
                  <a:gd name="connsiteX12" fmla="*/ 233443 w 238020"/>
                  <a:gd name="connsiteY12" fmla="*/ 251559 h 266224"/>
                  <a:gd name="connsiteX13" fmla="*/ 236109 w 238020"/>
                  <a:gd name="connsiteY13" fmla="*/ 234539 h 266224"/>
                  <a:gd name="connsiteX14" fmla="*/ 229730 w 238020"/>
                  <a:gd name="connsiteY14" fmla="*/ 228454 h 266224"/>
                  <a:gd name="connsiteX15" fmla="*/ 210688 w 238020"/>
                  <a:gd name="connsiteY15" fmla="*/ 51605 h 266224"/>
                  <a:gd name="connsiteX16" fmla="*/ 244392 w 238020"/>
                  <a:gd name="connsiteY16" fmla="*/ 51605 h 266224"/>
                  <a:gd name="connsiteX17" fmla="*/ 173557 w 238020"/>
                  <a:gd name="connsiteY17" fmla="*/ 5396 h 266224"/>
                  <a:gd name="connsiteX18" fmla="*/ 169654 w 238020"/>
                  <a:gd name="connsiteY18" fmla="*/ 1783 h 266224"/>
                  <a:gd name="connsiteX19" fmla="*/ 169178 w 238020"/>
                  <a:gd name="connsiteY19" fmla="*/ 30307 h 266224"/>
                  <a:gd name="connsiteX20" fmla="*/ 101865 w 238020"/>
                  <a:gd name="connsiteY20" fmla="*/ 30307 h 266224"/>
                  <a:gd name="connsiteX21" fmla="*/ 101865 w 238020"/>
                  <a:gd name="connsiteY21" fmla="*/ 83742 h 266224"/>
                  <a:gd name="connsiteX22" fmla="*/ 80919 w 238020"/>
                  <a:gd name="connsiteY22" fmla="*/ 98765 h 266224"/>
                  <a:gd name="connsiteX23" fmla="*/ 80919 w 238020"/>
                  <a:gd name="connsiteY23" fmla="*/ 130046 h 266224"/>
                  <a:gd name="connsiteX24" fmla="*/ 1897 w 238020"/>
                  <a:gd name="connsiteY24" fmla="*/ 130046 h 266224"/>
                  <a:gd name="connsiteX25" fmla="*/ 13131 w 238020"/>
                  <a:gd name="connsiteY25" fmla="*/ 152675 h 266224"/>
                  <a:gd name="connsiteX26" fmla="*/ 17606 w 238020"/>
                  <a:gd name="connsiteY26" fmla="*/ 184907 h 266224"/>
                  <a:gd name="connsiteX27" fmla="*/ 11132 w 238020"/>
                  <a:gd name="connsiteY27" fmla="*/ 224271 h 266224"/>
                  <a:gd name="connsiteX28" fmla="*/ 7705 w 238020"/>
                  <a:gd name="connsiteY28" fmla="*/ 241670 h 266224"/>
                  <a:gd name="connsiteX29" fmla="*/ 8656 w 238020"/>
                  <a:gd name="connsiteY29" fmla="*/ 241670 h 266224"/>
                  <a:gd name="connsiteX30" fmla="*/ 20272 w 238020"/>
                  <a:gd name="connsiteY30" fmla="*/ 231972 h 26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020" h="266224">
                    <a:moveTo>
                      <a:pt x="20272" y="231972"/>
                    </a:moveTo>
                    <a:cubicBezTo>
                      <a:pt x="26340" y="232750"/>
                      <a:pt x="32483" y="232750"/>
                      <a:pt x="38552" y="231972"/>
                    </a:cubicBezTo>
                    <a:cubicBezTo>
                      <a:pt x="43406" y="229726"/>
                      <a:pt x="48888" y="229222"/>
                      <a:pt x="54071" y="230546"/>
                    </a:cubicBezTo>
                    <a:cubicBezTo>
                      <a:pt x="58325" y="233061"/>
                      <a:pt x="62124" y="236275"/>
                      <a:pt x="65305" y="240054"/>
                    </a:cubicBezTo>
                    <a:lnTo>
                      <a:pt x="72351" y="240054"/>
                    </a:lnTo>
                    <a:cubicBezTo>
                      <a:pt x="72351" y="240054"/>
                      <a:pt x="78063" y="255552"/>
                      <a:pt x="86442" y="258404"/>
                    </a:cubicBezTo>
                    <a:cubicBezTo>
                      <a:pt x="90781" y="260144"/>
                      <a:pt x="94221" y="263578"/>
                      <a:pt x="95962" y="267912"/>
                    </a:cubicBezTo>
                    <a:cubicBezTo>
                      <a:pt x="101960" y="267912"/>
                      <a:pt x="106721" y="265821"/>
                      <a:pt x="106721" y="261447"/>
                    </a:cubicBezTo>
                    <a:cubicBezTo>
                      <a:pt x="106721" y="257073"/>
                      <a:pt x="109387" y="248896"/>
                      <a:pt x="118336" y="256978"/>
                    </a:cubicBezTo>
                    <a:cubicBezTo>
                      <a:pt x="127286" y="265060"/>
                      <a:pt x="127381" y="257929"/>
                      <a:pt x="129095" y="255172"/>
                    </a:cubicBezTo>
                    <a:cubicBezTo>
                      <a:pt x="130808" y="252414"/>
                      <a:pt x="137187" y="256122"/>
                      <a:pt x="142614" y="256122"/>
                    </a:cubicBezTo>
                    <a:cubicBezTo>
                      <a:pt x="146994" y="255719"/>
                      <a:pt x="151258" y="254493"/>
                      <a:pt x="155182" y="252509"/>
                    </a:cubicBezTo>
                    <a:cubicBezTo>
                      <a:pt x="155182" y="252509"/>
                      <a:pt x="229825" y="253460"/>
                      <a:pt x="233443" y="251559"/>
                    </a:cubicBezTo>
                    <a:cubicBezTo>
                      <a:pt x="237061" y="249657"/>
                      <a:pt x="236109" y="234539"/>
                      <a:pt x="236109" y="234539"/>
                    </a:cubicBezTo>
                    <a:lnTo>
                      <a:pt x="229730" y="228454"/>
                    </a:lnTo>
                    <a:lnTo>
                      <a:pt x="210688" y="51605"/>
                    </a:lnTo>
                    <a:lnTo>
                      <a:pt x="244392" y="51605"/>
                    </a:lnTo>
                    <a:cubicBezTo>
                      <a:pt x="208403" y="27835"/>
                      <a:pt x="177746" y="7678"/>
                      <a:pt x="173557" y="5396"/>
                    </a:cubicBezTo>
                    <a:cubicBezTo>
                      <a:pt x="171938" y="4587"/>
                      <a:pt x="170584" y="3333"/>
                      <a:pt x="169654" y="1783"/>
                    </a:cubicBezTo>
                    <a:cubicBezTo>
                      <a:pt x="170350" y="11286"/>
                      <a:pt x="170191" y="20832"/>
                      <a:pt x="169178" y="30307"/>
                    </a:cubicBezTo>
                    <a:cubicBezTo>
                      <a:pt x="167178" y="31543"/>
                      <a:pt x="101865" y="30307"/>
                      <a:pt x="101865" y="30307"/>
                    </a:cubicBezTo>
                    <a:lnTo>
                      <a:pt x="101865" y="83742"/>
                    </a:lnTo>
                    <a:cubicBezTo>
                      <a:pt x="101865" y="88306"/>
                      <a:pt x="80919" y="94201"/>
                      <a:pt x="80919" y="98765"/>
                    </a:cubicBezTo>
                    <a:lnTo>
                      <a:pt x="80919" y="130046"/>
                    </a:lnTo>
                    <a:lnTo>
                      <a:pt x="1897" y="130046"/>
                    </a:lnTo>
                    <a:cubicBezTo>
                      <a:pt x="754" y="142977"/>
                      <a:pt x="8656" y="147541"/>
                      <a:pt x="13131" y="152675"/>
                    </a:cubicBezTo>
                    <a:cubicBezTo>
                      <a:pt x="19415" y="159806"/>
                      <a:pt x="8466" y="172167"/>
                      <a:pt x="17606" y="184907"/>
                    </a:cubicBezTo>
                    <a:cubicBezTo>
                      <a:pt x="26746" y="197648"/>
                      <a:pt x="15511" y="217140"/>
                      <a:pt x="11132" y="224271"/>
                    </a:cubicBezTo>
                    <a:cubicBezTo>
                      <a:pt x="8882" y="229797"/>
                      <a:pt x="7719" y="235705"/>
                      <a:pt x="7705" y="241670"/>
                    </a:cubicBezTo>
                    <a:lnTo>
                      <a:pt x="8656" y="241670"/>
                    </a:lnTo>
                    <a:cubicBezTo>
                      <a:pt x="14845" y="240339"/>
                      <a:pt x="13417" y="230546"/>
                      <a:pt x="20272" y="23197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36" name="Freeform 2749">
                <a:extLst>
                  <a:ext uri="{FF2B5EF4-FFF2-40B4-BE49-F238E27FC236}">
                    <a16:creationId xmlns:a16="http://schemas.microsoft.com/office/drawing/2014/main" id="{0045B01C-3C67-354C-FDA4-FC496D311EF4}"/>
                  </a:ext>
                </a:extLst>
              </p:cNvPr>
              <p:cNvSpPr/>
              <p:nvPr/>
            </p:nvSpPr>
            <p:spPr>
              <a:xfrm>
                <a:off x="5594311" y="3949112"/>
                <a:ext cx="358579" cy="337633"/>
              </a:xfrm>
              <a:custGeom>
                <a:avLst/>
                <a:gdLst>
                  <a:gd name="connsiteX0" fmla="*/ 318828 w 333228"/>
                  <a:gd name="connsiteY0" fmla="*/ 131472 h 313764"/>
                  <a:gd name="connsiteX1" fmla="*/ 309307 w 333228"/>
                  <a:gd name="connsiteY1" fmla="*/ 110364 h 313764"/>
                  <a:gd name="connsiteX2" fmla="*/ 286743 w 333228"/>
                  <a:gd name="connsiteY2" fmla="*/ 103328 h 313764"/>
                  <a:gd name="connsiteX3" fmla="*/ 274081 w 333228"/>
                  <a:gd name="connsiteY3" fmla="*/ 85073 h 313764"/>
                  <a:gd name="connsiteX4" fmla="*/ 150310 w 333228"/>
                  <a:gd name="connsiteY4" fmla="*/ 1783 h 313764"/>
                  <a:gd name="connsiteX5" fmla="*/ 116606 w 333228"/>
                  <a:gd name="connsiteY5" fmla="*/ 1783 h 313764"/>
                  <a:gd name="connsiteX6" fmla="*/ 135648 w 333228"/>
                  <a:gd name="connsiteY6" fmla="*/ 178632 h 313764"/>
                  <a:gd name="connsiteX7" fmla="*/ 141932 w 333228"/>
                  <a:gd name="connsiteY7" fmla="*/ 184907 h 313764"/>
                  <a:gd name="connsiteX8" fmla="*/ 139266 w 333228"/>
                  <a:gd name="connsiteY8" fmla="*/ 201927 h 313764"/>
                  <a:gd name="connsiteX9" fmla="*/ 61005 w 333228"/>
                  <a:gd name="connsiteY9" fmla="*/ 202877 h 313764"/>
                  <a:gd name="connsiteX10" fmla="*/ 48437 w 333228"/>
                  <a:gd name="connsiteY10" fmla="*/ 206490 h 313764"/>
                  <a:gd name="connsiteX11" fmla="*/ 34917 w 333228"/>
                  <a:gd name="connsiteY11" fmla="*/ 205540 h 313764"/>
                  <a:gd name="connsiteX12" fmla="*/ 24159 w 333228"/>
                  <a:gd name="connsiteY12" fmla="*/ 207346 h 313764"/>
                  <a:gd name="connsiteX13" fmla="*/ 12544 w 333228"/>
                  <a:gd name="connsiteY13" fmla="*/ 211815 h 313764"/>
                  <a:gd name="connsiteX14" fmla="*/ 1785 w 333228"/>
                  <a:gd name="connsiteY14" fmla="*/ 218280 h 313764"/>
                  <a:gd name="connsiteX15" fmla="*/ 3594 w 333228"/>
                  <a:gd name="connsiteY15" fmla="*/ 222939 h 313764"/>
                  <a:gd name="connsiteX16" fmla="*/ 7307 w 333228"/>
                  <a:gd name="connsiteY16" fmla="*/ 228359 h 313764"/>
                  <a:gd name="connsiteX17" fmla="*/ 10259 w 333228"/>
                  <a:gd name="connsiteY17" fmla="*/ 240814 h 313764"/>
                  <a:gd name="connsiteX18" fmla="*/ 20922 w 333228"/>
                  <a:gd name="connsiteY18" fmla="*/ 253840 h 313764"/>
                  <a:gd name="connsiteX19" fmla="*/ 20922 w 333228"/>
                  <a:gd name="connsiteY19" fmla="*/ 269814 h 313764"/>
                  <a:gd name="connsiteX20" fmla="*/ 26825 w 333228"/>
                  <a:gd name="connsiteY20" fmla="*/ 275138 h 313764"/>
                  <a:gd name="connsiteX21" fmla="*/ 38059 w 333228"/>
                  <a:gd name="connsiteY21" fmla="*/ 273332 h 313764"/>
                  <a:gd name="connsiteX22" fmla="*/ 51674 w 333228"/>
                  <a:gd name="connsiteY22" fmla="*/ 274568 h 313764"/>
                  <a:gd name="connsiteX23" fmla="*/ 65955 w 333228"/>
                  <a:gd name="connsiteY23" fmla="*/ 264489 h 313764"/>
                  <a:gd name="connsiteX24" fmla="*/ 73667 w 333228"/>
                  <a:gd name="connsiteY24" fmla="*/ 279227 h 313764"/>
                  <a:gd name="connsiteX25" fmla="*/ 80713 w 333228"/>
                  <a:gd name="connsiteY25" fmla="*/ 288735 h 313764"/>
                  <a:gd name="connsiteX26" fmla="*/ 80713 w 333228"/>
                  <a:gd name="connsiteY26" fmla="*/ 295866 h 313764"/>
                  <a:gd name="connsiteX27" fmla="*/ 85473 w 333228"/>
                  <a:gd name="connsiteY27" fmla="*/ 307085 h 313764"/>
                  <a:gd name="connsiteX28" fmla="*/ 94994 w 333228"/>
                  <a:gd name="connsiteY28" fmla="*/ 308321 h 313764"/>
                  <a:gd name="connsiteX29" fmla="*/ 105086 w 333228"/>
                  <a:gd name="connsiteY29" fmla="*/ 311269 h 313764"/>
                  <a:gd name="connsiteX30" fmla="*/ 116321 w 333228"/>
                  <a:gd name="connsiteY30" fmla="*/ 305944 h 313764"/>
                  <a:gd name="connsiteX31" fmla="*/ 126413 w 333228"/>
                  <a:gd name="connsiteY31" fmla="*/ 304708 h 313764"/>
                  <a:gd name="connsiteX32" fmla="*/ 133458 w 333228"/>
                  <a:gd name="connsiteY32" fmla="*/ 307085 h 313764"/>
                  <a:gd name="connsiteX33" fmla="*/ 139170 w 333228"/>
                  <a:gd name="connsiteY33" fmla="*/ 305944 h 313764"/>
                  <a:gd name="connsiteX34" fmla="*/ 144788 w 333228"/>
                  <a:gd name="connsiteY34" fmla="*/ 290541 h 313764"/>
                  <a:gd name="connsiteX35" fmla="*/ 143550 w 333228"/>
                  <a:gd name="connsiteY35" fmla="*/ 277515 h 313764"/>
                  <a:gd name="connsiteX36" fmla="*/ 159545 w 333228"/>
                  <a:gd name="connsiteY36" fmla="*/ 270384 h 313764"/>
                  <a:gd name="connsiteX37" fmla="*/ 166114 w 333228"/>
                  <a:gd name="connsiteY37" fmla="*/ 257929 h 313764"/>
                  <a:gd name="connsiteX38" fmla="*/ 172589 w 333228"/>
                  <a:gd name="connsiteY38" fmla="*/ 243191 h 313764"/>
                  <a:gd name="connsiteX39" fmla="*/ 185061 w 333228"/>
                  <a:gd name="connsiteY39" fmla="*/ 243762 h 313764"/>
                  <a:gd name="connsiteX40" fmla="*/ 193915 w 333228"/>
                  <a:gd name="connsiteY40" fmla="*/ 234254 h 313764"/>
                  <a:gd name="connsiteX41" fmla="*/ 203436 w 333228"/>
                  <a:gd name="connsiteY41" fmla="*/ 229500 h 313764"/>
                  <a:gd name="connsiteX42" fmla="*/ 211148 w 333228"/>
                  <a:gd name="connsiteY42" fmla="*/ 225316 h 313764"/>
                  <a:gd name="connsiteX43" fmla="*/ 228285 w 333228"/>
                  <a:gd name="connsiteY43" fmla="*/ 218185 h 313764"/>
                  <a:gd name="connsiteX44" fmla="*/ 243138 w 333228"/>
                  <a:gd name="connsiteY44" fmla="*/ 211720 h 313764"/>
                  <a:gd name="connsiteX45" fmla="*/ 268558 w 333228"/>
                  <a:gd name="connsiteY45" fmla="*/ 212861 h 313764"/>
                  <a:gd name="connsiteX46" fmla="*/ 284553 w 333228"/>
                  <a:gd name="connsiteY46" fmla="*/ 207536 h 313764"/>
                  <a:gd name="connsiteX47" fmla="*/ 315972 w 333228"/>
                  <a:gd name="connsiteY47" fmla="*/ 204589 h 313764"/>
                  <a:gd name="connsiteX48" fmla="*/ 328444 w 333228"/>
                  <a:gd name="connsiteY48" fmla="*/ 195746 h 313764"/>
                  <a:gd name="connsiteX49" fmla="*/ 335014 w 333228"/>
                  <a:gd name="connsiteY49" fmla="*/ 180914 h 313764"/>
                  <a:gd name="connsiteX50" fmla="*/ 336252 w 333228"/>
                  <a:gd name="connsiteY50" fmla="*/ 127669 h 313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33228" h="313764">
                    <a:moveTo>
                      <a:pt x="318828" y="131472"/>
                    </a:moveTo>
                    <a:cubicBezTo>
                      <a:pt x="318828" y="131472"/>
                      <a:pt x="318828" y="115974"/>
                      <a:pt x="309307" y="110364"/>
                    </a:cubicBezTo>
                    <a:cubicBezTo>
                      <a:pt x="302258" y="106714"/>
                      <a:pt x="294620" y="104332"/>
                      <a:pt x="286743" y="103328"/>
                    </a:cubicBezTo>
                    <a:cubicBezTo>
                      <a:pt x="283160" y="96826"/>
                      <a:pt x="278917" y="90709"/>
                      <a:pt x="274081" y="85073"/>
                    </a:cubicBezTo>
                    <a:cubicBezTo>
                      <a:pt x="270748" y="81650"/>
                      <a:pt x="204769" y="37533"/>
                      <a:pt x="150310" y="1783"/>
                    </a:cubicBezTo>
                    <a:lnTo>
                      <a:pt x="116606" y="1783"/>
                    </a:lnTo>
                    <a:lnTo>
                      <a:pt x="135648" y="178632"/>
                    </a:lnTo>
                    <a:lnTo>
                      <a:pt x="141932" y="184907"/>
                    </a:lnTo>
                    <a:cubicBezTo>
                      <a:pt x="141932" y="184907"/>
                      <a:pt x="142788" y="200215"/>
                      <a:pt x="139266" y="201927"/>
                    </a:cubicBezTo>
                    <a:cubicBezTo>
                      <a:pt x="135743" y="203638"/>
                      <a:pt x="61005" y="202877"/>
                      <a:pt x="61005" y="202877"/>
                    </a:cubicBezTo>
                    <a:cubicBezTo>
                      <a:pt x="57080" y="204861"/>
                      <a:pt x="52817" y="206087"/>
                      <a:pt x="48437" y="206490"/>
                    </a:cubicBezTo>
                    <a:cubicBezTo>
                      <a:pt x="43010" y="206490"/>
                      <a:pt x="36726" y="202877"/>
                      <a:pt x="34917" y="205540"/>
                    </a:cubicBezTo>
                    <a:cubicBezTo>
                      <a:pt x="33108" y="208202"/>
                      <a:pt x="33204" y="215048"/>
                      <a:pt x="24159" y="207346"/>
                    </a:cubicBezTo>
                    <a:cubicBezTo>
                      <a:pt x="15114" y="199645"/>
                      <a:pt x="12544" y="206490"/>
                      <a:pt x="12544" y="211815"/>
                    </a:cubicBezTo>
                    <a:cubicBezTo>
                      <a:pt x="12544" y="217139"/>
                      <a:pt x="7783" y="218185"/>
                      <a:pt x="1785" y="218280"/>
                    </a:cubicBezTo>
                    <a:cubicBezTo>
                      <a:pt x="2515" y="219781"/>
                      <a:pt x="3120" y="221339"/>
                      <a:pt x="3594" y="222939"/>
                    </a:cubicBezTo>
                    <a:lnTo>
                      <a:pt x="7307" y="228359"/>
                    </a:lnTo>
                    <a:cubicBezTo>
                      <a:pt x="7307" y="228359"/>
                      <a:pt x="6641" y="237296"/>
                      <a:pt x="10259" y="240814"/>
                    </a:cubicBezTo>
                    <a:cubicBezTo>
                      <a:pt x="14539" y="244509"/>
                      <a:pt x="18146" y="248916"/>
                      <a:pt x="20922" y="253840"/>
                    </a:cubicBezTo>
                    <a:cubicBezTo>
                      <a:pt x="21213" y="259161"/>
                      <a:pt x="21213" y="264493"/>
                      <a:pt x="20922" y="269814"/>
                    </a:cubicBezTo>
                    <a:cubicBezTo>
                      <a:pt x="20922" y="269814"/>
                      <a:pt x="23302" y="279892"/>
                      <a:pt x="26825" y="275138"/>
                    </a:cubicBezTo>
                    <a:cubicBezTo>
                      <a:pt x="30348" y="270384"/>
                      <a:pt x="35679" y="279227"/>
                      <a:pt x="38059" y="273332"/>
                    </a:cubicBezTo>
                    <a:cubicBezTo>
                      <a:pt x="40440" y="267437"/>
                      <a:pt x="48151" y="274568"/>
                      <a:pt x="51674" y="274568"/>
                    </a:cubicBezTo>
                    <a:cubicBezTo>
                      <a:pt x="55197" y="274568"/>
                      <a:pt x="63575" y="263919"/>
                      <a:pt x="65955" y="264489"/>
                    </a:cubicBezTo>
                    <a:cubicBezTo>
                      <a:pt x="70122" y="268389"/>
                      <a:pt x="72841" y="273584"/>
                      <a:pt x="73667" y="279227"/>
                    </a:cubicBezTo>
                    <a:cubicBezTo>
                      <a:pt x="73667" y="283410"/>
                      <a:pt x="84330" y="287594"/>
                      <a:pt x="80713" y="288735"/>
                    </a:cubicBezTo>
                    <a:cubicBezTo>
                      <a:pt x="77095" y="289876"/>
                      <a:pt x="76619" y="295866"/>
                      <a:pt x="80713" y="295866"/>
                    </a:cubicBezTo>
                    <a:cubicBezTo>
                      <a:pt x="84807" y="295866"/>
                      <a:pt x="83093" y="303567"/>
                      <a:pt x="85473" y="307085"/>
                    </a:cubicBezTo>
                    <a:cubicBezTo>
                      <a:pt x="87853" y="310603"/>
                      <a:pt x="92614" y="313646"/>
                      <a:pt x="94994" y="308321"/>
                    </a:cubicBezTo>
                    <a:cubicBezTo>
                      <a:pt x="97374" y="302997"/>
                      <a:pt x="102706" y="307656"/>
                      <a:pt x="105086" y="311269"/>
                    </a:cubicBezTo>
                    <a:cubicBezTo>
                      <a:pt x="107466" y="314882"/>
                      <a:pt x="115178" y="310603"/>
                      <a:pt x="116321" y="305944"/>
                    </a:cubicBezTo>
                    <a:cubicBezTo>
                      <a:pt x="117463" y="301285"/>
                      <a:pt x="126984" y="299384"/>
                      <a:pt x="126413" y="304708"/>
                    </a:cubicBezTo>
                    <a:cubicBezTo>
                      <a:pt x="125841" y="310033"/>
                      <a:pt x="127555" y="311269"/>
                      <a:pt x="133458" y="307085"/>
                    </a:cubicBezTo>
                    <a:cubicBezTo>
                      <a:pt x="135139" y="305974"/>
                      <a:pt x="137190" y="305564"/>
                      <a:pt x="139170" y="305944"/>
                    </a:cubicBezTo>
                    <a:cubicBezTo>
                      <a:pt x="140678" y="300685"/>
                      <a:pt x="142555" y="295537"/>
                      <a:pt x="144788" y="290541"/>
                    </a:cubicBezTo>
                    <a:cubicBezTo>
                      <a:pt x="146501" y="286928"/>
                      <a:pt x="140599" y="278656"/>
                      <a:pt x="143550" y="277515"/>
                    </a:cubicBezTo>
                    <a:cubicBezTo>
                      <a:pt x="146501" y="276374"/>
                      <a:pt x="156593" y="278656"/>
                      <a:pt x="159545" y="270384"/>
                    </a:cubicBezTo>
                    <a:cubicBezTo>
                      <a:pt x="161016" y="265893"/>
                      <a:pt x="163237" y="261681"/>
                      <a:pt x="166114" y="257929"/>
                    </a:cubicBezTo>
                    <a:cubicBezTo>
                      <a:pt x="166114" y="257929"/>
                      <a:pt x="167257" y="240244"/>
                      <a:pt x="172589" y="243191"/>
                    </a:cubicBezTo>
                    <a:cubicBezTo>
                      <a:pt x="177920" y="246139"/>
                      <a:pt x="184394" y="250893"/>
                      <a:pt x="185061" y="243762"/>
                    </a:cubicBezTo>
                    <a:cubicBezTo>
                      <a:pt x="185727" y="236631"/>
                      <a:pt x="192106" y="240814"/>
                      <a:pt x="193915" y="234254"/>
                    </a:cubicBezTo>
                    <a:cubicBezTo>
                      <a:pt x="195724" y="227693"/>
                      <a:pt x="199247" y="228264"/>
                      <a:pt x="203436" y="229500"/>
                    </a:cubicBezTo>
                    <a:cubicBezTo>
                      <a:pt x="207625" y="230736"/>
                      <a:pt x="211148" y="228834"/>
                      <a:pt x="211148" y="225316"/>
                    </a:cubicBezTo>
                    <a:cubicBezTo>
                      <a:pt x="211148" y="221798"/>
                      <a:pt x="220669" y="223605"/>
                      <a:pt x="228285" y="218185"/>
                    </a:cubicBezTo>
                    <a:cubicBezTo>
                      <a:pt x="235902" y="212766"/>
                      <a:pt x="240186" y="208677"/>
                      <a:pt x="243138" y="211720"/>
                    </a:cubicBezTo>
                    <a:cubicBezTo>
                      <a:pt x="251388" y="214182"/>
                      <a:pt x="260120" y="214574"/>
                      <a:pt x="268558" y="212861"/>
                    </a:cubicBezTo>
                    <a:cubicBezTo>
                      <a:pt x="271510" y="211720"/>
                      <a:pt x="277508" y="206395"/>
                      <a:pt x="284553" y="207536"/>
                    </a:cubicBezTo>
                    <a:cubicBezTo>
                      <a:pt x="295075" y="207167"/>
                      <a:pt x="305566" y="206183"/>
                      <a:pt x="315972" y="204589"/>
                    </a:cubicBezTo>
                    <a:cubicBezTo>
                      <a:pt x="323113" y="204589"/>
                      <a:pt x="326064" y="198123"/>
                      <a:pt x="328444" y="195746"/>
                    </a:cubicBezTo>
                    <a:cubicBezTo>
                      <a:pt x="330825" y="193369"/>
                      <a:pt x="332634" y="182720"/>
                      <a:pt x="335014" y="180914"/>
                    </a:cubicBezTo>
                    <a:cubicBezTo>
                      <a:pt x="336621" y="163213"/>
                      <a:pt x="337035" y="145425"/>
                      <a:pt x="336252" y="12766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37" name="Freeform 2750">
                <a:extLst>
                  <a:ext uri="{FF2B5EF4-FFF2-40B4-BE49-F238E27FC236}">
                    <a16:creationId xmlns:a16="http://schemas.microsoft.com/office/drawing/2014/main" id="{8546EE99-2531-D655-FD59-9CBAD753E371}"/>
                  </a:ext>
                </a:extLst>
              </p:cNvPr>
              <p:cNvSpPr/>
              <p:nvPr/>
            </p:nvSpPr>
            <p:spPr>
              <a:xfrm>
                <a:off x="5741737" y="4174469"/>
                <a:ext cx="174166" cy="122775"/>
              </a:xfrm>
              <a:custGeom>
                <a:avLst/>
                <a:gdLst>
                  <a:gd name="connsiteX0" fmla="*/ 165543 w 161853"/>
                  <a:gd name="connsiteY0" fmla="*/ 65904 h 114096"/>
                  <a:gd name="connsiteX1" fmla="*/ 157451 w 161853"/>
                  <a:gd name="connsiteY1" fmla="*/ 62196 h 114096"/>
                  <a:gd name="connsiteX2" fmla="*/ 156118 w 161853"/>
                  <a:gd name="connsiteY2" fmla="*/ 51166 h 114096"/>
                  <a:gd name="connsiteX3" fmla="*/ 145835 w 161853"/>
                  <a:gd name="connsiteY3" fmla="*/ 52497 h 114096"/>
                  <a:gd name="connsiteX4" fmla="*/ 137838 w 161853"/>
                  <a:gd name="connsiteY4" fmla="*/ 45366 h 114096"/>
                  <a:gd name="connsiteX5" fmla="*/ 134315 w 161853"/>
                  <a:gd name="connsiteY5" fmla="*/ 37855 h 114096"/>
                  <a:gd name="connsiteX6" fmla="*/ 124794 w 161853"/>
                  <a:gd name="connsiteY6" fmla="*/ 27206 h 114096"/>
                  <a:gd name="connsiteX7" fmla="*/ 118130 w 161853"/>
                  <a:gd name="connsiteY7" fmla="*/ 15606 h 114096"/>
                  <a:gd name="connsiteX8" fmla="*/ 118130 w 161853"/>
                  <a:gd name="connsiteY8" fmla="*/ 4862 h 114096"/>
                  <a:gd name="connsiteX9" fmla="*/ 105753 w 161853"/>
                  <a:gd name="connsiteY9" fmla="*/ 2771 h 114096"/>
                  <a:gd name="connsiteX10" fmla="*/ 90900 w 161853"/>
                  <a:gd name="connsiteY10" fmla="*/ 9236 h 114096"/>
                  <a:gd name="connsiteX11" fmla="*/ 73763 w 161853"/>
                  <a:gd name="connsiteY11" fmla="*/ 16367 h 114096"/>
                  <a:gd name="connsiteX12" fmla="*/ 66051 w 161853"/>
                  <a:gd name="connsiteY12" fmla="*/ 20551 h 114096"/>
                  <a:gd name="connsiteX13" fmla="*/ 56530 w 161853"/>
                  <a:gd name="connsiteY13" fmla="*/ 25305 h 114096"/>
                  <a:gd name="connsiteX14" fmla="*/ 47676 w 161853"/>
                  <a:gd name="connsiteY14" fmla="*/ 34813 h 114096"/>
                  <a:gd name="connsiteX15" fmla="*/ 35203 w 161853"/>
                  <a:gd name="connsiteY15" fmla="*/ 34242 h 114096"/>
                  <a:gd name="connsiteX16" fmla="*/ 28729 w 161853"/>
                  <a:gd name="connsiteY16" fmla="*/ 48980 h 114096"/>
                  <a:gd name="connsiteX17" fmla="*/ 22160 w 161853"/>
                  <a:gd name="connsiteY17" fmla="*/ 61435 h 114096"/>
                  <a:gd name="connsiteX18" fmla="*/ 6165 w 161853"/>
                  <a:gd name="connsiteY18" fmla="*/ 68566 h 114096"/>
                  <a:gd name="connsiteX19" fmla="*/ 7402 w 161853"/>
                  <a:gd name="connsiteY19" fmla="*/ 81592 h 114096"/>
                  <a:gd name="connsiteX20" fmla="*/ 1785 w 161853"/>
                  <a:gd name="connsiteY20" fmla="*/ 96995 h 114096"/>
                  <a:gd name="connsiteX21" fmla="*/ 11306 w 161853"/>
                  <a:gd name="connsiteY21" fmla="*/ 103460 h 114096"/>
                  <a:gd name="connsiteX22" fmla="*/ 29110 w 161853"/>
                  <a:gd name="connsiteY22" fmla="*/ 111732 h 114096"/>
                  <a:gd name="connsiteX23" fmla="*/ 52817 w 161853"/>
                  <a:gd name="connsiteY23" fmla="*/ 108785 h 114096"/>
                  <a:gd name="connsiteX24" fmla="*/ 59291 w 161853"/>
                  <a:gd name="connsiteY24" fmla="*/ 107074 h 114096"/>
                  <a:gd name="connsiteX25" fmla="*/ 55768 w 161853"/>
                  <a:gd name="connsiteY25" fmla="*/ 86916 h 114096"/>
                  <a:gd name="connsiteX26" fmla="*/ 106133 w 161853"/>
                  <a:gd name="connsiteY26" fmla="*/ 88058 h 114096"/>
                  <a:gd name="connsiteX27" fmla="*/ 113845 w 161853"/>
                  <a:gd name="connsiteY27" fmla="*/ 82733 h 114096"/>
                  <a:gd name="connsiteX28" fmla="*/ 132220 w 161853"/>
                  <a:gd name="connsiteY28" fmla="*/ 85110 h 114096"/>
                  <a:gd name="connsiteX29" fmla="*/ 143455 w 161853"/>
                  <a:gd name="connsiteY29" fmla="*/ 77408 h 114096"/>
                  <a:gd name="connsiteX30" fmla="*/ 160021 w 161853"/>
                  <a:gd name="connsiteY30" fmla="*/ 73891 h 114096"/>
                  <a:gd name="connsiteX31" fmla="*/ 165353 w 161853"/>
                  <a:gd name="connsiteY31" fmla="*/ 66189 h 1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1853" h="114096">
                    <a:moveTo>
                      <a:pt x="165543" y="65904"/>
                    </a:moveTo>
                    <a:cubicBezTo>
                      <a:pt x="163307" y="63844"/>
                      <a:pt x="160473" y="62545"/>
                      <a:pt x="157451" y="62196"/>
                    </a:cubicBezTo>
                    <a:cubicBezTo>
                      <a:pt x="155642" y="62196"/>
                      <a:pt x="156975" y="52688"/>
                      <a:pt x="156118" y="51166"/>
                    </a:cubicBezTo>
                    <a:cubicBezTo>
                      <a:pt x="155261" y="49645"/>
                      <a:pt x="149453" y="53829"/>
                      <a:pt x="145835" y="52497"/>
                    </a:cubicBezTo>
                    <a:cubicBezTo>
                      <a:pt x="142217" y="51166"/>
                      <a:pt x="140979" y="45366"/>
                      <a:pt x="137838" y="45366"/>
                    </a:cubicBezTo>
                    <a:cubicBezTo>
                      <a:pt x="134696" y="45366"/>
                      <a:pt x="134315" y="41849"/>
                      <a:pt x="134315" y="37855"/>
                    </a:cubicBezTo>
                    <a:cubicBezTo>
                      <a:pt x="134315" y="33862"/>
                      <a:pt x="128507" y="29868"/>
                      <a:pt x="124794" y="27206"/>
                    </a:cubicBezTo>
                    <a:cubicBezTo>
                      <a:pt x="121081" y="24544"/>
                      <a:pt x="120319" y="16937"/>
                      <a:pt x="118130" y="15606"/>
                    </a:cubicBezTo>
                    <a:cubicBezTo>
                      <a:pt x="115940" y="14275"/>
                      <a:pt x="117368" y="9426"/>
                      <a:pt x="118130" y="4862"/>
                    </a:cubicBezTo>
                    <a:cubicBezTo>
                      <a:pt x="113892" y="5261"/>
                      <a:pt x="109623" y="4539"/>
                      <a:pt x="105753" y="2771"/>
                    </a:cubicBezTo>
                    <a:cubicBezTo>
                      <a:pt x="102801" y="-177"/>
                      <a:pt x="98612" y="3911"/>
                      <a:pt x="90900" y="9236"/>
                    </a:cubicBezTo>
                    <a:cubicBezTo>
                      <a:pt x="83188" y="14560"/>
                      <a:pt x="73763" y="12849"/>
                      <a:pt x="73763" y="16367"/>
                    </a:cubicBezTo>
                    <a:cubicBezTo>
                      <a:pt x="73763" y="19885"/>
                      <a:pt x="70145" y="21691"/>
                      <a:pt x="66051" y="20551"/>
                    </a:cubicBezTo>
                    <a:cubicBezTo>
                      <a:pt x="61957" y="19410"/>
                      <a:pt x="58339" y="18744"/>
                      <a:pt x="56530" y="25305"/>
                    </a:cubicBezTo>
                    <a:cubicBezTo>
                      <a:pt x="54721" y="31865"/>
                      <a:pt x="48247" y="27587"/>
                      <a:pt x="47676" y="34813"/>
                    </a:cubicBezTo>
                    <a:cubicBezTo>
                      <a:pt x="47104" y="42039"/>
                      <a:pt x="40535" y="37190"/>
                      <a:pt x="35203" y="34242"/>
                    </a:cubicBezTo>
                    <a:cubicBezTo>
                      <a:pt x="29872" y="31295"/>
                      <a:pt x="28729" y="48980"/>
                      <a:pt x="28729" y="48980"/>
                    </a:cubicBezTo>
                    <a:cubicBezTo>
                      <a:pt x="25852" y="52732"/>
                      <a:pt x="23631" y="56943"/>
                      <a:pt x="22160" y="61435"/>
                    </a:cubicBezTo>
                    <a:cubicBezTo>
                      <a:pt x="19208" y="69707"/>
                      <a:pt x="9116" y="67330"/>
                      <a:pt x="6165" y="68566"/>
                    </a:cubicBezTo>
                    <a:cubicBezTo>
                      <a:pt x="3213" y="69802"/>
                      <a:pt x="9116" y="78074"/>
                      <a:pt x="7402" y="81592"/>
                    </a:cubicBezTo>
                    <a:cubicBezTo>
                      <a:pt x="5170" y="86588"/>
                      <a:pt x="3293" y="91735"/>
                      <a:pt x="1785" y="96995"/>
                    </a:cubicBezTo>
                    <a:cubicBezTo>
                      <a:pt x="5660" y="97878"/>
                      <a:pt x="9059" y="100186"/>
                      <a:pt x="11306" y="103460"/>
                    </a:cubicBezTo>
                    <a:cubicBezTo>
                      <a:pt x="13115" y="106408"/>
                      <a:pt x="23778" y="117628"/>
                      <a:pt x="29110" y="111732"/>
                    </a:cubicBezTo>
                    <a:cubicBezTo>
                      <a:pt x="35782" y="106266"/>
                      <a:pt x="45007" y="105119"/>
                      <a:pt x="52817" y="108785"/>
                    </a:cubicBezTo>
                    <a:cubicBezTo>
                      <a:pt x="56340" y="112398"/>
                      <a:pt x="58720" y="110592"/>
                      <a:pt x="59291" y="107074"/>
                    </a:cubicBezTo>
                    <a:cubicBezTo>
                      <a:pt x="59862" y="103556"/>
                      <a:pt x="53388" y="90435"/>
                      <a:pt x="55768" y="86916"/>
                    </a:cubicBezTo>
                    <a:cubicBezTo>
                      <a:pt x="58149" y="83399"/>
                      <a:pt x="104325" y="85110"/>
                      <a:pt x="106133" y="88058"/>
                    </a:cubicBezTo>
                    <a:cubicBezTo>
                      <a:pt x="107942" y="91005"/>
                      <a:pt x="107942" y="82162"/>
                      <a:pt x="113845" y="82733"/>
                    </a:cubicBezTo>
                    <a:cubicBezTo>
                      <a:pt x="119851" y="84269"/>
                      <a:pt x="126022" y="85067"/>
                      <a:pt x="132220" y="85110"/>
                    </a:cubicBezTo>
                    <a:cubicBezTo>
                      <a:pt x="135743" y="83969"/>
                      <a:pt x="139932" y="77408"/>
                      <a:pt x="143455" y="77408"/>
                    </a:cubicBezTo>
                    <a:cubicBezTo>
                      <a:pt x="146978" y="77408"/>
                      <a:pt x="157641" y="76838"/>
                      <a:pt x="160021" y="73891"/>
                    </a:cubicBezTo>
                    <a:cubicBezTo>
                      <a:pt x="162401" y="70943"/>
                      <a:pt x="166590" y="70943"/>
                      <a:pt x="165353" y="6618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38" name="Freeform 2751">
                <a:extLst>
                  <a:ext uri="{FF2B5EF4-FFF2-40B4-BE49-F238E27FC236}">
                    <a16:creationId xmlns:a16="http://schemas.microsoft.com/office/drawing/2014/main" id="{D1FDB97C-6ED4-1C82-ADAE-9D8E28E2A81E}"/>
                  </a:ext>
                </a:extLst>
              </p:cNvPr>
              <p:cNvSpPr/>
              <p:nvPr/>
            </p:nvSpPr>
            <p:spPr>
              <a:xfrm>
                <a:off x="5866574" y="3984601"/>
                <a:ext cx="327843" cy="255783"/>
              </a:xfrm>
              <a:custGeom>
                <a:avLst/>
                <a:gdLst>
                  <a:gd name="connsiteX0" fmla="*/ 298407 w 304666"/>
                  <a:gd name="connsiteY0" fmla="*/ 37166 h 237700"/>
                  <a:gd name="connsiteX1" fmla="*/ 297264 w 304666"/>
                  <a:gd name="connsiteY1" fmla="*/ 11494 h 237700"/>
                  <a:gd name="connsiteX2" fmla="*/ 281365 w 304666"/>
                  <a:gd name="connsiteY2" fmla="*/ 20051 h 237700"/>
                  <a:gd name="connsiteX3" fmla="*/ 268702 w 304666"/>
                  <a:gd name="connsiteY3" fmla="*/ 7406 h 237700"/>
                  <a:gd name="connsiteX4" fmla="*/ 239093 w 304666"/>
                  <a:gd name="connsiteY4" fmla="*/ 1796 h 237700"/>
                  <a:gd name="connsiteX5" fmla="*/ 153405 w 304666"/>
                  <a:gd name="connsiteY5" fmla="*/ 55231 h 237700"/>
                  <a:gd name="connsiteX6" fmla="*/ 116845 w 304666"/>
                  <a:gd name="connsiteY6" fmla="*/ 84801 h 237700"/>
                  <a:gd name="connsiteX7" fmla="*/ 85807 w 304666"/>
                  <a:gd name="connsiteY7" fmla="*/ 94309 h 237700"/>
                  <a:gd name="connsiteX8" fmla="*/ 83141 w 304666"/>
                  <a:gd name="connsiteY8" fmla="*/ 94784 h 237700"/>
                  <a:gd name="connsiteX9" fmla="*/ 81904 w 304666"/>
                  <a:gd name="connsiteY9" fmla="*/ 148029 h 237700"/>
                  <a:gd name="connsiteX10" fmla="*/ 75334 w 304666"/>
                  <a:gd name="connsiteY10" fmla="*/ 162862 h 237700"/>
                  <a:gd name="connsiteX11" fmla="*/ 62862 w 304666"/>
                  <a:gd name="connsiteY11" fmla="*/ 171704 h 237700"/>
                  <a:gd name="connsiteX12" fmla="*/ 31443 w 304666"/>
                  <a:gd name="connsiteY12" fmla="*/ 174652 h 237700"/>
                  <a:gd name="connsiteX13" fmla="*/ 15448 w 304666"/>
                  <a:gd name="connsiteY13" fmla="*/ 179976 h 237700"/>
                  <a:gd name="connsiteX14" fmla="*/ 2405 w 304666"/>
                  <a:gd name="connsiteY14" fmla="*/ 180927 h 237700"/>
                  <a:gd name="connsiteX15" fmla="*/ 2405 w 304666"/>
                  <a:gd name="connsiteY15" fmla="*/ 191671 h 237700"/>
                  <a:gd name="connsiteX16" fmla="*/ 9069 w 304666"/>
                  <a:gd name="connsiteY16" fmla="*/ 203271 h 237700"/>
                  <a:gd name="connsiteX17" fmla="*/ 18590 w 304666"/>
                  <a:gd name="connsiteY17" fmla="*/ 213920 h 237700"/>
                  <a:gd name="connsiteX18" fmla="*/ 22113 w 304666"/>
                  <a:gd name="connsiteY18" fmla="*/ 221431 h 237700"/>
                  <a:gd name="connsiteX19" fmla="*/ 30110 w 304666"/>
                  <a:gd name="connsiteY19" fmla="*/ 228562 h 237700"/>
                  <a:gd name="connsiteX20" fmla="*/ 40393 w 304666"/>
                  <a:gd name="connsiteY20" fmla="*/ 227231 h 237700"/>
                  <a:gd name="connsiteX21" fmla="*/ 41726 w 304666"/>
                  <a:gd name="connsiteY21" fmla="*/ 238260 h 237700"/>
                  <a:gd name="connsiteX22" fmla="*/ 49818 w 304666"/>
                  <a:gd name="connsiteY22" fmla="*/ 241969 h 237700"/>
                  <a:gd name="connsiteX23" fmla="*/ 56959 w 304666"/>
                  <a:gd name="connsiteY23" fmla="*/ 232461 h 237700"/>
                  <a:gd name="connsiteX24" fmla="*/ 63433 w 304666"/>
                  <a:gd name="connsiteY24" fmla="*/ 241969 h 237700"/>
                  <a:gd name="connsiteX25" fmla="*/ 71811 w 304666"/>
                  <a:gd name="connsiteY25" fmla="*/ 238451 h 237700"/>
                  <a:gd name="connsiteX26" fmla="*/ 80666 w 304666"/>
                  <a:gd name="connsiteY26" fmla="*/ 224189 h 237700"/>
                  <a:gd name="connsiteX27" fmla="*/ 85426 w 304666"/>
                  <a:gd name="connsiteY27" fmla="*/ 208215 h 237700"/>
                  <a:gd name="connsiteX28" fmla="*/ 103801 w 304666"/>
                  <a:gd name="connsiteY28" fmla="*/ 208215 h 237700"/>
                  <a:gd name="connsiteX29" fmla="*/ 115607 w 304666"/>
                  <a:gd name="connsiteY29" fmla="*/ 204127 h 237700"/>
                  <a:gd name="connsiteX30" fmla="*/ 131602 w 304666"/>
                  <a:gd name="connsiteY30" fmla="*/ 208786 h 237700"/>
                  <a:gd name="connsiteX31" fmla="*/ 142932 w 304666"/>
                  <a:gd name="connsiteY31" fmla="*/ 219435 h 237700"/>
                  <a:gd name="connsiteX32" fmla="*/ 159498 w 304666"/>
                  <a:gd name="connsiteY32" fmla="*/ 214776 h 237700"/>
                  <a:gd name="connsiteX33" fmla="*/ 174922 w 304666"/>
                  <a:gd name="connsiteY33" fmla="*/ 223048 h 237700"/>
                  <a:gd name="connsiteX34" fmla="*/ 194439 w 304666"/>
                  <a:gd name="connsiteY34" fmla="*/ 223048 h 237700"/>
                  <a:gd name="connsiteX35" fmla="*/ 209292 w 304666"/>
                  <a:gd name="connsiteY35" fmla="*/ 213540 h 237700"/>
                  <a:gd name="connsiteX36" fmla="*/ 234713 w 304666"/>
                  <a:gd name="connsiteY36" fmla="*/ 214110 h 237700"/>
                  <a:gd name="connsiteX37" fmla="*/ 251279 w 304666"/>
                  <a:gd name="connsiteY37" fmla="*/ 218294 h 237700"/>
                  <a:gd name="connsiteX38" fmla="*/ 265560 w 304666"/>
                  <a:gd name="connsiteY38" fmla="*/ 205268 h 237700"/>
                  <a:gd name="connsiteX39" fmla="*/ 268416 w 304666"/>
                  <a:gd name="connsiteY39" fmla="*/ 205268 h 237700"/>
                  <a:gd name="connsiteX40" fmla="*/ 268416 w 304666"/>
                  <a:gd name="connsiteY40" fmla="*/ 198897 h 237700"/>
                  <a:gd name="connsiteX41" fmla="*/ 272605 w 304666"/>
                  <a:gd name="connsiteY41" fmla="*/ 181688 h 237700"/>
                  <a:gd name="connsiteX42" fmla="*/ 304596 w 304666"/>
                  <a:gd name="connsiteY42" fmla="*/ 141469 h 237700"/>
                  <a:gd name="connsiteX43" fmla="*/ 306880 w 304666"/>
                  <a:gd name="connsiteY43" fmla="*/ 91742 h 237700"/>
                  <a:gd name="connsiteX44" fmla="*/ 310498 w 304666"/>
                  <a:gd name="connsiteY44" fmla="*/ 70444 h 237700"/>
                  <a:gd name="connsiteX45" fmla="*/ 306880 w 304666"/>
                  <a:gd name="connsiteY45" fmla="*/ 55041 h 237700"/>
                  <a:gd name="connsiteX46" fmla="*/ 298407 w 304666"/>
                  <a:gd name="connsiteY46" fmla="*/ 37166 h 2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04666" h="237700">
                    <a:moveTo>
                      <a:pt x="298407" y="37166"/>
                    </a:moveTo>
                    <a:cubicBezTo>
                      <a:pt x="298407" y="34313"/>
                      <a:pt x="297741" y="21192"/>
                      <a:pt x="297264" y="11494"/>
                    </a:cubicBezTo>
                    <a:lnTo>
                      <a:pt x="281365" y="20051"/>
                    </a:lnTo>
                    <a:cubicBezTo>
                      <a:pt x="278050" y="15019"/>
                      <a:pt x="273742" y="10716"/>
                      <a:pt x="268702" y="7406"/>
                    </a:cubicBezTo>
                    <a:cubicBezTo>
                      <a:pt x="259326" y="3513"/>
                      <a:pt x="249244" y="1603"/>
                      <a:pt x="239093" y="1796"/>
                    </a:cubicBezTo>
                    <a:lnTo>
                      <a:pt x="153405" y="55231"/>
                    </a:lnTo>
                    <a:lnTo>
                      <a:pt x="116845" y="84801"/>
                    </a:lnTo>
                    <a:cubicBezTo>
                      <a:pt x="116845" y="84801"/>
                      <a:pt x="92852" y="93263"/>
                      <a:pt x="85807" y="94309"/>
                    </a:cubicBezTo>
                    <a:lnTo>
                      <a:pt x="83141" y="94784"/>
                    </a:lnTo>
                    <a:cubicBezTo>
                      <a:pt x="83925" y="112540"/>
                      <a:pt x="83511" y="130329"/>
                      <a:pt x="81904" y="148029"/>
                    </a:cubicBezTo>
                    <a:cubicBezTo>
                      <a:pt x="79523" y="149836"/>
                      <a:pt x="77714" y="160485"/>
                      <a:pt x="75334" y="162862"/>
                    </a:cubicBezTo>
                    <a:cubicBezTo>
                      <a:pt x="72954" y="165239"/>
                      <a:pt x="70003" y="171704"/>
                      <a:pt x="62862" y="171704"/>
                    </a:cubicBezTo>
                    <a:cubicBezTo>
                      <a:pt x="52455" y="173298"/>
                      <a:pt x="41965" y="174283"/>
                      <a:pt x="31443" y="174652"/>
                    </a:cubicBezTo>
                    <a:cubicBezTo>
                      <a:pt x="24398" y="173511"/>
                      <a:pt x="18400" y="178835"/>
                      <a:pt x="15448" y="179976"/>
                    </a:cubicBezTo>
                    <a:cubicBezTo>
                      <a:pt x="11161" y="180864"/>
                      <a:pt x="6775" y="181183"/>
                      <a:pt x="2405" y="180927"/>
                    </a:cubicBezTo>
                    <a:cubicBezTo>
                      <a:pt x="1833" y="185491"/>
                      <a:pt x="1357" y="190435"/>
                      <a:pt x="2405" y="191671"/>
                    </a:cubicBezTo>
                    <a:cubicBezTo>
                      <a:pt x="3452" y="192907"/>
                      <a:pt x="5547" y="200609"/>
                      <a:pt x="9069" y="203271"/>
                    </a:cubicBezTo>
                    <a:cubicBezTo>
                      <a:pt x="12592" y="205933"/>
                      <a:pt x="18590" y="209927"/>
                      <a:pt x="18590" y="213920"/>
                    </a:cubicBezTo>
                    <a:cubicBezTo>
                      <a:pt x="18590" y="217913"/>
                      <a:pt x="19066" y="221431"/>
                      <a:pt x="22113" y="221431"/>
                    </a:cubicBezTo>
                    <a:cubicBezTo>
                      <a:pt x="25160" y="221431"/>
                      <a:pt x="26588" y="227231"/>
                      <a:pt x="30110" y="228562"/>
                    </a:cubicBezTo>
                    <a:cubicBezTo>
                      <a:pt x="33633" y="229893"/>
                      <a:pt x="39631" y="225900"/>
                      <a:pt x="40393" y="227231"/>
                    </a:cubicBezTo>
                    <a:cubicBezTo>
                      <a:pt x="41154" y="228562"/>
                      <a:pt x="39917" y="238260"/>
                      <a:pt x="41726" y="238260"/>
                    </a:cubicBezTo>
                    <a:cubicBezTo>
                      <a:pt x="44748" y="238610"/>
                      <a:pt x="47582" y="239908"/>
                      <a:pt x="49818" y="241969"/>
                    </a:cubicBezTo>
                    <a:cubicBezTo>
                      <a:pt x="48771" y="237215"/>
                      <a:pt x="51151" y="230939"/>
                      <a:pt x="56959" y="232461"/>
                    </a:cubicBezTo>
                    <a:cubicBezTo>
                      <a:pt x="62767" y="233982"/>
                      <a:pt x="58101" y="239592"/>
                      <a:pt x="63433" y="241969"/>
                    </a:cubicBezTo>
                    <a:cubicBezTo>
                      <a:pt x="68765" y="244346"/>
                      <a:pt x="71811" y="242539"/>
                      <a:pt x="71811" y="238451"/>
                    </a:cubicBezTo>
                    <a:cubicBezTo>
                      <a:pt x="71811" y="234362"/>
                      <a:pt x="78857" y="225995"/>
                      <a:pt x="80666" y="224189"/>
                    </a:cubicBezTo>
                    <a:cubicBezTo>
                      <a:pt x="82475" y="222382"/>
                      <a:pt x="81904" y="211163"/>
                      <a:pt x="85426" y="208215"/>
                    </a:cubicBezTo>
                    <a:cubicBezTo>
                      <a:pt x="88949" y="205268"/>
                      <a:pt x="99612" y="207645"/>
                      <a:pt x="103801" y="208215"/>
                    </a:cubicBezTo>
                    <a:cubicBezTo>
                      <a:pt x="107990" y="208786"/>
                      <a:pt x="110847" y="199943"/>
                      <a:pt x="115607" y="204127"/>
                    </a:cubicBezTo>
                    <a:cubicBezTo>
                      <a:pt x="120368" y="208310"/>
                      <a:pt x="128080" y="204697"/>
                      <a:pt x="131602" y="208786"/>
                    </a:cubicBezTo>
                    <a:cubicBezTo>
                      <a:pt x="135125" y="212874"/>
                      <a:pt x="136934" y="223048"/>
                      <a:pt x="142932" y="219435"/>
                    </a:cubicBezTo>
                    <a:cubicBezTo>
                      <a:pt x="147988" y="216549"/>
                      <a:pt x="153677" y="214949"/>
                      <a:pt x="159498" y="214776"/>
                    </a:cubicBezTo>
                    <a:cubicBezTo>
                      <a:pt x="163021" y="214776"/>
                      <a:pt x="171304" y="221812"/>
                      <a:pt x="174922" y="223048"/>
                    </a:cubicBezTo>
                    <a:cubicBezTo>
                      <a:pt x="181308" y="224809"/>
                      <a:pt x="188053" y="224809"/>
                      <a:pt x="194439" y="223048"/>
                    </a:cubicBezTo>
                    <a:cubicBezTo>
                      <a:pt x="198629" y="220671"/>
                      <a:pt x="203960" y="212969"/>
                      <a:pt x="209292" y="213540"/>
                    </a:cubicBezTo>
                    <a:cubicBezTo>
                      <a:pt x="217769" y="213138"/>
                      <a:pt x="226263" y="213328"/>
                      <a:pt x="234713" y="214110"/>
                    </a:cubicBezTo>
                    <a:cubicBezTo>
                      <a:pt x="238330" y="215917"/>
                      <a:pt x="246042" y="220100"/>
                      <a:pt x="251279" y="218294"/>
                    </a:cubicBezTo>
                    <a:cubicBezTo>
                      <a:pt x="256515" y="216487"/>
                      <a:pt x="261371" y="206504"/>
                      <a:pt x="265560" y="205268"/>
                    </a:cubicBezTo>
                    <a:cubicBezTo>
                      <a:pt x="266492" y="204987"/>
                      <a:pt x="267485" y="204987"/>
                      <a:pt x="268416" y="205268"/>
                    </a:cubicBezTo>
                    <a:cubicBezTo>
                      <a:pt x="268416" y="202986"/>
                      <a:pt x="268416" y="200799"/>
                      <a:pt x="268416" y="198897"/>
                    </a:cubicBezTo>
                    <a:cubicBezTo>
                      <a:pt x="268416" y="188248"/>
                      <a:pt x="270797" y="192337"/>
                      <a:pt x="272605" y="181688"/>
                    </a:cubicBezTo>
                    <a:cubicBezTo>
                      <a:pt x="274414" y="171039"/>
                      <a:pt x="302215" y="143656"/>
                      <a:pt x="304596" y="141469"/>
                    </a:cubicBezTo>
                    <a:cubicBezTo>
                      <a:pt x="306976" y="139282"/>
                      <a:pt x="306880" y="97637"/>
                      <a:pt x="306880" y="91742"/>
                    </a:cubicBezTo>
                    <a:cubicBezTo>
                      <a:pt x="307111" y="84511"/>
                      <a:pt x="308329" y="77346"/>
                      <a:pt x="310498" y="70444"/>
                    </a:cubicBezTo>
                    <a:cubicBezTo>
                      <a:pt x="312879" y="62172"/>
                      <a:pt x="306309" y="62742"/>
                      <a:pt x="306880" y="55041"/>
                    </a:cubicBezTo>
                    <a:cubicBezTo>
                      <a:pt x="307452" y="47339"/>
                      <a:pt x="298407" y="41920"/>
                      <a:pt x="298407" y="3716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39" name="Freeform 2752">
                <a:extLst>
                  <a:ext uri="{FF2B5EF4-FFF2-40B4-BE49-F238E27FC236}">
                    <a16:creationId xmlns:a16="http://schemas.microsoft.com/office/drawing/2014/main" id="{C338B36F-CDDE-3F6D-C92A-3F23E3271DDE}"/>
                  </a:ext>
                </a:extLst>
              </p:cNvPr>
              <p:cNvSpPr/>
              <p:nvPr/>
            </p:nvSpPr>
            <p:spPr>
              <a:xfrm>
                <a:off x="6153282" y="3984615"/>
                <a:ext cx="215147" cy="358096"/>
              </a:xfrm>
              <a:custGeom>
                <a:avLst/>
                <a:gdLst>
                  <a:gd name="connsiteX0" fmla="*/ 201722 w 199937"/>
                  <a:gd name="connsiteY0" fmla="*/ 83932 h 332780"/>
                  <a:gd name="connsiteX1" fmla="*/ 48723 w 199937"/>
                  <a:gd name="connsiteY1" fmla="*/ 1783 h 332780"/>
                  <a:gd name="connsiteX2" fmla="*/ 30824 w 199937"/>
                  <a:gd name="connsiteY2" fmla="*/ 11291 h 332780"/>
                  <a:gd name="connsiteX3" fmla="*/ 31966 w 199937"/>
                  <a:gd name="connsiteY3" fmla="*/ 36962 h 332780"/>
                  <a:gd name="connsiteX4" fmla="*/ 40249 w 199937"/>
                  <a:gd name="connsiteY4" fmla="*/ 55313 h 332780"/>
                  <a:gd name="connsiteX5" fmla="*/ 43867 w 199937"/>
                  <a:gd name="connsiteY5" fmla="*/ 70716 h 332780"/>
                  <a:gd name="connsiteX6" fmla="*/ 40249 w 199937"/>
                  <a:gd name="connsiteY6" fmla="*/ 92014 h 332780"/>
                  <a:gd name="connsiteX7" fmla="*/ 37964 w 199937"/>
                  <a:gd name="connsiteY7" fmla="*/ 141741 h 332780"/>
                  <a:gd name="connsiteX8" fmla="*/ 5974 w 199937"/>
                  <a:gd name="connsiteY8" fmla="*/ 181960 h 332780"/>
                  <a:gd name="connsiteX9" fmla="*/ 1785 w 199937"/>
                  <a:gd name="connsiteY9" fmla="*/ 199169 h 332780"/>
                  <a:gd name="connsiteX10" fmla="*/ 1785 w 199937"/>
                  <a:gd name="connsiteY10" fmla="*/ 205540 h 332780"/>
                  <a:gd name="connsiteX11" fmla="*/ 5974 w 199937"/>
                  <a:gd name="connsiteY11" fmla="*/ 209818 h 332780"/>
                  <a:gd name="connsiteX12" fmla="*/ 14924 w 199937"/>
                  <a:gd name="connsiteY12" fmla="*/ 218090 h 332780"/>
                  <a:gd name="connsiteX13" fmla="*/ 27396 w 199937"/>
                  <a:gd name="connsiteY13" fmla="*/ 237106 h 332780"/>
                  <a:gd name="connsiteX14" fmla="*/ 29681 w 199937"/>
                  <a:gd name="connsiteY14" fmla="*/ 254886 h 332780"/>
                  <a:gd name="connsiteX15" fmla="*/ 38059 w 199937"/>
                  <a:gd name="connsiteY15" fmla="*/ 279702 h 332780"/>
                  <a:gd name="connsiteX16" fmla="*/ 29681 w 199937"/>
                  <a:gd name="connsiteY16" fmla="*/ 282650 h 332780"/>
                  <a:gd name="connsiteX17" fmla="*/ 12544 w 199937"/>
                  <a:gd name="connsiteY17" fmla="*/ 285027 h 332780"/>
                  <a:gd name="connsiteX18" fmla="*/ 17304 w 199937"/>
                  <a:gd name="connsiteY18" fmla="*/ 299289 h 332780"/>
                  <a:gd name="connsiteX19" fmla="*/ 33870 w 199937"/>
                  <a:gd name="connsiteY19" fmla="*/ 316403 h 332780"/>
                  <a:gd name="connsiteX20" fmla="*/ 41582 w 199937"/>
                  <a:gd name="connsiteY20" fmla="*/ 332947 h 332780"/>
                  <a:gd name="connsiteX21" fmla="*/ 52817 w 199937"/>
                  <a:gd name="connsiteY21" fmla="*/ 328288 h 332780"/>
                  <a:gd name="connsiteX22" fmla="*/ 65860 w 199937"/>
                  <a:gd name="connsiteY22" fmla="*/ 328288 h 332780"/>
                  <a:gd name="connsiteX23" fmla="*/ 87853 w 199937"/>
                  <a:gd name="connsiteY23" fmla="*/ 321728 h 332780"/>
                  <a:gd name="connsiteX24" fmla="*/ 105562 w 199937"/>
                  <a:gd name="connsiteY24" fmla="*/ 312220 h 332780"/>
                  <a:gd name="connsiteX25" fmla="*/ 106800 w 199937"/>
                  <a:gd name="connsiteY25" fmla="*/ 301571 h 332780"/>
                  <a:gd name="connsiteX26" fmla="*/ 135362 w 199937"/>
                  <a:gd name="connsiteY26" fmla="*/ 295676 h 332780"/>
                  <a:gd name="connsiteX27" fmla="*/ 154975 w 199937"/>
                  <a:gd name="connsiteY27" fmla="*/ 275614 h 332780"/>
                  <a:gd name="connsiteX28" fmla="*/ 159069 w 199937"/>
                  <a:gd name="connsiteY28" fmla="*/ 266106 h 332780"/>
                  <a:gd name="connsiteX29" fmla="*/ 175635 w 199937"/>
                  <a:gd name="connsiteY29" fmla="*/ 259545 h 332780"/>
                  <a:gd name="connsiteX30" fmla="*/ 179158 w 199937"/>
                  <a:gd name="connsiteY30" fmla="*/ 260401 h 332780"/>
                  <a:gd name="connsiteX31" fmla="*/ 178491 w 199937"/>
                  <a:gd name="connsiteY31" fmla="*/ 259640 h 332780"/>
                  <a:gd name="connsiteX32" fmla="*/ 180967 w 199937"/>
                  <a:gd name="connsiteY32" fmla="*/ 250988 h 332780"/>
                  <a:gd name="connsiteX33" fmla="*/ 171446 w 199937"/>
                  <a:gd name="connsiteY33" fmla="*/ 238628 h 332780"/>
                  <a:gd name="connsiteX34" fmla="*/ 167733 w 199937"/>
                  <a:gd name="connsiteY34" fmla="*/ 223795 h 332780"/>
                  <a:gd name="connsiteX35" fmla="*/ 165257 w 199937"/>
                  <a:gd name="connsiteY35" fmla="*/ 212766 h 332780"/>
                  <a:gd name="connsiteX36" fmla="*/ 166495 w 199937"/>
                  <a:gd name="connsiteY36" fmla="*/ 197838 h 332780"/>
                  <a:gd name="connsiteX37" fmla="*/ 175159 w 199937"/>
                  <a:gd name="connsiteY37" fmla="*/ 183101 h 332780"/>
                  <a:gd name="connsiteX38" fmla="*/ 182585 w 199937"/>
                  <a:gd name="connsiteY38" fmla="*/ 170740 h 332780"/>
                  <a:gd name="connsiteX39" fmla="*/ 199913 w 199937"/>
                  <a:gd name="connsiteY39" fmla="*/ 159616 h 332780"/>
                  <a:gd name="connsiteX40" fmla="*/ 202389 w 199937"/>
                  <a:gd name="connsiteY40" fmla="*/ 138698 h 33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99937" h="332780">
                    <a:moveTo>
                      <a:pt x="201722" y="83932"/>
                    </a:moveTo>
                    <a:lnTo>
                      <a:pt x="48723" y="1783"/>
                    </a:lnTo>
                    <a:lnTo>
                      <a:pt x="30824" y="11291"/>
                    </a:lnTo>
                    <a:cubicBezTo>
                      <a:pt x="31300" y="20799"/>
                      <a:pt x="31966" y="34110"/>
                      <a:pt x="31966" y="36962"/>
                    </a:cubicBezTo>
                    <a:cubicBezTo>
                      <a:pt x="31966" y="41716"/>
                      <a:pt x="40916" y="47611"/>
                      <a:pt x="40249" y="55313"/>
                    </a:cubicBezTo>
                    <a:cubicBezTo>
                      <a:pt x="39583" y="63014"/>
                      <a:pt x="46247" y="62444"/>
                      <a:pt x="43867" y="70716"/>
                    </a:cubicBezTo>
                    <a:cubicBezTo>
                      <a:pt x="41697" y="77618"/>
                      <a:pt x="40480" y="84783"/>
                      <a:pt x="40249" y="92014"/>
                    </a:cubicBezTo>
                    <a:cubicBezTo>
                      <a:pt x="40249" y="97909"/>
                      <a:pt x="40249" y="139554"/>
                      <a:pt x="37964" y="141741"/>
                    </a:cubicBezTo>
                    <a:cubicBezTo>
                      <a:pt x="35679" y="143928"/>
                      <a:pt x="7688" y="171311"/>
                      <a:pt x="5974" y="181960"/>
                    </a:cubicBezTo>
                    <a:cubicBezTo>
                      <a:pt x="4260" y="192609"/>
                      <a:pt x="1785" y="188520"/>
                      <a:pt x="1785" y="199169"/>
                    </a:cubicBezTo>
                    <a:cubicBezTo>
                      <a:pt x="1785" y="201071"/>
                      <a:pt x="1785" y="203258"/>
                      <a:pt x="1785" y="205540"/>
                    </a:cubicBezTo>
                    <a:cubicBezTo>
                      <a:pt x="3309" y="206110"/>
                      <a:pt x="3975" y="207727"/>
                      <a:pt x="5974" y="209818"/>
                    </a:cubicBezTo>
                    <a:cubicBezTo>
                      <a:pt x="7974" y="211910"/>
                      <a:pt x="9021" y="218090"/>
                      <a:pt x="14924" y="218090"/>
                    </a:cubicBezTo>
                    <a:cubicBezTo>
                      <a:pt x="20827" y="218090"/>
                      <a:pt x="27967" y="231687"/>
                      <a:pt x="27396" y="237106"/>
                    </a:cubicBezTo>
                    <a:cubicBezTo>
                      <a:pt x="26825" y="242526"/>
                      <a:pt x="30348" y="245378"/>
                      <a:pt x="29681" y="254886"/>
                    </a:cubicBezTo>
                    <a:cubicBezTo>
                      <a:pt x="29533" y="263874"/>
                      <a:pt x="32492" y="272639"/>
                      <a:pt x="38059" y="279702"/>
                    </a:cubicBezTo>
                    <a:cubicBezTo>
                      <a:pt x="41011" y="281509"/>
                      <a:pt x="36822" y="283315"/>
                      <a:pt x="29681" y="282650"/>
                    </a:cubicBezTo>
                    <a:cubicBezTo>
                      <a:pt x="22540" y="281984"/>
                      <a:pt x="12544" y="282079"/>
                      <a:pt x="12544" y="285027"/>
                    </a:cubicBezTo>
                    <a:cubicBezTo>
                      <a:pt x="10821" y="290309"/>
                      <a:pt x="12753" y="296095"/>
                      <a:pt x="17304" y="299289"/>
                    </a:cubicBezTo>
                    <a:cubicBezTo>
                      <a:pt x="25016" y="306325"/>
                      <a:pt x="31490" y="308797"/>
                      <a:pt x="33870" y="316403"/>
                    </a:cubicBezTo>
                    <a:cubicBezTo>
                      <a:pt x="35202" y="322413"/>
                      <a:pt x="37835" y="328060"/>
                      <a:pt x="41582" y="332947"/>
                    </a:cubicBezTo>
                    <a:cubicBezTo>
                      <a:pt x="43962" y="334754"/>
                      <a:pt x="48723" y="334183"/>
                      <a:pt x="52817" y="328288"/>
                    </a:cubicBezTo>
                    <a:cubicBezTo>
                      <a:pt x="56910" y="322393"/>
                      <a:pt x="61766" y="333518"/>
                      <a:pt x="65860" y="328288"/>
                    </a:cubicBezTo>
                    <a:cubicBezTo>
                      <a:pt x="69954" y="323059"/>
                      <a:pt x="84235" y="323534"/>
                      <a:pt x="87853" y="321728"/>
                    </a:cubicBezTo>
                    <a:cubicBezTo>
                      <a:pt x="94004" y="319043"/>
                      <a:pt x="99927" y="315863"/>
                      <a:pt x="105562" y="312220"/>
                    </a:cubicBezTo>
                    <a:cubicBezTo>
                      <a:pt x="109085" y="309272"/>
                      <a:pt x="101468" y="304518"/>
                      <a:pt x="106800" y="301571"/>
                    </a:cubicBezTo>
                    <a:cubicBezTo>
                      <a:pt x="112131" y="298623"/>
                      <a:pt x="128698" y="303948"/>
                      <a:pt x="135362" y="295676"/>
                    </a:cubicBezTo>
                    <a:cubicBezTo>
                      <a:pt x="141475" y="288587"/>
                      <a:pt x="148025" y="281887"/>
                      <a:pt x="154975" y="275614"/>
                    </a:cubicBezTo>
                    <a:cubicBezTo>
                      <a:pt x="157926" y="272666"/>
                      <a:pt x="154975" y="270289"/>
                      <a:pt x="159069" y="266106"/>
                    </a:cubicBezTo>
                    <a:cubicBezTo>
                      <a:pt x="163163" y="261922"/>
                      <a:pt x="171541" y="257263"/>
                      <a:pt x="175635" y="259545"/>
                    </a:cubicBezTo>
                    <a:cubicBezTo>
                      <a:pt x="176728" y="260096"/>
                      <a:pt x="177933" y="260389"/>
                      <a:pt x="179158" y="260401"/>
                    </a:cubicBezTo>
                    <a:lnTo>
                      <a:pt x="178491" y="259640"/>
                    </a:lnTo>
                    <a:lnTo>
                      <a:pt x="180967" y="250988"/>
                    </a:lnTo>
                    <a:cubicBezTo>
                      <a:pt x="180967" y="250988"/>
                      <a:pt x="171446" y="246044"/>
                      <a:pt x="171446" y="238628"/>
                    </a:cubicBezTo>
                    <a:cubicBezTo>
                      <a:pt x="171446" y="231211"/>
                      <a:pt x="173921" y="223795"/>
                      <a:pt x="167733" y="223795"/>
                    </a:cubicBezTo>
                    <a:cubicBezTo>
                      <a:pt x="161544" y="223795"/>
                      <a:pt x="160307" y="217615"/>
                      <a:pt x="165257" y="212766"/>
                    </a:cubicBezTo>
                    <a:cubicBezTo>
                      <a:pt x="170208" y="207917"/>
                      <a:pt x="157926" y="197838"/>
                      <a:pt x="166495" y="197838"/>
                    </a:cubicBezTo>
                    <a:cubicBezTo>
                      <a:pt x="175064" y="197838"/>
                      <a:pt x="168971" y="184337"/>
                      <a:pt x="175159" y="183101"/>
                    </a:cubicBezTo>
                    <a:cubicBezTo>
                      <a:pt x="181348" y="181865"/>
                      <a:pt x="182585" y="176920"/>
                      <a:pt x="182585" y="170740"/>
                    </a:cubicBezTo>
                    <a:cubicBezTo>
                      <a:pt x="182585" y="164560"/>
                      <a:pt x="196200" y="161232"/>
                      <a:pt x="199913" y="159616"/>
                    </a:cubicBezTo>
                    <a:cubicBezTo>
                      <a:pt x="203626" y="157999"/>
                      <a:pt x="202389" y="138698"/>
                      <a:pt x="202389" y="13869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40" name="Freeform 2753">
                <a:extLst>
                  <a:ext uri="{FF2B5EF4-FFF2-40B4-BE49-F238E27FC236}">
                    <a16:creationId xmlns:a16="http://schemas.microsoft.com/office/drawing/2014/main" id="{E0D18A4D-5ADF-1BFE-6E6D-9AAF58E22272}"/>
                  </a:ext>
                </a:extLst>
              </p:cNvPr>
              <p:cNvSpPr/>
              <p:nvPr/>
            </p:nvSpPr>
            <p:spPr>
              <a:xfrm>
                <a:off x="6385449" y="3786639"/>
                <a:ext cx="225391" cy="235319"/>
              </a:xfrm>
              <a:custGeom>
                <a:avLst/>
                <a:gdLst>
                  <a:gd name="connsiteX0" fmla="*/ 203235 w 209457"/>
                  <a:gd name="connsiteY0" fmla="*/ 49038 h 218684"/>
                  <a:gd name="connsiteX1" fmla="*/ 188859 w 209457"/>
                  <a:gd name="connsiteY1" fmla="*/ 13858 h 218684"/>
                  <a:gd name="connsiteX2" fmla="*/ 186574 w 209457"/>
                  <a:gd name="connsiteY2" fmla="*/ 16996 h 218684"/>
                  <a:gd name="connsiteX3" fmla="*/ 165247 w 209457"/>
                  <a:gd name="connsiteY3" fmla="*/ 15760 h 218684"/>
                  <a:gd name="connsiteX4" fmla="*/ 140112 w 209457"/>
                  <a:gd name="connsiteY4" fmla="*/ 10530 h 218684"/>
                  <a:gd name="connsiteX5" fmla="*/ 98316 w 209457"/>
                  <a:gd name="connsiteY5" fmla="*/ 17281 h 218684"/>
                  <a:gd name="connsiteX6" fmla="*/ 75751 w 209457"/>
                  <a:gd name="connsiteY6" fmla="*/ 19373 h 218684"/>
                  <a:gd name="connsiteX7" fmla="*/ 39096 w 209457"/>
                  <a:gd name="connsiteY7" fmla="*/ 9009 h 218684"/>
                  <a:gd name="connsiteX8" fmla="*/ 8820 w 209457"/>
                  <a:gd name="connsiteY8" fmla="*/ 1783 h 218684"/>
                  <a:gd name="connsiteX9" fmla="*/ 7011 w 209457"/>
                  <a:gd name="connsiteY9" fmla="*/ 6727 h 218684"/>
                  <a:gd name="connsiteX10" fmla="*/ 4536 w 209457"/>
                  <a:gd name="connsiteY10" fmla="*/ 31448 h 218684"/>
                  <a:gd name="connsiteX11" fmla="*/ 4536 w 209457"/>
                  <a:gd name="connsiteY11" fmla="*/ 61113 h 218684"/>
                  <a:gd name="connsiteX12" fmla="*/ 4536 w 209457"/>
                  <a:gd name="connsiteY12" fmla="*/ 215238 h 218684"/>
                  <a:gd name="connsiteX13" fmla="*/ 126783 w 209457"/>
                  <a:gd name="connsiteY13" fmla="*/ 215238 h 218684"/>
                  <a:gd name="connsiteX14" fmla="*/ 133828 w 209457"/>
                  <a:gd name="connsiteY14" fmla="*/ 210484 h 218684"/>
                  <a:gd name="connsiteX15" fmla="*/ 143349 w 209457"/>
                  <a:gd name="connsiteY15" fmla="*/ 214097 h 218684"/>
                  <a:gd name="connsiteX16" fmla="*/ 169436 w 209457"/>
                  <a:gd name="connsiteY16" fmla="*/ 214097 h 218684"/>
                  <a:gd name="connsiteX17" fmla="*/ 180099 w 209457"/>
                  <a:gd name="connsiteY17" fmla="*/ 219992 h 218684"/>
                  <a:gd name="connsiteX18" fmla="*/ 191905 w 209457"/>
                  <a:gd name="connsiteY18" fmla="*/ 210484 h 218684"/>
                  <a:gd name="connsiteX19" fmla="*/ 204949 w 209457"/>
                  <a:gd name="connsiteY19" fmla="*/ 196317 h 218684"/>
                  <a:gd name="connsiteX20" fmla="*/ 215612 w 209457"/>
                  <a:gd name="connsiteY20" fmla="*/ 189186 h 218684"/>
                  <a:gd name="connsiteX21" fmla="*/ 216279 w 209457"/>
                  <a:gd name="connsiteY21" fmla="*/ 188330 h 218684"/>
                  <a:gd name="connsiteX22" fmla="*/ 216279 w 209457"/>
                  <a:gd name="connsiteY22" fmla="*/ 180344 h 218684"/>
                  <a:gd name="connsiteX23" fmla="*/ 206758 w 209457"/>
                  <a:gd name="connsiteY23" fmla="*/ 158095 h 218684"/>
                  <a:gd name="connsiteX24" fmla="*/ 185431 w 209457"/>
                  <a:gd name="connsiteY24" fmla="*/ 117305 h 218684"/>
                  <a:gd name="connsiteX25" fmla="*/ 175910 w 209457"/>
                  <a:gd name="connsiteY25" fmla="*/ 96863 h 218684"/>
                  <a:gd name="connsiteX26" fmla="*/ 162296 w 209457"/>
                  <a:gd name="connsiteY26" fmla="*/ 74709 h 218684"/>
                  <a:gd name="connsiteX27" fmla="*/ 152775 w 209457"/>
                  <a:gd name="connsiteY27" fmla="*/ 38008 h 218684"/>
                  <a:gd name="connsiteX28" fmla="*/ 166104 w 209457"/>
                  <a:gd name="connsiteY28" fmla="*/ 63775 h 218684"/>
                  <a:gd name="connsiteX29" fmla="*/ 186193 w 209457"/>
                  <a:gd name="connsiteY29" fmla="*/ 90112 h 218684"/>
                  <a:gd name="connsiteX30" fmla="*/ 198380 w 209457"/>
                  <a:gd name="connsiteY30" fmla="*/ 61588 h 218684"/>
                  <a:gd name="connsiteX31" fmla="*/ 198856 w 209457"/>
                  <a:gd name="connsiteY31" fmla="*/ 62444 h 218684"/>
                  <a:gd name="connsiteX32" fmla="*/ 199617 w 209457"/>
                  <a:gd name="connsiteY32" fmla="*/ 57024 h 218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9457" h="218684">
                    <a:moveTo>
                      <a:pt x="203235" y="49038"/>
                    </a:moveTo>
                    <a:lnTo>
                      <a:pt x="188859" y="13858"/>
                    </a:lnTo>
                    <a:cubicBezTo>
                      <a:pt x="188215" y="14984"/>
                      <a:pt x="187448" y="16037"/>
                      <a:pt x="186574" y="16996"/>
                    </a:cubicBezTo>
                    <a:cubicBezTo>
                      <a:pt x="184194" y="19373"/>
                      <a:pt x="174482" y="13478"/>
                      <a:pt x="165247" y="15760"/>
                    </a:cubicBezTo>
                    <a:cubicBezTo>
                      <a:pt x="156507" y="17345"/>
                      <a:pt x="147492" y="15469"/>
                      <a:pt x="140112" y="10530"/>
                    </a:cubicBezTo>
                    <a:cubicBezTo>
                      <a:pt x="131163" y="6061"/>
                      <a:pt x="102029" y="11671"/>
                      <a:pt x="98316" y="17281"/>
                    </a:cubicBezTo>
                    <a:cubicBezTo>
                      <a:pt x="94603" y="22891"/>
                      <a:pt x="84701" y="22891"/>
                      <a:pt x="75751" y="19373"/>
                    </a:cubicBezTo>
                    <a:cubicBezTo>
                      <a:pt x="64172" y="13967"/>
                      <a:pt x="51794" y="10467"/>
                      <a:pt x="39096" y="9009"/>
                    </a:cubicBezTo>
                    <a:cubicBezTo>
                      <a:pt x="23863" y="7678"/>
                      <a:pt x="11581" y="5491"/>
                      <a:pt x="8820" y="1783"/>
                    </a:cubicBezTo>
                    <a:cubicBezTo>
                      <a:pt x="8154" y="3494"/>
                      <a:pt x="7582" y="5206"/>
                      <a:pt x="7011" y="6727"/>
                    </a:cubicBezTo>
                    <a:cubicBezTo>
                      <a:pt x="2060" y="20323"/>
                      <a:pt x="10724" y="24032"/>
                      <a:pt x="4536" y="31448"/>
                    </a:cubicBezTo>
                    <a:cubicBezTo>
                      <a:pt x="-1653" y="38864"/>
                      <a:pt x="4536" y="47516"/>
                      <a:pt x="4536" y="61113"/>
                    </a:cubicBezTo>
                    <a:lnTo>
                      <a:pt x="4536" y="215238"/>
                    </a:lnTo>
                    <a:lnTo>
                      <a:pt x="126783" y="215238"/>
                    </a:lnTo>
                    <a:lnTo>
                      <a:pt x="133828" y="210484"/>
                    </a:lnTo>
                    <a:cubicBezTo>
                      <a:pt x="137446" y="208107"/>
                      <a:pt x="143349" y="214097"/>
                      <a:pt x="143349" y="214097"/>
                    </a:cubicBezTo>
                    <a:lnTo>
                      <a:pt x="169436" y="214097"/>
                    </a:lnTo>
                    <a:cubicBezTo>
                      <a:pt x="172086" y="217374"/>
                      <a:pt x="175912" y="219490"/>
                      <a:pt x="180099" y="219992"/>
                    </a:cubicBezTo>
                    <a:cubicBezTo>
                      <a:pt x="186002" y="219992"/>
                      <a:pt x="182480" y="210484"/>
                      <a:pt x="191905" y="210484"/>
                    </a:cubicBezTo>
                    <a:cubicBezTo>
                      <a:pt x="201331" y="210484"/>
                      <a:pt x="199046" y="196317"/>
                      <a:pt x="204949" y="196317"/>
                    </a:cubicBezTo>
                    <a:cubicBezTo>
                      <a:pt x="210852" y="196317"/>
                      <a:pt x="209709" y="197458"/>
                      <a:pt x="215612" y="189186"/>
                    </a:cubicBezTo>
                    <a:lnTo>
                      <a:pt x="216279" y="188330"/>
                    </a:lnTo>
                    <a:cubicBezTo>
                      <a:pt x="215850" y="185685"/>
                      <a:pt x="215850" y="182989"/>
                      <a:pt x="216279" y="180344"/>
                    </a:cubicBezTo>
                    <a:cubicBezTo>
                      <a:pt x="217707" y="170835"/>
                      <a:pt x="211233" y="171406"/>
                      <a:pt x="206758" y="158095"/>
                    </a:cubicBezTo>
                    <a:cubicBezTo>
                      <a:pt x="202283" y="144783"/>
                      <a:pt x="186002" y="125007"/>
                      <a:pt x="185431" y="117305"/>
                    </a:cubicBezTo>
                    <a:cubicBezTo>
                      <a:pt x="184860" y="109604"/>
                      <a:pt x="175910" y="105135"/>
                      <a:pt x="175910" y="96863"/>
                    </a:cubicBezTo>
                    <a:cubicBezTo>
                      <a:pt x="175910" y="88591"/>
                      <a:pt x="171531" y="87355"/>
                      <a:pt x="162296" y="74709"/>
                    </a:cubicBezTo>
                    <a:cubicBezTo>
                      <a:pt x="153060" y="62064"/>
                      <a:pt x="150490" y="38864"/>
                      <a:pt x="152775" y="38008"/>
                    </a:cubicBezTo>
                    <a:cubicBezTo>
                      <a:pt x="155060" y="37153"/>
                      <a:pt x="163152" y="57024"/>
                      <a:pt x="166104" y="63775"/>
                    </a:cubicBezTo>
                    <a:cubicBezTo>
                      <a:pt x="169055" y="70526"/>
                      <a:pt x="179147" y="90112"/>
                      <a:pt x="186193" y="90112"/>
                    </a:cubicBezTo>
                    <a:cubicBezTo>
                      <a:pt x="193238" y="90112"/>
                      <a:pt x="195714" y="60162"/>
                      <a:pt x="198380" y="61588"/>
                    </a:cubicBezTo>
                    <a:cubicBezTo>
                      <a:pt x="198634" y="61809"/>
                      <a:pt x="198803" y="62112"/>
                      <a:pt x="198856" y="62444"/>
                    </a:cubicBezTo>
                    <a:lnTo>
                      <a:pt x="199617" y="57024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41" name="Freeform 2754">
                <a:extLst>
                  <a:ext uri="{FF2B5EF4-FFF2-40B4-BE49-F238E27FC236}">
                    <a16:creationId xmlns:a16="http://schemas.microsoft.com/office/drawing/2014/main" id="{C5FF1408-6773-3DEB-E055-4ADE42BFFF53}"/>
                  </a:ext>
                </a:extLst>
              </p:cNvPr>
              <p:cNvSpPr/>
              <p:nvPr/>
            </p:nvSpPr>
            <p:spPr>
              <a:xfrm>
                <a:off x="6053563" y="4453413"/>
                <a:ext cx="112696" cy="133006"/>
              </a:xfrm>
              <a:custGeom>
                <a:avLst/>
                <a:gdLst>
                  <a:gd name="connsiteX0" fmla="*/ 56277 w 104728"/>
                  <a:gd name="connsiteY0" fmla="*/ 121394 h 123604"/>
                  <a:gd name="connsiteX1" fmla="*/ 58752 w 104728"/>
                  <a:gd name="connsiteY1" fmla="*/ 105325 h 123604"/>
                  <a:gd name="connsiteX2" fmla="*/ 71129 w 104728"/>
                  <a:gd name="connsiteY2" fmla="*/ 96673 h 123604"/>
                  <a:gd name="connsiteX3" fmla="*/ 79793 w 104728"/>
                  <a:gd name="connsiteY3" fmla="*/ 85549 h 123604"/>
                  <a:gd name="connsiteX4" fmla="*/ 90933 w 104728"/>
                  <a:gd name="connsiteY4" fmla="*/ 97909 h 123604"/>
                  <a:gd name="connsiteX5" fmla="*/ 105785 w 104728"/>
                  <a:gd name="connsiteY5" fmla="*/ 100381 h 123604"/>
                  <a:gd name="connsiteX6" fmla="*/ 112069 w 104728"/>
                  <a:gd name="connsiteY6" fmla="*/ 76896 h 123604"/>
                  <a:gd name="connsiteX7" fmla="*/ 107023 w 104728"/>
                  <a:gd name="connsiteY7" fmla="*/ 55883 h 123604"/>
                  <a:gd name="connsiteX8" fmla="*/ 103405 w 104728"/>
                  <a:gd name="connsiteY8" fmla="*/ 39720 h 123604"/>
                  <a:gd name="connsiteX9" fmla="*/ 109491 w 104728"/>
                  <a:gd name="connsiteY9" fmla="*/ 28638 h 123604"/>
                  <a:gd name="connsiteX10" fmla="*/ 105785 w 104728"/>
                  <a:gd name="connsiteY10" fmla="*/ 23651 h 123604"/>
                  <a:gd name="connsiteX11" fmla="*/ 85982 w 104728"/>
                  <a:gd name="connsiteY11" fmla="*/ 23651 h 123604"/>
                  <a:gd name="connsiteX12" fmla="*/ 88076 w 104728"/>
                  <a:gd name="connsiteY12" fmla="*/ 3019 h 123604"/>
                  <a:gd name="connsiteX13" fmla="*/ 58371 w 104728"/>
                  <a:gd name="connsiteY13" fmla="*/ 1783 h 123604"/>
                  <a:gd name="connsiteX14" fmla="*/ 54658 w 104728"/>
                  <a:gd name="connsiteY14" fmla="*/ 2829 h 123604"/>
                  <a:gd name="connsiteX15" fmla="*/ 53802 w 104728"/>
                  <a:gd name="connsiteY15" fmla="*/ 28595 h 123604"/>
                  <a:gd name="connsiteX16" fmla="*/ 26572 w 104728"/>
                  <a:gd name="connsiteY16" fmla="*/ 29832 h 123604"/>
                  <a:gd name="connsiteX17" fmla="*/ 17051 w 104728"/>
                  <a:gd name="connsiteY17" fmla="*/ 31067 h 123604"/>
                  <a:gd name="connsiteX18" fmla="*/ 13719 w 104728"/>
                  <a:gd name="connsiteY18" fmla="*/ 35251 h 123604"/>
                  <a:gd name="connsiteX19" fmla="*/ 21335 w 104728"/>
                  <a:gd name="connsiteY19" fmla="*/ 45330 h 123604"/>
                  <a:gd name="connsiteX20" fmla="*/ 10386 w 104728"/>
                  <a:gd name="connsiteY20" fmla="*/ 53602 h 123604"/>
                  <a:gd name="connsiteX21" fmla="*/ 2389 w 104728"/>
                  <a:gd name="connsiteY21" fmla="*/ 66342 h 123604"/>
                  <a:gd name="connsiteX22" fmla="*/ 11910 w 104728"/>
                  <a:gd name="connsiteY22" fmla="*/ 84122 h 123604"/>
                  <a:gd name="connsiteX23" fmla="*/ 26477 w 104728"/>
                  <a:gd name="connsiteY23" fmla="*/ 102473 h 123604"/>
                  <a:gd name="connsiteX24" fmla="*/ 46280 w 104728"/>
                  <a:gd name="connsiteY24" fmla="*/ 127099 h 123604"/>
                  <a:gd name="connsiteX25" fmla="*/ 56277 w 104728"/>
                  <a:gd name="connsiteY25" fmla="*/ 121394 h 12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4728" h="123604">
                    <a:moveTo>
                      <a:pt x="56277" y="121394"/>
                    </a:moveTo>
                    <a:cubicBezTo>
                      <a:pt x="65798" y="121394"/>
                      <a:pt x="62465" y="115214"/>
                      <a:pt x="58752" y="105325"/>
                    </a:cubicBezTo>
                    <a:cubicBezTo>
                      <a:pt x="55039" y="95437"/>
                      <a:pt x="64941" y="96673"/>
                      <a:pt x="71129" y="96673"/>
                    </a:cubicBezTo>
                    <a:cubicBezTo>
                      <a:pt x="77318" y="96673"/>
                      <a:pt x="74842" y="85549"/>
                      <a:pt x="79793" y="85549"/>
                    </a:cubicBezTo>
                    <a:cubicBezTo>
                      <a:pt x="84744" y="85549"/>
                      <a:pt x="85982" y="99145"/>
                      <a:pt x="90933" y="97909"/>
                    </a:cubicBezTo>
                    <a:cubicBezTo>
                      <a:pt x="95883" y="96673"/>
                      <a:pt x="99596" y="101617"/>
                      <a:pt x="105785" y="100381"/>
                    </a:cubicBezTo>
                    <a:cubicBezTo>
                      <a:pt x="111974" y="99145"/>
                      <a:pt x="112069" y="86784"/>
                      <a:pt x="112069" y="76896"/>
                    </a:cubicBezTo>
                    <a:cubicBezTo>
                      <a:pt x="112069" y="67008"/>
                      <a:pt x="113306" y="59592"/>
                      <a:pt x="107023" y="55883"/>
                    </a:cubicBezTo>
                    <a:cubicBezTo>
                      <a:pt x="100739" y="52175"/>
                      <a:pt x="95883" y="43428"/>
                      <a:pt x="103405" y="39720"/>
                    </a:cubicBezTo>
                    <a:cubicBezTo>
                      <a:pt x="108150" y="38338"/>
                      <a:pt x="110875" y="33376"/>
                      <a:pt x="109491" y="28638"/>
                    </a:cubicBezTo>
                    <a:cubicBezTo>
                      <a:pt x="108893" y="26587"/>
                      <a:pt x="107578" y="24818"/>
                      <a:pt x="105785" y="23651"/>
                    </a:cubicBezTo>
                    <a:cubicBezTo>
                      <a:pt x="99596" y="18707"/>
                      <a:pt x="85982" y="28595"/>
                      <a:pt x="85982" y="23651"/>
                    </a:cubicBezTo>
                    <a:cubicBezTo>
                      <a:pt x="85982" y="20989"/>
                      <a:pt x="87124" y="11291"/>
                      <a:pt x="88076" y="3019"/>
                    </a:cubicBezTo>
                    <a:cubicBezTo>
                      <a:pt x="73795" y="2543"/>
                      <a:pt x="58371" y="1783"/>
                      <a:pt x="58371" y="1783"/>
                    </a:cubicBezTo>
                    <a:lnTo>
                      <a:pt x="54658" y="2829"/>
                    </a:lnTo>
                    <a:cubicBezTo>
                      <a:pt x="55188" y="11425"/>
                      <a:pt x="54901" y="20053"/>
                      <a:pt x="53802" y="28595"/>
                    </a:cubicBezTo>
                    <a:cubicBezTo>
                      <a:pt x="53801" y="28595"/>
                      <a:pt x="31523" y="29832"/>
                      <a:pt x="26572" y="29832"/>
                    </a:cubicBezTo>
                    <a:cubicBezTo>
                      <a:pt x="25429" y="29832"/>
                      <a:pt x="22097" y="30307"/>
                      <a:pt x="17051" y="31067"/>
                    </a:cubicBezTo>
                    <a:cubicBezTo>
                      <a:pt x="16108" y="32587"/>
                      <a:pt x="14989" y="33991"/>
                      <a:pt x="13719" y="35251"/>
                    </a:cubicBezTo>
                    <a:cubicBezTo>
                      <a:pt x="11053" y="37913"/>
                      <a:pt x="19907" y="41526"/>
                      <a:pt x="21335" y="45330"/>
                    </a:cubicBezTo>
                    <a:cubicBezTo>
                      <a:pt x="22764" y="49133"/>
                      <a:pt x="10101" y="47992"/>
                      <a:pt x="10386" y="53602"/>
                    </a:cubicBezTo>
                    <a:cubicBezTo>
                      <a:pt x="9965" y="58898"/>
                      <a:pt x="6979" y="63656"/>
                      <a:pt x="2389" y="66342"/>
                    </a:cubicBezTo>
                    <a:cubicBezTo>
                      <a:pt x="-1134" y="69005"/>
                      <a:pt x="11910" y="80319"/>
                      <a:pt x="11910" y="84122"/>
                    </a:cubicBezTo>
                    <a:cubicBezTo>
                      <a:pt x="11910" y="87926"/>
                      <a:pt x="15147" y="91539"/>
                      <a:pt x="26477" y="102473"/>
                    </a:cubicBezTo>
                    <a:cubicBezTo>
                      <a:pt x="37806" y="113407"/>
                      <a:pt x="31999" y="115594"/>
                      <a:pt x="46280" y="127099"/>
                    </a:cubicBezTo>
                    <a:cubicBezTo>
                      <a:pt x="48294" y="123491"/>
                      <a:pt x="52142" y="121295"/>
                      <a:pt x="56277" y="12139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42" name="Freeform 2755">
                <a:extLst>
                  <a:ext uri="{FF2B5EF4-FFF2-40B4-BE49-F238E27FC236}">
                    <a16:creationId xmlns:a16="http://schemas.microsoft.com/office/drawing/2014/main" id="{4F14EC23-D586-C47A-54D7-9D8795698318}"/>
                  </a:ext>
                </a:extLst>
              </p:cNvPr>
              <p:cNvSpPr/>
              <p:nvPr/>
            </p:nvSpPr>
            <p:spPr>
              <a:xfrm>
                <a:off x="6065607" y="4454539"/>
                <a:ext cx="40980" cy="30694"/>
              </a:xfrm>
              <a:custGeom>
                <a:avLst/>
                <a:gdLst>
                  <a:gd name="connsiteX0" fmla="*/ 42608 w 38083"/>
                  <a:gd name="connsiteY0" fmla="*/ 27550 h 28524"/>
                  <a:gd name="connsiteX1" fmla="*/ 43465 w 38083"/>
                  <a:gd name="connsiteY1" fmla="*/ 1783 h 28524"/>
                  <a:gd name="connsiteX2" fmla="*/ 38514 w 38083"/>
                  <a:gd name="connsiteY2" fmla="*/ 3209 h 28524"/>
                  <a:gd name="connsiteX3" fmla="*/ 11190 w 38083"/>
                  <a:gd name="connsiteY3" fmla="*/ 3209 h 28524"/>
                  <a:gd name="connsiteX4" fmla="*/ 11190 w 38083"/>
                  <a:gd name="connsiteY4" fmla="*/ 3780 h 28524"/>
                  <a:gd name="connsiteX5" fmla="*/ 8891 w 38083"/>
                  <a:gd name="connsiteY5" fmla="*/ 15662 h 28524"/>
                  <a:gd name="connsiteX6" fmla="*/ 6429 w 38083"/>
                  <a:gd name="connsiteY6" fmla="*/ 16806 h 28524"/>
                  <a:gd name="connsiteX7" fmla="*/ 5572 w 38083"/>
                  <a:gd name="connsiteY7" fmla="*/ 24792 h 28524"/>
                  <a:gd name="connsiteX8" fmla="*/ 6239 w 38083"/>
                  <a:gd name="connsiteY8" fmla="*/ 30022 h 28524"/>
                  <a:gd name="connsiteX9" fmla="*/ 15760 w 38083"/>
                  <a:gd name="connsiteY9" fmla="*/ 28786 h 28524"/>
                  <a:gd name="connsiteX10" fmla="*/ 42608 w 38083"/>
                  <a:gd name="connsiteY10" fmla="*/ 27550 h 2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083" h="28524">
                    <a:moveTo>
                      <a:pt x="42608" y="27550"/>
                    </a:moveTo>
                    <a:cubicBezTo>
                      <a:pt x="43708" y="19007"/>
                      <a:pt x="43994" y="10380"/>
                      <a:pt x="43465" y="1783"/>
                    </a:cubicBezTo>
                    <a:lnTo>
                      <a:pt x="38514" y="3209"/>
                    </a:lnTo>
                    <a:lnTo>
                      <a:pt x="11190" y="3209"/>
                    </a:lnTo>
                    <a:cubicBezTo>
                      <a:pt x="11190" y="3209"/>
                      <a:pt x="11190" y="3209"/>
                      <a:pt x="11190" y="3780"/>
                    </a:cubicBezTo>
                    <a:cubicBezTo>
                      <a:pt x="13841" y="7695"/>
                      <a:pt x="12812" y="13014"/>
                      <a:pt x="8891" y="15662"/>
                    </a:cubicBezTo>
                    <a:cubicBezTo>
                      <a:pt x="8137" y="16171"/>
                      <a:pt x="7306" y="16557"/>
                      <a:pt x="6429" y="16806"/>
                    </a:cubicBezTo>
                    <a:cubicBezTo>
                      <a:pt x="241" y="18897"/>
                      <a:pt x="526" y="24507"/>
                      <a:pt x="5572" y="24792"/>
                    </a:cubicBezTo>
                    <a:cubicBezTo>
                      <a:pt x="8619" y="24792"/>
                      <a:pt x="7953" y="27455"/>
                      <a:pt x="6239" y="30022"/>
                    </a:cubicBezTo>
                    <a:cubicBezTo>
                      <a:pt x="11094" y="29261"/>
                      <a:pt x="14427" y="28786"/>
                      <a:pt x="15760" y="28786"/>
                    </a:cubicBezTo>
                    <a:cubicBezTo>
                      <a:pt x="20710" y="28786"/>
                      <a:pt x="42608" y="27550"/>
                      <a:pt x="42608" y="2755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43" name="Freeform 2756">
                <a:extLst>
                  <a:ext uri="{FF2B5EF4-FFF2-40B4-BE49-F238E27FC236}">
                    <a16:creationId xmlns:a16="http://schemas.microsoft.com/office/drawing/2014/main" id="{193E03B4-F938-12F2-3940-E4B2C0EC87CC}"/>
                  </a:ext>
                </a:extLst>
              </p:cNvPr>
              <p:cNvSpPr/>
              <p:nvPr/>
            </p:nvSpPr>
            <p:spPr>
              <a:xfrm>
                <a:off x="6101750" y="4422719"/>
                <a:ext cx="153676" cy="184163"/>
              </a:xfrm>
              <a:custGeom>
                <a:avLst/>
                <a:gdLst>
                  <a:gd name="connsiteX0" fmla="*/ 39963 w 142812"/>
                  <a:gd name="connsiteY0" fmla="*/ 168458 h 171144"/>
                  <a:gd name="connsiteX1" fmla="*/ 53578 w 142812"/>
                  <a:gd name="connsiteY1" fmla="*/ 169694 h 171144"/>
                  <a:gd name="connsiteX2" fmla="*/ 69764 w 142812"/>
                  <a:gd name="connsiteY2" fmla="*/ 171026 h 171144"/>
                  <a:gd name="connsiteX3" fmla="*/ 78428 w 142812"/>
                  <a:gd name="connsiteY3" fmla="*/ 169694 h 171144"/>
                  <a:gd name="connsiteX4" fmla="*/ 90805 w 142812"/>
                  <a:gd name="connsiteY4" fmla="*/ 158570 h 171144"/>
                  <a:gd name="connsiteX5" fmla="*/ 98231 w 142812"/>
                  <a:gd name="connsiteY5" fmla="*/ 143738 h 171144"/>
                  <a:gd name="connsiteX6" fmla="*/ 99469 w 142812"/>
                  <a:gd name="connsiteY6" fmla="*/ 110364 h 171144"/>
                  <a:gd name="connsiteX7" fmla="*/ 116796 w 142812"/>
                  <a:gd name="connsiteY7" fmla="*/ 88116 h 171144"/>
                  <a:gd name="connsiteX8" fmla="*/ 131649 w 142812"/>
                  <a:gd name="connsiteY8" fmla="*/ 45995 h 171144"/>
                  <a:gd name="connsiteX9" fmla="*/ 139075 w 142812"/>
                  <a:gd name="connsiteY9" fmla="*/ 24982 h 171144"/>
                  <a:gd name="connsiteX10" fmla="*/ 142122 w 142812"/>
                  <a:gd name="connsiteY10" fmla="*/ 4255 h 171144"/>
                  <a:gd name="connsiteX11" fmla="*/ 142122 w 142812"/>
                  <a:gd name="connsiteY11" fmla="*/ 4255 h 171144"/>
                  <a:gd name="connsiteX12" fmla="*/ 124794 w 142812"/>
                  <a:gd name="connsiteY12" fmla="*/ 1783 h 171144"/>
                  <a:gd name="connsiteX13" fmla="*/ 116130 w 142812"/>
                  <a:gd name="connsiteY13" fmla="*/ 4255 h 171144"/>
                  <a:gd name="connsiteX14" fmla="*/ 104991 w 142812"/>
                  <a:gd name="connsiteY14" fmla="*/ 6727 h 171144"/>
                  <a:gd name="connsiteX15" fmla="*/ 101278 w 142812"/>
                  <a:gd name="connsiteY15" fmla="*/ 21559 h 171144"/>
                  <a:gd name="connsiteX16" fmla="*/ 95089 w 142812"/>
                  <a:gd name="connsiteY16" fmla="*/ 41336 h 171144"/>
                  <a:gd name="connsiteX17" fmla="*/ 66527 w 142812"/>
                  <a:gd name="connsiteY17" fmla="*/ 31828 h 171144"/>
                  <a:gd name="connsiteX18" fmla="*/ 43105 w 142812"/>
                  <a:gd name="connsiteY18" fmla="*/ 31828 h 171144"/>
                  <a:gd name="connsiteX19" fmla="*/ 41011 w 142812"/>
                  <a:gd name="connsiteY19" fmla="*/ 52461 h 171144"/>
                  <a:gd name="connsiteX20" fmla="*/ 60814 w 142812"/>
                  <a:gd name="connsiteY20" fmla="*/ 52461 h 171144"/>
                  <a:gd name="connsiteX21" fmla="*/ 63427 w 142812"/>
                  <a:gd name="connsiteY21" fmla="*/ 64828 h 171144"/>
                  <a:gd name="connsiteX22" fmla="*/ 58434 w 142812"/>
                  <a:gd name="connsiteY22" fmla="*/ 68529 h 171144"/>
                  <a:gd name="connsiteX23" fmla="*/ 62052 w 142812"/>
                  <a:gd name="connsiteY23" fmla="*/ 84693 h 171144"/>
                  <a:gd name="connsiteX24" fmla="*/ 67098 w 142812"/>
                  <a:gd name="connsiteY24" fmla="*/ 105706 h 171144"/>
                  <a:gd name="connsiteX25" fmla="*/ 60814 w 142812"/>
                  <a:gd name="connsiteY25" fmla="*/ 129190 h 171144"/>
                  <a:gd name="connsiteX26" fmla="*/ 45962 w 142812"/>
                  <a:gd name="connsiteY26" fmla="*/ 126718 h 171144"/>
                  <a:gd name="connsiteX27" fmla="*/ 34822 w 142812"/>
                  <a:gd name="connsiteY27" fmla="*/ 114358 h 171144"/>
                  <a:gd name="connsiteX28" fmla="*/ 26158 w 142812"/>
                  <a:gd name="connsiteY28" fmla="*/ 125482 h 171144"/>
                  <a:gd name="connsiteX29" fmla="*/ 13781 w 142812"/>
                  <a:gd name="connsiteY29" fmla="*/ 134135 h 171144"/>
                  <a:gd name="connsiteX30" fmla="*/ 11306 w 142812"/>
                  <a:gd name="connsiteY30" fmla="*/ 150203 h 171144"/>
                  <a:gd name="connsiteX31" fmla="*/ 1785 w 142812"/>
                  <a:gd name="connsiteY31" fmla="*/ 155908 h 171144"/>
                  <a:gd name="connsiteX32" fmla="*/ 3880 w 142812"/>
                  <a:gd name="connsiteY32" fmla="*/ 157619 h 171144"/>
                  <a:gd name="connsiteX33" fmla="*/ 21017 w 142812"/>
                  <a:gd name="connsiteY33" fmla="*/ 178727 h 171144"/>
                  <a:gd name="connsiteX34" fmla="*/ 39963 w 142812"/>
                  <a:gd name="connsiteY34" fmla="*/ 168458 h 17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42812" h="171144">
                    <a:moveTo>
                      <a:pt x="39963" y="168458"/>
                    </a:moveTo>
                    <a:cubicBezTo>
                      <a:pt x="43677" y="169694"/>
                      <a:pt x="46152" y="175875"/>
                      <a:pt x="53578" y="169694"/>
                    </a:cubicBezTo>
                    <a:cubicBezTo>
                      <a:pt x="61005" y="163514"/>
                      <a:pt x="69764" y="164750"/>
                      <a:pt x="69764" y="171026"/>
                    </a:cubicBezTo>
                    <a:cubicBezTo>
                      <a:pt x="69764" y="177301"/>
                      <a:pt x="72239" y="175875"/>
                      <a:pt x="78428" y="169694"/>
                    </a:cubicBezTo>
                    <a:cubicBezTo>
                      <a:pt x="84616" y="163514"/>
                      <a:pt x="90805" y="170931"/>
                      <a:pt x="90805" y="158570"/>
                    </a:cubicBezTo>
                    <a:cubicBezTo>
                      <a:pt x="90805" y="146210"/>
                      <a:pt x="98231" y="157334"/>
                      <a:pt x="98231" y="143738"/>
                    </a:cubicBezTo>
                    <a:cubicBezTo>
                      <a:pt x="98231" y="130141"/>
                      <a:pt x="99469" y="116545"/>
                      <a:pt x="99469" y="110364"/>
                    </a:cubicBezTo>
                    <a:cubicBezTo>
                      <a:pt x="99469" y="104184"/>
                      <a:pt x="116796" y="98004"/>
                      <a:pt x="116796" y="88116"/>
                    </a:cubicBezTo>
                    <a:cubicBezTo>
                      <a:pt x="116796" y="78227"/>
                      <a:pt x="131649" y="58356"/>
                      <a:pt x="131649" y="45995"/>
                    </a:cubicBezTo>
                    <a:cubicBezTo>
                      <a:pt x="131346" y="38301"/>
                      <a:pt x="134003" y="30782"/>
                      <a:pt x="139075" y="24982"/>
                    </a:cubicBezTo>
                    <a:cubicBezTo>
                      <a:pt x="142312" y="18585"/>
                      <a:pt x="143381" y="11311"/>
                      <a:pt x="142122" y="4255"/>
                    </a:cubicBezTo>
                    <a:lnTo>
                      <a:pt x="142122" y="4255"/>
                    </a:lnTo>
                    <a:lnTo>
                      <a:pt x="124794" y="1783"/>
                    </a:lnTo>
                    <a:lnTo>
                      <a:pt x="116130" y="4255"/>
                    </a:lnTo>
                    <a:lnTo>
                      <a:pt x="104991" y="6727"/>
                    </a:lnTo>
                    <a:cubicBezTo>
                      <a:pt x="105616" y="11959"/>
                      <a:pt x="104294" y="17237"/>
                      <a:pt x="101278" y="21559"/>
                    </a:cubicBezTo>
                    <a:cubicBezTo>
                      <a:pt x="97763" y="27608"/>
                      <a:pt x="95649" y="34365"/>
                      <a:pt x="95089" y="41336"/>
                    </a:cubicBezTo>
                    <a:cubicBezTo>
                      <a:pt x="95089" y="41336"/>
                      <a:pt x="72906" y="30212"/>
                      <a:pt x="66527" y="31828"/>
                    </a:cubicBezTo>
                    <a:cubicBezTo>
                      <a:pt x="58726" y="32285"/>
                      <a:pt x="50906" y="32285"/>
                      <a:pt x="43105" y="31828"/>
                    </a:cubicBezTo>
                    <a:cubicBezTo>
                      <a:pt x="42153" y="40100"/>
                      <a:pt x="41011" y="49798"/>
                      <a:pt x="41011" y="52461"/>
                    </a:cubicBezTo>
                    <a:cubicBezTo>
                      <a:pt x="41011" y="57405"/>
                      <a:pt x="54626" y="47516"/>
                      <a:pt x="60814" y="52461"/>
                    </a:cubicBezTo>
                    <a:cubicBezTo>
                      <a:pt x="64955" y="55155"/>
                      <a:pt x="66125" y="60692"/>
                      <a:pt x="63427" y="64828"/>
                    </a:cubicBezTo>
                    <a:cubicBezTo>
                      <a:pt x="62259" y="66618"/>
                      <a:pt x="60488" y="67931"/>
                      <a:pt x="58434" y="68529"/>
                    </a:cubicBezTo>
                    <a:cubicBezTo>
                      <a:pt x="50913" y="72237"/>
                      <a:pt x="55863" y="80890"/>
                      <a:pt x="62052" y="84693"/>
                    </a:cubicBezTo>
                    <a:cubicBezTo>
                      <a:pt x="68240" y="88496"/>
                      <a:pt x="67098" y="95722"/>
                      <a:pt x="67098" y="105706"/>
                    </a:cubicBezTo>
                    <a:cubicBezTo>
                      <a:pt x="67098" y="115689"/>
                      <a:pt x="67098" y="127954"/>
                      <a:pt x="60814" y="129190"/>
                    </a:cubicBezTo>
                    <a:cubicBezTo>
                      <a:pt x="54530" y="130426"/>
                      <a:pt x="51293" y="125482"/>
                      <a:pt x="45962" y="126718"/>
                    </a:cubicBezTo>
                    <a:cubicBezTo>
                      <a:pt x="40630" y="127954"/>
                      <a:pt x="39773" y="114358"/>
                      <a:pt x="34822" y="114358"/>
                    </a:cubicBezTo>
                    <a:cubicBezTo>
                      <a:pt x="29871" y="114358"/>
                      <a:pt x="32347" y="125482"/>
                      <a:pt x="26158" y="125482"/>
                    </a:cubicBezTo>
                    <a:cubicBezTo>
                      <a:pt x="19970" y="125482"/>
                      <a:pt x="10068" y="124246"/>
                      <a:pt x="13781" y="134135"/>
                    </a:cubicBezTo>
                    <a:cubicBezTo>
                      <a:pt x="17494" y="144023"/>
                      <a:pt x="21207" y="150203"/>
                      <a:pt x="11306" y="150203"/>
                    </a:cubicBezTo>
                    <a:cubicBezTo>
                      <a:pt x="7342" y="150277"/>
                      <a:pt x="3716" y="152450"/>
                      <a:pt x="1785" y="155908"/>
                    </a:cubicBezTo>
                    <a:lnTo>
                      <a:pt x="3880" y="157619"/>
                    </a:lnTo>
                    <a:cubicBezTo>
                      <a:pt x="11211" y="163174"/>
                      <a:pt x="17091" y="170415"/>
                      <a:pt x="21017" y="178727"/>
                    </a:cubicBezTo>
                    <a:cubicBezTo>
                      <a:pt x="26570" y="174056"/>
                      <a:pt x="33016" y="170562"/>
                      <a:pt x="39963" y="16845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44" name="Freeform 2757">
                <a:extLst>
                  <a:ext uri="{FF2B5EF4-FFF2-40B4-BE49-F238E27FC236}">
                    <a16:creationId xmlns:a16="http://schemas.microsoft.com/office/drawing/2014/main" id="{CE7826FB-FF7B-134E-441E-47E29DBC5364}"/>
                  </a:ext>
                </a:extLst>
              </p:cNvPr>
              <p:cNvSpPr/>
              <p:nvPr/>
            </p:nvSpPr>
            <p:spPr>
              <a:xfrm>
                <a:off x="6325217" y="3987275"/>
                <a:ext cx="348333" cy="439947"/>
              </a:xfrm>
              <a:custGeom>
                <a:avLst/>
                <a:gdLst>
                  <a:gd name="connsiteX0" fmla="*/ 260921 w 323707"/>
                  <a:gd name="connsiteY0" fmla="*/ 9865 h 408844"/>
                  <a:gd name="connsiteX1" fmla="*/ 247878 w 323707"/>
                  <a:gd name="connsiteY1" fmla="*/ 24031 h 408844"/>
                  <a:gd name="connsiteX2" fmla="*/ 236072 w 323707"/>
                  <a:gd name="connsiteY2" fmla="*/ 33540 h 408844"/>
                  <a:gd name="connsiteX3" fmla="*/ 225408 w 323707"/>
                  <a:gd name="connsiteY3" fmla="*/ 27645 h 408844"/>
                  <a:gd name="connsiteX4" fmla="*/ 199321 w 323707"/>
                  <a:gd name="connsiteY4" fmla="*/ 27645 h 408844"/>
                  <a:gd name="connsiteX5" fmla="*/ 189801 w 323707"/>
                  <a:gd name="connsiteY5" fmla="*/ 24031 h 408844"/>
                  <a:gd name="connsiteX6" fmla="*/ 182755 w 323707"/>
                  <a:gd name="connsiteY6" fmla="*/ 28786 h 408844"/>
                  <a:gd name="connsiteX7" fmla="*/ 60508 w 323707"/>
                  <a:gd name="connsiteY7" fmla="*/ 28786 h 408844"/>
                  <a:gd name="connsiteX8" fmla="*/ 60508 w 323707"/>
                  <a:gd name="connsiteY8" fmla="*/ 70906 h 408844"/>
                  <a:gd name="connsiteX9" fmla="*/ 41942 w 323707"/>
                  <a:gd name="connsiteY9" fmla="*/ 70906 h 408844"/>
                  <a:gd name="connsiteX10" fmla="*/ 41942 w 323707"/>
                  <a:gd name="connsiteY10" fmla="*/ 136321 h 408844"/>
                  <a:gd name="connsiteX11" fmla="*/ 39467 w 323707"/>
                  <a:gd name="connsiteY11" fmla="*/ 157239 h 408844"/>
                  <a:gd name="connsiteX12" fmla="*/ 22139 w 323707"/>
                  <a:gd name="connsiteY12" fmla="*/ 168363 h 408844"/>
                  <a:gd name="connsiteX13" fmla="*/ 14713 w 323707"/>
                  <a:gd name="connsiteY13" fmla="*/ 180724 h 408844"/>
                  <a:gd name="connsiteX14" fmla="*/ 6049 w 323707"/>
                  <a:gd name="connsiteY14" fmla="*/ 195461 h 408844"/>
                  <a:gd name="connsiteX15" fmla="*/ 4811 w 323707"/>
                  <a:gd name="connsiteY15" fmla="*/ 210389 h 408844"/>
                  <a:gd name="connsiteX16" fmla="*/ 7286 w 323707"/>
                  <a:gd name="connsiteY16" fmla="*/ 221418 h 408844"/>
                  <a:gd name="connsiteX17" fmla="*/ 11000 w 323707"/>
                  <a:gd name="connsiteY17" fmla="*/ 236251 h 408844"/>
                  <a:gd name="connsiteX18" fmla="*/ 20521 w 323707"/>
                  <a:gd name="connsiteY18" fmla="*/ 248611 h 408844"/>
                  <a:gd name="connsiteX19" fmla="*/ 18045 w 323707"/>
                  <a:gd name="connsiteY19" fmla="*/ 257263 h 408844"/>
                  <a:gd name="connsiteX20" fmla="*/ 32898 w 323707"/>
                  <a:gd name="connsiteY20" fmla="*/ 276945 h 408844"/>
                  <a:gd name="connsiteX21" fmla="*/ 34135 w 323707"/>
                  <a:gd name="connsiteY21" fmla="*/ 294250 h 408844"/>
                  <a:gd name="connsiteX22" fmla="*/ 31660 w 323707"/>
                  <a:gd name="connsiteY22" fmla="*/ 301666 h 408844"/>
                  <a:gd name="connsiteX23" fmla="*/ 40324 w 323707"/>
                  <a:gd name="connsiteY23" fmla="*/ 302902 h 408844"/>
                  <a:gd name="connsiteX24" fmla="*/ 42799 w 323707"/>
                  <a:gd name="connsiteY24" fmla="*/ 309082 h 408844"/>
                  <a:gd name="connsiteX25" fmla="*/ 58889 w 323707"/>
                  <a:gd name="connsiteY25" fmla="*/ 316498 h 408844"/>
                  <a:gd name="connsiteX26" fmla="*/ 67553 w 323707"/>
                  <a:gd name="connsiteY26" fmla="*/ 328764 h 408844"/>
                  <a:gd name="connsiteX27" fmla="*/ 79835 w 323707"/>
                  <a:gd name="connsiteY27" fmla="*/ 339888 h 408844"/>
                  <a:gd name="connsiteX28" fmla="*/ 87261 w 323707"/>
                  <a:gd name="connsiteY28" fmla="*/ 353485 h 408844"/>
                  <a:gd name="connsiteX29" fmla="*/ 100876 w 323707"/>
                  <a:gd name="connsiteY29" fmla="*/ 362993 h 408844"/>
                  <a:gd name="connsiteX30" fmla="*/ 105541 w 323707"/>
                  <a:gd name="connsiteY30" fmla="*/ 374497 h 408844"/>
                  <a:gd name="connsiteX31" fmla="*/ 110683 w 323707"/>
                  <a:gd name="connsiteY31" fmla="*/ 379727 h 408844"/>
                  <a:gd name="connsiteX32" fmla="*/ 119347 w 323707"/>
                  <a:gd name="connsiteY32" fmla="*/ 389710 h 408844"/>
                  <a:gd name="connsiteX33" fmla="*/ 131724 w 323707"/>
                  <a:gd name="connsiteY33" fmla="*/ 389710 h 408844"/>
                  <a:gd name="connsiteX34" fmla="*/ 142863 w 323707"/>
                  <a:gd name="connsiteY34" fmla="*/ 390946 h 408844"/>
                  <a:gd name="connsiteX35" fmla="*/ 152860 w 323707"/>
                  <a:gd name="connsiteY35" fmla="*/ 388379 h 408844"/>
                  <a:gd name="connsiteX36" fmla="*/ 175995 w 323707"/>
                  <a:gd name="connsiteY36" fmla="*/ 407965 h 408844"/>
                  <a:gd name="connsiteX37" fmla="*/ 190753 w 323707"/>
                  <a:gd name="connsiteY37" fmla="*/ 403592 h 408844"/>
                  <a:gd name="connsiteX38" fmla="*/ 203225 w 323707"/>
                  <a:gd name="connsiteY38" fmla="*/ 408061 h 408844"/>
                  <a:gd name="connsiteX39" fmla="*/ 217887 w 323707"/>
                  <a:gd name="connsiteY39" fmla="*/ 403116 h 408844"/>
                  <a:gd name="connsiteX40" fmla="*/ 230359 w 323707"/>
                  <a:gd name="connsiteY40" fmla="*/ 402261 h 408844"/>
                  <a:gd name="connsiteX41" fmla="*/ 237119 w 323707"/>
                  <a:gd name="connsiteY41" fmla="*/ 395795 h 408844"/>
                  <a:gd name="connsiteX42" fmla="*/ 239690 w 323707"/>
                  <a:gd name="connsiteY42" fmla="*/ 392467 h 408844"/>
                  <a:gd name="connsiteX43" fmla="*/ 255685 w 323707"/>
                  <a:gd name="connsiteY43" fmla="*/ 381818 h 408844"/>
                  <a:gd name="connsiteX44" fmla="*/ 267681 w 323707"/>
                  <a:gd name="connsiteY44" fmla="*/ 383150 h 408844"/>
                  <a:gd name="connsiteX45" fmla="*/ 272632 w 323707"/>
                  <a:gd name="connsiteY45" fmla="*/ 386192 h 408844"/>
                  <a:gd name="connsiteX46" fmla="*/ 272632 w 323707"/>
                  <a:gd name="connsiteY46" fmla="*/ 368602 h 408844"/>
                  <a:gd name="connsiteX47" fmla="*/ 254066 w 323707"/>
                  <a:gd name="connsiteY47" fmla="*/ 353770 h 408844"/>
                  <a:gd name="connsiteX48" fmla="*/ 236738 w 323707"/>
                  <a:gd name="connsiteY48" fmla="*/ 331521 h 408844"/>
                  <a:gd name="connsiteX49" fmla="*/ 217697 w 323707"/>
                  <a:gd name="connsiteY49" fmla="*/ 322013 h 408844"/>
                  <a:gd name="connsiteX50" fmla="*/ 221410 w 323707"/>
                  <a:gd name="connsiteY50" fmla="*/ 310889 h 408844"/>
                  <a:gd name="connsiteX51" fmla="*/ 237500 w 323707"/>
                  <a:gd name="connsiteY51" fmla="*/ 307181 h 408844"/>
                  <a:gd name="connsiteX52" fmla="*/ 240070 w 323707"/>
                  <a:gd name="connsiteY52" fmla="*/ 284837 h 408844"/>
                  <a:gd name="connsiteX53" fmla="*/ 246259 w 323707"/>
                  <a:gd name="connsiteY53" fmla="*/ 265821 h 408844"/>
                  <a:gd name="connsiteX54" fmla="*/ 254923 w 323707"/>
                  <a:gd name="connsiteY54" fmla="*/ 257168 h 408844"/>
                  <a:gd name="connsiteX55" fmla="*/ 261111 w 323707"/>
                  <a:gd name="connsiteY55" fmla="*/ 237392 h 408844"/>
                  <a:gd name="connsiteX56" fmla="*/ 273489 w 323707"/>
                  <a:gd name="connsiteY56" fmla="*/ 222559 h 408844"/>
                  <a:gd name="connsiteX57" fmla="*/ 282153 w 323707"/>
                  <a:gd name="connsiteY57" fmla="*/ 213051 h 408844"/>
                  <a:gd name="connsiteX58" fmla="*/ 289579 w 323707"/>
                  <a:gd name="connsiteY58" fmla="*/ 189471 h 408844"/>
                  <a:gd name="connsiteX59" fmla="*/ 290816 w 323707"/>
                  <a:gd name="connsiteY59" fmla="*/ 162278 h 408844"/>
                  <a:gd name="connsiteX60" fmla="*/ 298243 w 323707"/>
                  <a:gd name="connsiteY60" fmla="*/ 142502 h 408844"/>
                  <a:gd name="connsiteX61" fmla="*/ 309382 w 323707"/>
                  <a:gd name="connsiteY61" fmla="*/ 131377 h 408844"/>
                  <a:gd name="connsiteX62" fmla="*/ 328424 w 323707"/>
                  <a:gd name="connsiteY62" fmla="*/ 113502 h 408844"/>
                  <a:gd name="connsiteX63" fmla="*/ 316047 w 323707"/>
                  <a:gd name="connsiteY63" fmla="*/ 102092 h 408844"/>
                  <a:gd name="connsiteX64" fmla="*/ 304145 w 323707"/>
                  <a:gd name="connsiteY64" fmla="*/ 70716 h 408844"/>
                  <a:gd name="connsiteX65" fmla="*/ 299671 w 323707"/>
                  <a:gd name="connsiteY65" fmla="*/ 37628 h 408844"/>
                  <a:gd name="connsiteX66" fmla="*/ 282248 w 323707"/>
                  <a:gd name="connsiteY66" fmla="*/ 16805 h 408844"/>
                  <a:gd name="connsiteX67" fmla="*/ 271013 w 323707"/>
                  <a:gd name="connsiteY67" fmla="*/ 1783 h 408844"/>
                  <a:gd name="connsiteX68" fmla="*/ 270347 w 323707"/>
                  <a:gd name="connsiteY68" fmla="*/ 2638 h 408844"/>
                  <a:gd name="connsiteX69" fmla="*/ 260921 w 323707"/>
                  <a:gd name="connsiteY69" fmla="*/ 9865 h 408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23707" h="408844">
                    <a:moveTo>
                      <a:pt x="260921" y="9865"/>
                    </a:moveTo>
                    <a:cubicBezTo>
                      <a:pt x="255018" y="9865"/>
                      <a:pt x="257399" y="24031"/>
                      <a:pt x="247878" y="24031"/>
                    </a:cubicBezTo>
                    <a:cubicBezTo>
                      <a:pt x="238357" y="24031"/>
                      <a:pt x="241975" y="33540"/>
                      <a:pt x="236072" y="33540"/>
                    </a:cubicBezTo>
                    <a:cubicBezTo>
                      <a:pt x="231884" y="33037"/>
                      <a:pt x="228058" y="30922"/>
                      <a:pt x="225408" y="27645"/>
                    </a:cubicBezTo>
                    <a:lnTo>
                      <a:pt x="199321" y="27645"/>
                    </a:lnTo>
                    <a:cubicBezTo>
                      <a:pt x="199321" y="27645"/>
                      <a:pt x="193419" y="21654"/>
                      <a:pt x="189801" y="24031"/>
                    </a:cubicBezTo>
                    <a:lnTo>
                      <a:pt x="182755" y="28786"/>
                    </a:lnTo>
                    <a:lnTo>
                      <a:pt x="60508" y="28786"/>
                    </a:lnTo>
                    <a:lnTo>
                      <a:pt x="60508" y="70906"/>
                    </a:lnTo>
                    <a:lnTo>
                      <a:pt x="41942" y="70906"/>
                    </a:lnTo>
                    <a:lnTo>
                      <a:pt x="41942" y="136321"/>
                    </a:lnTo>
                    <a:cubicBezTo>
                      <a:pt x="41942" y="136321"/>
                      <a:pt x="43180" y="156003"/>
                      <a:pt x="39467" y="157239"/>
                    </a:cubicBezTo>
                    <a:cubicBezTo>
                      <a:pt x="35754" y="158475"/>
                      <a:pt x="22139" y="162183"/>
                      <a:pt x="22139" y="168363"/>
                    </a:cubicBezTo>
                    <a:cubicBezTo>
                      <a:pt x="22139" y="174543"/>
                      <a:pt x="20901" y="179488"/>
                      <a:pt x="14713" y="180724"/>
                    </a:cubicBezTo>
                    <a:cubicBezTo>
                      <a:pt x="8524" y="181960"/>
                      <a:pt x="14713" y="195461"/>
                      <a:pt x="6049" y="195461"/>
                    </a:cubicBezTo>
                    <a:cubicBezTo>
                      <a:pt x="-2615" y="195461"/>
                      <a:pt x="9762" y="204969"/>
                      <a:pt x="4811" y="210389"/>
                    </a:cubicBezTo>
                    <a:cubicBezTo>
                      <a:pt x="-140" y="215808"/>
                      <a:pt x="1193" y="221418"/>
                      <a:pt x="7286" y="221418"/>
                    </a:cubicBezTo>
                    <a:cubicBezTo>
                      <a:pt x="13380" y="221418"/>
                      <a:pt x="11000" y="228834"/>
                      <a:pt x="11000" y="236251"/>
                    </a:cubicBezTo>
                    <a:cubicBezTo>
                      <a:pt x="11000" y="243667"/>
                      <a:pt x="20521" y="248611"/>
                      <a:pt x="20521" y="248611"/>
                    </a:cubicBezTo>
                    <a:lnTo>
                      <a:pt x="18045" y="257263"/>
                    </a:lnTo>
                    <a:cubicBezTo>
                      <a:pt x="23493" y="263435"/>
                      <a:pt x="28458" y="270015"/>
                      <a:pt x="32898" y="276945"/>
                    </a:cubicBezTo>
                    <a:cubicBezTo>
                      <a:pt x="34135" y="280653"/>
                      <a:pt x="41561" y="290541"/>
                      <a:pt x="34135" y="294250"/>
                    </a:cubicBezTo>
                    <a:cubicBezTo>
                      <a:pt x="26709" y="297958"/>
                      <a:pt x="31660" y="301666"/>
                      <a:pt x="31660" y="301666"/>
                    </a:cubicBezTo>
                    <a:lnTo>
                      <a:pt x="40324" y="302902"/>
                    </a:lnTo>
                    <a:lnTo>
                      <a:pt x="42799" y="309082"/>
                    </a:lnTo>
                    <a:cubicBezTo>
                      <a:pt x="48946" y="309281"/>
                      <a:pt x="54750" y="311956"/>
                      <a:pt x="58889" y="316498"/>
                    </a:cubicBezTo>
                    <a:cubicBezTo>
                      <a:pt x="65078" y="323820"/>
                      <a:pt x="67553" y="325151"/>
                      <a:pt x="67553" y="328764"/>
                    </a:cubicBezTo>
                    <a:cubicBezTo>
                      <a:pt x="67553" y="332377"/>
                      <a:pt x="72409" y="333708"/>
                      <a:pt x="79835" y="339888"/>
                    </a:cubicBezTo>
                    <a:cubicBezTo>
                      <a:pt x="87261" y="346068"/>
                      <a:pt x="87261" y="349396"/>
                      <a:pt x="87261" y="353485"/>
                    </a:cubicBezTo>
                    <a:cubicBezTo>
                      <a:pt x="87261" y="357573"/>
                      <a:pt x="100876" y="362993"/>
                      <a:pt x="100876" y="362993"/>
                    </a:cubicBezTo>
                    <a:lnTo>
                      <a:pt x="105541" y="374497"/>
                    </a:lnTo>
                    <a:cubicBezTo>
                      <a:pt x="107846" y="375542"/>
                      <a:pt x="109679" y="377406"/>
                      <a:pt x="110683" y="379727"/>
                    </a:cubicBezTo>
                    <a:cubicBezTo>
                      <a:pt x="112568" y="383805"/>
                      <a:pt x="115572" y="387267"/>
                      <a:pt x="119347" y="389710"/>
                    </a:cubicBezTo>
                    <a:cubicBezTo>
                      <a:pt x="119347" y="389710"/>
                      <a:pt x="126773" y="394559"/>
                      <a:pt x="131724" y="389710"/>
                    </a:cubicBezTo>
                    <a:cubicBezTo>
                      <a:pt x="136674" y="384861"/>
                      <a:pt x="142863" y="390946"/>
                      <a:pt x="142863" y="390946"/>
                    </a:cubicBezTo>
                    <a:cubicBezTo>
                      <a:pt x="142863" y="390946"/>
                      <a:pt x="149147" y="385907"/>
                      <a:pt x="152860" y="388379"/>
                    </a:cubicBezTo>
                    <a:cubicBezTo>
                      <a:pt x="156573" y="390851"/>
                      <a:pt x="166380" y="399123"/>
                      <a:pt x="175995" y="407965"/>
                    </a:cubicBezTo>
                    <a:cubicBezTo>
                      <a:pt x="180768" y="406053"/>
                      <a:pt x="185708" y="404589"/>
                      <a:pt x="190753" y="403592"/>
                    </a:cubicBezTo>
                    <a:cubicBezTo>
                      <a:pt x="195228" y="403592"/>
                      <a:pt x="201416" y="410723"/>
                      <a:pt x="203225" y="408061"/>
                    </a:cubicBezTo>
                    <a:cubicBezTo>
                      <a:pt x="207110" y="404279"/>
                      <a:pt x="212502" y="402460"/>
                      <a:pt x="217887" y="403116"/>
                    </a:cubicBezTo>
                    <a:cubicBezTo>
                      <a:pt x="221505" y="404923"/>
                      <a:pt x="229883" y="405398"/>
                      <a:pt x="230359" y="402261"/>
                    </a:cubicBezTo>
                    <a:cubicBezTo>
                      <a:pt x="230835" y="399123"/>
                      <a:pt x="234453" y="397982"/>
                      <a:pt x="237119" y="395795"/>
                    </a:cubicBezTo>
                    <a:cubicBezTo>
                      <a:pt x="238283" y="394961"/>
                      <a:pt x="239177" y="393804"/>
                      <a:pt x="239690" y="392467"/>
                    </a:cubicBezTo>
                    <a:cubicBezTo>
                      <a:pt x="240547" y="388949"/>
                      <a:pt x="251210" y="382959"/>
                      <a:pt x="255685" y="381818"/>
                    </a:cubicBezTo>
                    <a:cubicBezTo>
                      <a:pt x="260159" y="380677"/>
                      <a:pt x="265205" y="380487"/>
                      <a:pt x="267681" y="383150"/>
                    </a:cubicBezTo>
                    <a:cubicBezTo>
                      <a:pt x="269094" y="384505"/>
                      <a:pt x="270783" y="385543"/>
                      <a:pt x="272632" y="386192"/>
                    </a:cubicBezTo>
                    <a:cubicBezTo>
                      <a:pt x="274155" y="374878"/>
                      <a:pt x="276726" y="368602"/>
                      <a:pt x="272632" y="368602"/>
                    </a:cubicBezTo>
                    <a:cubicBezTo>
                      <a:pt x="264186" y="367435"/>
                      <a:pt x="257060" y="361742"/>
                      <a:pt x="254066" y="353770"/>
                    </a:cubicBezTo>
                    <a:cubicBezTo>
                      <a:pt x="250353" y="344262"/>
                      <a:pt x="239118" y="337701"/>
                      <a:pt x="236738" y="331521"/>
                    </a:cubicBezTo>
                    <a:cubicBezTo>
                      <a:pt x="234358" y="325341"/>
                      <a:pt x="220553" y="326577"/>
                      <a:pt x="217697" y="322013"/>
                    </a:cubicBezTo>
                    <a:cubicBezTo>
                      <a:pt x="214840" y="317449"/>
                      <a:pt x="221410" y="317069"/>
                      <a:pt x="221410" y="310889"/>
                    </a:cubicBezTo>
                    <a:cubicBezTo>
                      <a:pt x="221410" y="304708"/>
                      <a:pt x="236357" y="308416"/>
                      <a:pt x="237500" y="307181"/>
                    </a:cubicBezTo>
                    <a:cubicBezTo>
                      <a:pt x="239361" y="299882"/>
                      <a:pt x="240225" y="292366"/>
                      <a:pt x="240070" y="284837"/>
                    </a:cubicBezTo>
                    <a:cubicBezTo>
                      <a:pt x="240071" y="277420"/>
                      <a:pt x="249591" y="270004"/>
                      <a:pt x="246259" y="265821"/>
                    </a:cubicBezTo>
                    <a:cubicBezTo>
                      <a:pt x="242927" y="261637"/>
                      <a:pt x="249972" y="260876"/>
                      <a:pt x="254923" y="257168"/>
                    </a:cubicBezTo>
                    <a:cubicBezTo>
                      <a:pt x="259874" y="253460"/>
                      <a:pt x="256161" y="242336"/>
                      <a:pt x="261111" y="237392"/>
                    </a:cubicBezTo>
                    <a:cubicBezTo>
                      <a:pt x="266062" y="232447"/>
                      <a:pt x="269775" y="222559"/>
                      <a:pt x="273489" y="222559"/>
                    </a:cubicBezTo>
                    <a:cubicBezTo>
                      <a:pt x="278183" y="221684"/>
                      <a:pt x="281722" y="217800"/>
                      <a:pt x="282153" y="213051"/>
                    </a:cubicBezTo>
                    <a:cubicBezTo>
                      <a:pt x="282152" y="208107"/>
                      <a:pt x="290816" y="198123"/>
                      <a:pt x="289579" y="189471"/>
                    </a:cubicBezTo>
                    <a:cubicBezTo>
                      <a:pt x="288341" y="180819"/>
                      <a:pt x="284628" y="169694"/>
                      <a:pt x="290816" y="162278"/>
                    </a:cubicBezTo>
                    <a:cubicBezTo>
                      <a:pt x="296263" y="157215"/>
                      <a:pt x="299012" y="149892"/>
                      <a:pt x="298243" y="142502"/>
                    </a:cubicBezTo>
                    <a:cubicBezTo>
                      <a:pt x="297005" y="136321"/>
                      <a:pt x="305669" y="135085"/>
                      <a:pt x="309382" y="131377"/>
                    </a:cubicBezTo>
                    <a:cubicBezTo>
                      <a:pt x="316882" y="126775"/>
                      <a:pt x="323361" y="120693"/>
                      <a:pt x="328424" y="113502"/>
                    </a:cubicBezTo>
                    <a:cubicBezTo>
                      <a:pt x="325047" y="108961"/>
                      <a:pt x="320849" y="105092"/>
                      <a:pt x="316047" y="102092"/>
                    </a:cubicBezTo>
                    <a:cubicBezTo>
                      <a:pt x="308906" y="98860"/>
                      <a:pt x="304145" y="86404"/>
                      <a:pt x="304145" y="70716"/>
                    </a:cubicBezTo>
                    <a:cubicBezTo>
                      <a:pt x="303760" y="59565"/>
                      <a:pt x="302261" y="48481"/>
                      <a:pt x="299671" y="37628"/>
                    </a:cubicBezTo>
                    <a:cubicBezTo>
                      <a:pt x="296624" y="28784"/>
                      <a:pt x="290422" y="21371"/>
                      <a:pt x="282248" y="16805"/>
                    </a:cubicBezTo>
                    <a:cubicBezTo>
                      <a:pt x="276359" y="13825"/>
                      <a:pt x="272203" y="8268"/>
                      <a:pt x="271013" y="1783"/>
                    </a:cubicBezTo>
                    <a:lnTo>
                      <a:pt x="270347" y="2638"/>
                    </a:lnTo>
                    <a:cubicBezTo>
                      <a:pt x="265682" y="11006"/>
                      <a:pt x="266824" y="9865"/>
                      <a:pt x="260921" y="986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45" name="Freeform 2758">
                <a:extLst>
                  <a:ext uri="{FF2B5EF4-FFF2-40B4-BE49-F238E27FC236}">
                    <a16:creationId xmlns:a16="http://schemas.microsoft.com/office/drawing/2014/main" id="{F383F0BC-2710-6953-B138-3269E848B002}"/>
                  </a:ext>
                </a:extLst>
              </p:cNvPr>
              <p:cNvSpPr/>
              <p:nvPr/>
            </p:nvSpPr>
            <p:spPr>
              <a:xfrm>
                <a:off x="6747854" y="4226074"/>
                <a:ext cx="40980" cy="40925"/>
              </a:xfrm>
              <a:custGeom>
                <a:avLst/>
                <a:gdLst>
                  <a:gd name="connsiteX0" fmla="*/ 13736 w 38083"/>
                  <a:gd name="connsiteY0" fmla="*/ 6252 h 38032"/>
                  <a:gd name="connsiteX1" fmla="*/ 4215 w 38083"/>
                  <a:gd name="connsiteY1" fmla="*/ 20228 h 38032"/>
                  <a:gd name="connsiteX2" fmla="*/ 3644 w 38083"/>
                  <a:gd name="connsiteY2" fmla="*/ 37058 h 38032"/>
                  <a:gd name="connsiteX3" fmla="*/ 14879 w 38083"/>
                  <a:gd name="connsiteY3" fmla="*/ 36392 h 38032"/>
                  <a:gd name="connsiteX4" fmla="*/ 24400 w 38083"/>
                  <a:gd name="connsiteY4" fmla="*/ 39625 h 38032"/>
                  <a:gd name="connsiteX5" fmla="*/ 32683 w 38083"/>
                  <a:gd name="connsiteY5" fmla="*/ 30117 h 38032"/>
                  <a:gd name="connsiteX6" fmla="*/ 21924 w 38083"/>
                  <a:gd name="connsiteY6" fmla="*/ 25553 h 38032"/>
                  <a:gd name="connsiteX7" fmla="*/ 33540 w 38083"/>
                  <a:gd name="connsiteY7" fmla="*/ 16045 h 38032"/>
                  <a:gd name="connsiteX8" fmla="*/ 31731 w 38083"/>
                  <a:gd name="connsiteY8" fmla="*/ 4255 h 38032"/>
                  <a:gd name="connsiteX9" fmla="*/ 29065 w 38083"/>
                  <a:gd name="connsiteY9" fmla="*/ 1783 h 38032"/>
                  <a:gd name="connsiteX10" fmla="*/ 23638 w 38083"/>
                  <a:gd name="connsiteY10" fmla="*/ 5586 h 38032"/>
                  <a:gd name="connsiteX11" fmla="*/ 13736 w 38083"/>
                  <a:gd name="connsiteY11" fmla="*/ 6252 h 3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083" h="38032">
                    <a:moveTo>
                      <a:pt x="13736" y="6252"/>
                    </a:moveTo>
                    <a:cubicBezTo>
                      <a:pt x="10892" y="11126"/>
                      <a:pt x="7711" y="15797"/>
                      <a:pt x="4215" y="20228"/>
                    </a:cubicBezTo>
                    <a:cubicBezTo>
                      <a:pt x="1191" y="25382"/>
                      <a:pt x="977" y="31711"/>
                      <a:pt x="3644" y="37058"/>
                    </a:cubicBezTo>
                    <a:cubicBezTo>
                      <a:pt x="4882" y="39530"/>
                      <a:pt x="11070" y="38864"/>
                      <a:pt x="14879" y="36392"/>
                    </a:cubicBezTo>
                    <a:cubicBezTo>
                      <a:pt x="18687" y="33920"/>
                      <a:pt x="19925" y="35631"/>
                      <a:pt x="24400" y="39625"/>
                    </a:cubicBezTo>
                    <a:cubicBezTo>
                      <a:pt x="26931" y="36263"/>
                      <a:pt x="29699" y="33086"/>
                      <a:pt x="32683" y="30117"/>
                    </a:cubicBezTo>
                    <a:cubicBezTo>
                      <a:pt x="27732" y="27169"/>
                      <a:pt x="23162" y="26694"/>
                      <a:pt x="21924" y="25553"/>
                    </a:cubicBezTo>
                    <a:cubicBezTo>
                      <a:pt x="20686" y="24412"/>
                      <a:pt x="27827" y="17566"/>
                      <a:pt x="33540" y="16045"/>
                    </a:cubicBezTo>
                    <a:cubicBezTo>
                      <a:pt x="39252" y="14524"/>
                      <a:pt x="36491" y="8343"/>
                      <a:pt x="31731" y="4255"/>
                    </a:cubicBezTo>
                    <a:lnTo>
                      <a:pt x="29065" y="1783"/>
                    </a:lnTo>
                    <a:cubicBezTo>
                      <a:pt x="27082" y="2784"/>
                      <a:pt x="25255" y="4065"/>
                      <a:pt x="23638" y="5586"/>
                    </a:cubicBezTo>
                    <a:cubicBezTo>
                      <a:pt x="21924" y="7202"/>
                      <a:pt x="18592" y="7202"/>
                      <a:pt x="13736" y="625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46" name="Freeform 2759">
                <a:extLst>
                  <a:ext uri="{FF2B5EF4-FFF2-40B4-BE49-F238E27FC236}">
                    <a16:creationId xmlns:a16="http://schemas.microsoft.com/office/drawing/2014/main" id="{72D6F0E0-C27D-5692-68C1-28D91EF93F9E}"/>
                  </a:ext>
                </a:extLst>
              </p:cNvPr>
              <p:cNvSpPr/>
              <p:nvPr/>
            </p:nvSpPr>
            <p:spPr>
              <a:xfrm>
                <a:off x="6633726" y="4107186"/>
                <a:ext cx="143431" cy="122775"/>
              </a:xfrm>
              <a:custGeom>
                <a:avLst/>
                <a:gdLst>
                  <a:gd name="connsiteX0" fmla="*/ 23826 w 133291"/>
                  <a:gd name="connsiteY0" fmla="*/ 20038 h 114096"/>
                  <a:gd name="connsiteX1" fmla="*/ 12686 w 133291"/>
                  <a:gd name="connsiteY1" fmla="*/ 31163 h 114096"/>
                  <a:gd name="connsiteX2" fmla="*/ 5260 w 133291"/>
                  <a:gd name="connsiteY2" fmla="*/ 50939 h 114096"/>
                  <a:gd name="connsiteX3" fmla="*/ 4023 w 133291"/>
                  <a:gd name="connsiteY3" fmla="*/ 78037 h 114096"/>
                  <a:gd name="connsiteX4" fmla="*/ 20779 w 133291"/>
                  <a:gd name="connsiteY4" fmla="*/ 78893 h 114096"/>
                  <a:gd name="connsiteX5" fmla="*/ 27063 w 133291"/>
                  <a:gd name="connsiteY5" fmla="*/ 72617 h 114096"/>
                  <a:gd name="connsiteX6" fmla="*/ 36584 w 133291"/>
                  <a:gd name="connsiteY6" fmla="*/ 70145 h 114096"/>
                  <a:gd name="connsiteX7" fmla="*/ 49056 w 133291"/>
                  <a:gd name="connsiteY7" fmla="*/ 75185 h 114096"/>
                  <a:gd name="connsiteX8" fmla="*/ 57815 w 133291"/>
                  <a:gd name="connsiteY8" fmla="*/ 75185 h 114096"/>
                  <a:gd name="connsiteX9" fmla="*/ 77809 w 133291"/>
                  <a:gd name="connsiteY9" fmla="*/ 75185 h 114096"/>
                  <a:gd name="connsiteX10" fmla="*/ 120272 w 133291"/>
                  <a:gd name="connsiteY10" fmla="*/ 116354 h 114096"/>
                  <a:gd name="connsiteX11" fmla="*/ 120272 w 133291"/>
                  <a:gd name="connsiteY11" fmla="*/ 116354 h 114096"/>
                  <a:gd name="connsiteX12" fmla="*/ 129793 w 133291"/>
                  <a:gd name="connsiteY12" fmla="*/ 115689 h 114096"/>
                  <a:gd name="connsiteX13" fmla="*/ 135220 w 133291"/>
                  <a:gd name="connsiteY13" fmla="*/ 111886 h 114096"/>
                  <a:gd name="connsiteX14" fmla="*/ 113893 w 133291"/>
                  <a:gd name="connsiteY14" fmla="*/ 88021 h 114096"/>
                  <a:gd name="connsiteX15" fmla="*/ 82189 w 133291"/>
                  <a:gd name="connsiteY15" fmla="*/ 66057 h 114096"/>
                  <a:gd name="connsiteX16" fmla="*/ 69431 w 133291"/>
                  <a:gd name="connsiteY16" fmla="*/ 53411 h 114096"/>
                  <a:gd name="connsiteX17" fmla="*/ 54578 w 133291"/>
                  <a:gd name="connsiteY17" fmla="*/ 24127 h 114096"/>
                  <a:gd name="connsiteX18" fmla="*/ 43344 w 133291"/>
                  <a:gd name="connsiteY18" fmla="*/ 1783 h 114096"/>
                  <a:gd name="connsiteX19" fmla="*/ 23826 w 133291"/>
                  <a:gd name="connsiteY19" fmla="*/ 20038 h 1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3291" h="114096">
                    <a:moveTo>
                      <a:pt x="23826" y="20038"/>
                    </a:moveTo>
                    <a:cubicBezTo>
                      <a:pt x="20113" y="23746"/>
                      <a:pt x="11449" y="24982"/>
                      <a:pt x="12686" y="31163"/>
                    </a:cubicBezTo>
                    <a:cubicBezTo>
                      <a:pt x="13456" y="38553"/>
                      <a:pt x="10706" y="45876"/>
                      <a:pt x="5260" y="50939"/>
                    </a:cubicBezTo>
                    <a:cubicBezTo>
                      <a:pt x="-928" y="58355"/>
                      <a:pt x="2785" y="69385"/>
                      <a:pt x="4023" y="78037"/>
                    </a:cubicBezTo>
                    <a:cubicBezTo>
                      <a:pt x="9600" y="77042"/>
                      <a:pt x="15332" y="77335"/>
                      <a:pt x="20779" y="78893"/>
                    </a:cubicBezTo>
                    <a:cubicBezTo>
                      <a:pt x="23921" y="82030"/>
                      <a:pt x="25159" y="78893"/>
                      <a:pt x="27063" y="72617"/>
                    </a:cubicBezTo>
                    <a:cubicBezTo>
                      <a:pt x="28967" y="66342"/>
                      <a:pt x="32680" y="67008"/>
                      <a:pt x="36584" y="70145"/>
                    </a:cubicBezTo>
                    <a:cubicBezTo>
                      <a:pt x="40487" y="73283"/>
                      <a:pt x="42772" y="78322"/>
                      <a:pt x="49056" y="75185"/>
                    </a:cubicBezTo>
                    <a:cubicBezTo>
                      <a:pt x="55340" y="72047"/>
                      <a:pt x="54673" y="73949"/>
                      <a:pt x="57815" y="75185"/>
                    </a:cubicBezTo>
                    <a:cubicBezTo>
                      <a:pt x="60957" y="76421"/>
                      <a:pt x="73429" y="74519"/>
                      <a:pt x="77809" y="75185"/>
                    </a:cubicBezTo>
                    <a:cubicBezTo>
                      <a:pt x="82188" y="75850"/>
                      <a:pt x="120272" y="116354"/>
                      <a:pt x="120272" y="116354"/>
                    </a:cubicBezTo>
                    <a:lnTo>
                      <a:pt x="120272" y="116354"/>
                    </a:lnTo>
                    <a:cubicBezTo>
                      <a:pt x="125127" y="116925"/>
                      <a:pt x="128460" y="117591"/>
                      <a:pt x="129793" y="115689"/>
                    </a:cubicBezTo>
                    <a:cubicBezTo>
                      <a:pt x="131409" y="114167"/>
                      <a:pt x="133237" y="112887"/>
                      <a:pt x="135220" y="111886"/>
                    </a:cubicBezTo>
                    <a:cubicBezTo>
                      <a:pt x="127572" y="104427"/>
                      <a:pt x="120447" y="96453"/>
                      <a:pt x="113893" y="88021"/>
                    </a:cubicBezTo>
                    <a:cubicBezTo>
                      <a:pt x="106531" y="76916"/>
                      <a:pt x="95183" y="69054"/>
                      <a:pt x="82189" y="66057"/>
                    </a:cubicBezTo>
                    <a:cubicBezTo>
                      <a:pt x="75048" y="66057"/>
                      <a:pt x="73905" y="53982"/>
                      <a:pt x="69431" y="53411"/>
                    </a:cubicBezTo>
                    <a:cubicBezTo>
                      <a:pt x="64956" y="52841"/>
                      <a:pt x="54959" y="35346"/>
                      <a:pt x="54578" y="24127"/>
                    </a:cubicBezTo>
                    <a:cubicBezTo>
                      <a:pt x="53059" y="15756"/>
                      <a:pt x="49159" y="7999"/>
                      <a:pt x="43344" y="1783"/>
                    </a:cubicBezTo>
                    <a:cubicBezTo>
                      <a:pt x="38183" y="9160"/>
                      <a:pt x="31535" y="15378"/>
                      <a:pt x="23826" y="2003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47" name="Freeform 2760">
                <a:extLst>
                  <a:ext uri="{FF2B5EF4-FFF2-40B4-BE49-F238E27FC236}">
                    <a16:creationId xmlns:a16="http://schemas.microsoft.com/office/drawing/2014/main" id="{0EC03D99-144D-25F8-55E9-0E84F179F5CF}"/>
                  </a:ext>
                </a:extLst>
              </p:cNvPr>
              <p:cNvSpPr/>
              <p:nvPr/>
            </p:nvSpPr>
            <p:spPr>
              <a:xfrm>
                <a:off x="6558052" y="4178280"/>
                <a:ext cx="317597" cy="245552"/>
              </a:xfrm>
              <a:custGeom>
                <a:avLst/>
                <a:gdLst>
                  <a:gd name="connsiteX0" fmla="*/ 21125 w 295145"/>
                  <a:gd name="connsiteY0" fmla="*/ 154400 h 228192"/>
                  <a:gd name="connsiteX1" fmla="*/ 38453 w 295145"/>
                  <a:gd name="connsiteY1" fmla="*/ 176648 h 228192"/>
                  <a:gd name="connsiteX2" fmla="*/ 57019 w 295145"/>
                  <a:gd name="connsiteY2" fmla="*/ 191481 h 228192"/>
                  <a:gd name="connsiteX3" fmla="*/ 57019 w 295145"/>
                  <a:gd name="connsiteY3" fmla="*/ 209071 h 228192"/>
                  <a:gd name="connsiteX4" fmla="*/ 63588 w 295145"/>
                  <a:gd name="connsiteY4" fmla="*/ 211828 h 228192"/>
                  <a:gd name="connsiteX5" fmla="*/ 84058 w 295145"/>
                  <a:gd name="connsiteY5" fmla="*/ 215822 h 228192"/>
                  <a:gd name="connsiteX6" fmla="*/ 107194 w 295145"/>
                  <a:gd name="connsiteY6" fmla="*/ 229133 h 228192"/>
                  <a:gd name="connsiteX7" fmla="*/ 130234 w 295145"/>
                  <a:gd name="connsiteY7" fmla="*/ 233126 h 228192"/>
                  <a:gd name="connsiteX8" fmla="*/ 143563 w 295145"/>
                  <a:gd name="connsiteY8" fmla="*/ 222477 h 228192"/>
                  <a:gd name="connsiteX9" fmla="*/ 160986 w 295145"/>
                  <a:gd name="connsiteY9" fmla="*/ 218959 h 228192"/>
                  <a:gd name="connsiteX10" fmla="*/ 170507 w 295145"/>
                  <a:gd name="connsiteY10" fmla="*/ 222953 h 228192"/>
                  <a:gd name="connsiteX11" fmla="*/ 180504 w 295145"/>
                  <a:gd name="connsiteY11" fmla="*/ 220100 h 228192"/>
                  <a:gd name="connsiteX12" fmla="*/ 196784 w 295145"/>
                  <a:gd name="connsiteY12" fmla="*/ 217628 h 228192"/>
                  <a:gd name="connsiteX13" fmla="*/ 222967 w 295145"/>
                  <a:gd name="connsiteY13" fmla="*/ 203841 h 228192"/>
                  <a:gd name="connsiteX14" fmla="*/ 245151 w 295145"/>
                  <a:gd name="connsiteY14" fmla="*/ 199848 h 228192"/>
                  <a:gd name="connsiteX15" fmla="*/ 298562 w 295145"/>
                  <a:gd name="connsiteY15" fmla="*/ 146603 h 228192"/>
                  <a:gd name="connsiteX16" fmla="*/ 291422 w 295145"/>
                  <a:gd name="connsiteY16" fmla="*/ 142134 h 228192"/>
                  <a:gd name="connsiteX17" fmla="*/ 263906 w 295145"/>
                  <a:gd name="connsiteY17" fmla="*/ 135954 h 228192"/>
                  <a:gd name="connsiteX18" fmla="*/ 223443 w 295145"/>
                  <a:gd name="connsiteY18" fmla="*/ 121692 h 228192"/>
                  <a:gd name="connsiteX19" fmla="*/ 210114 w 295145"/>
                  <a:gd name="connsiteY19" fmla="*/ 109712 h 228192"/>
                  <a:gd name="connsiteX20" fmla="*/ 197641 w 295145"/>
                  <a:gd name="connsiteY20" fmla="*/ 91552 h 228192"/>
                  <a:gd name="connsiteX21" fmla="*/ 200688 w 295145"/>
                  <a:gd name="connsiteY21" fmla="*/ 84040 h 228192"/>
                  <a:gd name="connsiteX22" fmla="*/ 191167 w 295145"/>
                  <a:gd name="connsiteY22" fmla="*/ 80808 h 228192"/>
                  <a:gd name="connsiteX23" fmla="*/ 179933 w 295145"/>
                  <a:gd name="connsiteY23" fmla="*/ 81473 h 228192"/>
                  <a:gd name="connsiteX24" fmla="*/ 180504 w 295145"/>
                  <a:gd name="connsiteY24" fmla="*/ 64644 h 228192"/>
                  <a:gd name="connsiteX25" fmla="*/ 190501 w 295145"/>
                  <a:gd name="connsiteY25" fmla="*/ 50287 h 228192"/>
                  <a:gd name="connsiteX26" fmla="*/ 148038 w 295145"/>
                  <a:gd name="connsiteY26" fmla="*/ 9117 h 228192"/>
                  <a:gd name="connsiteX27" fmla="*/ 128044 w 295145"/>
                  <a:gd name="connsiteY27" fmla="*/ 9117 h 228192"/>
                  <a:gd name="connsiteX28" fmla="*/ 119285 w 295145"/>
                  <a:gd name="connsiteY28" fmla="*/ 9117 h 228192"/>
                  <a:gd name="connsiteX29" fmla="*/ 106813 w 295145"/>
                  <a:gd name="connsiteY29" fmla="*/ 4078 h 228192"/>
                  <a:gd name="connsiteX30" fmla="*/ 97292 w 295145"/>
                  <a:gd name="connsiteY30" fmla="*/ 6550 h 228192"/>
                  <a:gd name="connsiteX31" fmla="*/ 91008 w 295145"/>
                  <a:gd name="connsiteY31" fmla="*/ 12825 h 228192"/>
                  <a:gd name="connsiteX32" fmla="*/ 74252 w 295145"/>
                  <a:gd name="connsiteY32" fmla="*/ 11970 h 228192"/>
                  <a:gd name="connsiteX33" fmla="*/ 74252 w 295145"/>
                  <a:gd name="connsiteY33" fmla="*/ 11970 h 228192"/>
                  <a:gd name="connsiteX34" fmla="*/ 66825 w 295145"/>
                  <a:gd name="connsiteY34" fmla="*/ 35549 h 228192"/>
                  <a:gd name="connsiteX35" fmla="*/ 58162 w 295145"/>
                  <a:gd name="connsiteY35" fmla="*/ 45057 h 228192"/>
                  <a:gd name="connsiteX36" fmla="*/ 45785 w 295145"/>
                  <a:gd name="connsiteY36" fmla="*/ 59890 h 228192"/>
                  <a:gd name="connsiteX37" fmla="*/ 39596 w 295145"/>
                  <a:gd name="connsiteY37" fmla="*/ 79667 h 228192"/>
                  <a:gd name="connsiteX38" fmla="*/ 30932 w 295145"/>
                  <a:gd name="connsiteY38" fmla="*/ 88319 h 228192"/>
                  <a:gd name="connsiteX39" fmla="*/ 24743 w 295145"/>
                  <a:gd name="connsiteY39" fmla="*/ 107335 h 228192"/>
                  <a:gd name="connsiteX40" fmla="*/ 22173 w 295145"/>
                  <a:gd name="connsiteY40" fmla="*/ 129679 h 228192"/>
                  <a:gd name="connsiteX41" fmla="*/ 6083 w 295145"/>
                  <a:gd name="connsiteY41" fmla="*/ 133387 h 228192"/>
                  <a:gd name="connsiteX42" fmla="*/ 2370 w 295145"/>
                  <a:gd name="connsiteY42" fmla="*/ 144511 h 228192"/>
                  <a:gd name="connsiteX43" fmla="*/ 21125 w 295145"/>
                  <a:gd name="connsiteY43" fmla="*/ 154400 h 22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95145" h="228192">
                    <a:moveTo>
                      <a:pt x="21125" y="154400"/>
                    </a:moveTo>
                    <a:cubicBezTo>
                      <a:pt x="23506" y="160580"/>
                      <a:pt x="34740" y="166760"/>
                      <a:pt x="38453" y="176648"/>
                    </a:cubicBezTo>
                    <a:cubicBezTo>
                      <a:pt x="41447" y="184620"/>
                      <a:pt x="48574" y="190313"/>
                      <a:pt x="57019" y="191481"/>
                    </a:cubicBezTo>
                    <a:cubicBezTo>
                      <a:pt x="60732" y="191481"/>
                      <a:pt x="58162" y="197756"/>
                      <a:pt x="57019" y="209071"/>
                    </a:cubicBezTo>
                    <a:cubicBezTo>
                      <a:pt x="59264" y="209852"/>
                      <a:pt x="61458" y="210773"/>
                      <a:pt x="63588" y="211828"/>
                    </a:cubicBezTo>
                    <a:cubicBezTo>
                      <a:pt x="66730" y="213635"/>
                      <a:pt x="79583" y="211828"/>
                      <a:pt x="84058" y="215822"/>
                    </a:cubicBezTo>
                    <a:cubicBezTo>
                      <a:pt x="90829" y="221720"/>
                      <a:pt x="98688" y="226242"/>
                      <a:pt x="107194" y="229133"/>
                    </a:cubicBezTo>
                    <a:cubicBezTo>
                      <a:pt x="115017" y="229435"/>
                      <a:pt x="122766" y="230778"/>
                      <a:pt x="130234" y="233126"/>
                    </a:cubicBezTo>
                    <a:cubicBezTo>
                      <a:pt x="132900" y="234933"/>
                      <a:pt x="136518" y="226470"/>
                      <a:pt x="143563" y="222477"/>
                    </a:cubicBezTo>
                    <a:cubicBezTo>
                      <a:pt x="150609" y="218484"/>
                      <a:pt x="159653" y="215822"/>
                      <a:pt x="160986" y="218959"/>
                    </a:cubicBezTo>
                    <a:cubicBezTo>
                      <a:pt x="162759" y="222432"/>
                      <a:pt x="166783" y="224120"/>
                      <a:pt x="170507" y="222953"/>
                    </a:cubicBezTo>
                    <a:cubicBezTo>
                      <a:pt x="173752" y="221720"/>
                      <a:pt x="177097" y="220766"/>
                      <a:pt x="180504" y="220100"/>
                    </a:cubicBezTo>
                    <a:cubicBezTo>
                      <a:pt x="185836" y="218744"/>
                      <a:pt x="191289" y="217916"/>
                      <a:pt x="196784" y="217628"/>
                    </a:cubicBezTo>
                    <a:cubicBezTo>
                      <a:pt x="200307" y="217628"/>
                      <a:pt x="210114" y="203841"/>
                      <a:pt x="222967" y="203841"/>
                    </a:cubicBezTo>
                    <a:cubicBezTo>
                      <a:pt x="235820" y="203841"/>
                      <a:pt x="239438" y="206028"/>
                      <a:pt x="245151" y="199848"/>
                    </a:cubicBezTo>
                    <a:cubicBezTo>
                      <a:pt x="250863" y="193668"/>
                      <a:pt x="294563" y="149646"/>
                      <a:pt x="298562" y="146603"/>
                    </a:cubicBezTo>
                    <a:cubicBezTo>
                      <a:pt x="302561" y="143561"/>
                      <a:pt x="295896" y="142134"/>
                      <a:pt x="291422" y="142134"/>
                    </a:cubicBezTo>
                    <a:cubicBezTo>
                      <a:pt x="281930" y="141919"/>
                      <a:pt x="272576" y="139818"/>
                      <a:pt x="263906" y="135954"/>
                    </a:cubicBezTo>
                    <a:cubicBezTo>
                      <a:pt x="249625" y="130154"/>
                      <a:pt x="227442" y="122643"/>
                      <a:pt x="223443" y="121692"/>
                    </a:cubicBezTo>
                    <a:cubicBezTo>
                      <a:pt x="219444" y="120741"/>
                      <a:pt x="213922" y="111519"/>
                      <a:pt x="210114" y="109712"/>
                    </a:cubicBezTo>
                    <a:cubicBezTo>
                      <a:pt x="204844" y="104501"/>
                      <a:pt x="200612" y="98338"/>
                      <a:pt x="197641" y="91552"/>
                    </a:cubicBezTo>
                    <a:cubicBezTo>
                      <a:pt x="197070" y="90126"/>
                      <a:pt x="198403" y="87273"/>
                      <a:pt x="200688" y="84040"/>
                    </a:cubicBezTo>
                    <a:cubicBezTo>
                      <a:pt x="196309" y="80047"/>
                      <a:pt x="194119" y="78906"/>
                      <a:pt x="191167" y="80808"/>
                    </a:cubicBezTo>
                    <a:cubicBezTo>
                      <a:pt x="188216" y="82709"/>
                      <a:pt x="181647" y="83945"/>
                      <a:pt x="179933" y="81473"/>
                    </a:cubicBezTo>
                    <a:cubicBezTo>
                      <a:pt x="177265" y="76127"/>
                      <a:pt x="177480" y="69797"/>
                      <a:pt x="180504" y="64644"/>
                    </a:cubicBezTo>
                    <a:cubicBezTo>
                      <a:pt x="184152" y="60085"/>
                      <a:pt x="187492" y="55289"/>
                      <a:pt x="190501" y="50287"/>
                    </a:cubicBezTo>
                    <a:cubicBezTo>
                      <a:pt x="190501" y="50287"/>
                      <a:pt x="152418" y="9688"/>
                      <a:pt x="148038" y="9117"/>
                    </a:cubicBezTo>
                    <a:cubicBezTo>
                      <a:pt x="143659" y="8547"/>
                      <a:pt x="131186" y="10353"/>
                      <a:pt x="128044" y="9117"/>
                    </a:cubicBezTo>
                    <a:cubicBezTo>
                      <a:pt x="124903" y="7881"/>
                      <a:pt x="125569" y="5979"/>
                      <a:pt x="119285" y="9117"/>
                    </a:cubicBezTo>
                    <a:cubicBezTo>
                      <a:pt x="113002" y="12255"/>
                      <a:pt x="110526" y="7216"/>
                      <a:pt x="106813" y="4078"/>
                    </a:cubicBezTo>
                    <a:cubicBezTo>
                      <a:pt x="103100" y="940"/>
                      <a:pt x="99292" y="370"/>
                      <a:pt x="97292" y="6550"/>
                    </a:cubicBezTo>
                    <a:cubicBezTo>
                      <a:pt x="95293" y="12730"/>
                      <a:pt x="94150" y="16058"/>
                      <a:pt x="91008" y="12825"/>
                    </a:cubicBezTo>
                    <a:cubicBezTo>
                      <a:pt x="85561" y="11267"/>
                      <a:pt x="79829" y="10974"/>
                      <a:pt x="74252" y="11970"/>
                    </a:cubicBezTo>
                    <a:lnTo>
                      <a:pt x="74252" y="11970"/>
                    </a:lnTo>
                    <a:cubicBezTo>
                      <a:pt x="75489" y="20622"/>
                      <a:pt x="66825" y="30986"/>
                      <a:pt x="66825" y="35549"/>
                    </a:cubicBezTo>
                    <a:cubicBezTo>
                      <a:pt x="66395" y="40298"/>
                      <a:pt x="62855" y="44183"/>
                      <a:pt x="58162" y="45057"/>
                    </a:cubicBezTo>
                    <a:cubicBezTo>
                      <a:pt x="54448" y="45057"/>
                      <a:pt x="50735" y="54565"/>
                      <a:pt x="45785" y="59890"/>
                    </a:cubicBezTo>
                    <a:cubicBezTo>
                      <a:pt x="40834" y="65214"/>
                      <a:pt x="44547" y="75958"/>
                      <a:pt x="39596" y="79667"/>
                    </a:cubicBezTo>
                    <a:cubicBezTo>
                      <a:pt x="34645" y="83375"/>
                      <a:pt x="27219" y="84611"/>
                      <a:pt x="30932" y="88319"/>
                    </a:cubicBezTo>
                    <a:cubicBezTo>
                      <a:pt x="34645" y="92027"/>
                      <a:pt x="24743" y="99443"/>
                      <a:pt x="24743" y="107335"/>
                    </a:cubicBezTo>
                    <a:cubicBezTo>
                      <a:pt x="24899" y="114865"/>
                      <a:pt x="24034" y="122381"/>
                      <a:pt x="22173" y="129679"/>
                    </a:cubicBezTo>
                    <a:cubicBezTo>
                      <a:pt x="21030" y="130915"/>
                      <a:pt x="6083" y="127207"/>
                      <a:pt x="6083" y="133387"/>
                    </a:cubicBezTo>
                    <a:cubicBezTo>
                      <a:pt x="6083" y="139567"/>
                      <a:pt x="-106" y="139567"/>
                      <a:pt x="2370" y="144511"/>
                    </a:cubicBezTo>
                    <a:cubicBezTo>
                      <a:pt x="4845" y="149455"/>
                      <a:pt x="18555" y="148220"/>
                      <a:pt x="21125" y="154400"/>
                    </a:cubicBezTo>
                    <a:close/>
                  </a:path>
                </a:pathLst>
              </a:custGeom>
              <a:solidFill>
                <a:srgbClr val="015884"/>
              </a:solidFill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48" name="Freeform 2767">
                <a:extLst>
                  <a:ext uri="{FF2B5EF4-FFF2-40B4-BE49-F238E27FC236}">
                    <a16:creationId xmlns:a16="http://schemas.microsoft.com/office/drawing/2014/main" id="{291A1678-3032-EE12-4E0D-DA63F72957FC}"/>
                  </a:ext>
                </a:extLst>
              </p:cNvPr>
              <p:cNvSpPr/>
              <p:nvPr/>
            </p:nvSpPr>
            <p:spPr>
              <a:xfrm>
                <a:off x="6605194" y="3769995"/>
                <a:ext cx="10245" cy="30694"/>
              </a:xfrm>
              <a:custGeom>
                <a:avLst/>
                <a:gdLst>
                  <a:gd name="connsiteX0" fmla="*/ 6070 w 9520"/>
                  <a:gd name="connsiteY0" fmla="*/ 2037 h 28524"/>
                  <a:gd name="connsiteX1" fmla="*/ 1785 w 9520"/>
                  <a:gd name="connsiteY1" fmla="*/ 16585 h 28524"/>
                  <a:gd name="connsiteX2" fmla="*/ 9211 w 9520"/>
                  <a:gd name="connsiteY2" fmla="*/ 29230 h 28524"/>
                  <a:gd name="connsiteX3" fmla="*/ 11401 w 9520"/>
                  <a:gd name="connsiteY3" fmla="*/ 5841 h 28524"/>
                  <a:gd name="connsiteX4" fmla="*/ 12068 w 9520"/>
                  <a:gd name="connsiteY4" fmla="*/ 1942 h 28524"/>
                  <a:gd name="connsiteX5" fmla="*/ 6070 w 9520"/>
                  <a:gd name="connsiteY5" fmla="*/ 2037 h 2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0" h="28524">
                    <a:moveTo>
                      <a:pt x="6070" y="2037"/>
                    </a:moveTo>
                    <a:cubicBezTo>
                      <a:pt x="3023" y="3273"/>
                      <a:pt x="1785" y="14778"/>
                      <a:pt x="1785" y="16585"/>
                    </a:cubicBezTo>
                    <a:cubicBezTo>
                      <a:pt x="2972" y="21433"/>
                      <a:pt x="5553" y="25829"/>
                      <a:pt x="9211" y="29230"/>
                    </a:cubicBezTo>
                    <a:cubicBezTo>
                      <a:pt x="10354" y="20483"/>
                      <a:pt x="10639" y="8978"/>
                      <a:pt x="11401" y="5841"/>
                    </a:cubicBezTo>
                    <a:cubicBezTo>
                      <a:pt x="11696" y="4555"/>
                      <a:pt x="11919" y="3253"/>
                      <a:pt x="12068" y="1942"/>
                    </a:cubicBezTo>
                    <a:cubicBezTo>
                      <a:pt x="10073" y="1701"/>
                      <a:pt x="8056" y="1733"/>
                      <a:pt x="6070" y="2037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49" name="Freeform 2825">
                <a:extLst>
                  <a:ext uri="{FF2B5EF4-FFF2-40B4-BE49-F238E27FC236}">
                    <a16:creationId xmlns:a16="http://schemas.microsoft.com/office/drawing/2014/main" id="{CDB53C7A-5499-943C-4CDC-AB228B596865}"/>
                  </a:ext>
                </a:extLst>
              </p:cNvPr>
              <p:cNvSpPr/>
              <p:nvPr/>
            </p:nvSpPr>
            <p:spPr>
              <a:xfrm>
                <a:off x="6577738" y="4395905"/>
                <a:ext cx="174166" cy="204626"/>
              </a:xfrm>
              <a:custGeom>
                <a:avLst/>
                <a:gdLst>
                  <a:gd name="connsiteX0" fmla="*/ 143264 w 161853"/>
                  <a:gd name="connsiteY0" fmla="*/ 46193 h 190160"/>
                  <a:gd name="connsiteX1" fmla="*/ 152785 w 161853"/>
                  <a:gd name="connsiteY1" fmla="*/ 31836 h 190160"/>
                  <a:gd name="connsiteX2" fmla="*/ 162306 w 161853"/>
                  <a:gd name="connsiteY2" fmla="*/ 17860 h 190160"/>
                  <a:gd name="connsiteX3" fmla="*/ 152309 w 161853"/>
                  <a:gd name="connsiteY3" fmla="*/ 20712 h 190160"/>
                  <a:gd name="connsiteX4" fmla="*/ 142788 w 161853"/>
                  <a:gd name="connsiteY4" fmla="*/ 16719 h 190160"/>
                  <a:gd name="connsiteX5" fmla="*/ 125365 w 161853"/>
                  <a:gd name="connsiteY5" fmla="*/ 20237 h 190160"/>
                  <a:gd name="connsiteX6" fmla="*/ 112036 w 161853"/>
                  <a:gd name="connsiteY6" fmla="*/ 30886 h 190160"/>
                  <a:gd name="connsiteX7" fmla="*/ 88996 w 161853"/>
                  <a:gd name="connsiteY7" fmla="*/ 26892 h 190160"/>
                  <a:gd name="connsiteX8" fmla="*/ 65860 w 161853"/>
                  <a:gd name="connsiteY8" fmla="*/ 13581 h 190160"/>
                  <a:gd name="connsiteX9" fmla="*/ 45390 w 161853"/>
                  <a:gd name="connsiteY9" fmla="*/ 9588 h 190160"/>
                  <a:gd name="connsiteX10" fmla="*/ 33870 w 161853"/>
                  <a:gd name="connsiteY10" fmla="*/ 3788 h 190160"/>
                  <a:gd name="connsiteX11" fmla="*/ 21874 w 161853"/>
                  <a:gd name="connsiteY11" fmla="*/ 2457 h 190160"/>
                  <a:gd name="connsiteX12" fmla="*/ 5879 w 161853"/>
                  <a:gd name="connsiteY12" fmla="*/ 13106 h 190160"/>
                  <a:gd name="connsiteX13" fmla="*/ 3309 w 161853"/>
                  <a:gd name="connsiteY13" fmla="*/ 16433 h 190160"/>
                  <a:gd name="connsiteX14" fmla="*/ 12829 w 161853"/>
                  <a:gd name="connsiteY14" fmla="*/ 24705 h 190160"/>
                  <a:gd name="connsiteX15" fmla="*/ 14829 w 161853"/>
                  <a:gd name="connsiteY15" fmla="*/ 39062 h 190160"/>
                  <a:gd name="connsiteX16" fmla="*/ 23017 w 161853"/>
                  <a:gd name="connsiteY16" fmla="*/ 46193 h 190160"/>
                  <a:gd name="connsiteX17" fmla="*/ 22065 w 161853"/>
                  <a:gd name="connsiteY17" fmla="*/ 62642 h 190160"/>
                  <a:gd name="connsiteX18" fmla="*/ 8735 w 161853"/>
                  <a:gd name="connsiteY18" fmla="*/ 86127 h 190160"/>
                  <a:gd name="connsiteX19" fmla="*/ 2737 w 161853"/>
                  <a:gd name="connsiteY19" fmla="*/ 98583 h 190160"/>
                  <a:gd name="connsiteX20" fmla="*/ 15971 w 161853"/>
                  <a:gd name="connsiteY20" fmla="*/ 105904 h 190160"/>
                  <a:gd name="connsiteX21" fmla="*/ 1785 w 161853"/>
                  <a:gd name="connsiteY21" fmla="*/ 118740 h 190160"/>
                  <a:gd name="connsiteX22" fmla="*/ 1785 w 161853"/>
                  <a:gd name="connsiteY22" fmla="*/ 120831 h 190160"/>
                  <a:gd name="connsiteX23" fmla="*/ 77952 w 161853"/>
                  <a:gd name="connsiteY23" fmla="*/ 160955 h 190160"/>
                  <a:gd name="connsiteX24" fmla="*/ 77000 w 161853"/>
                  <a:gd name="connsiteY24" fmla="*/ 173221 h 190160"/>
                  <a:gd name="connsiteX25" fmla="*/ 110608 w 161853"/>
                  <a:gd name="connsiteY25" fmla="*/ 197086 h 190160"/>
                  <a:gd name="connsiteX26" fmla="*/ 130221 w 161853"/>
                  <a:gd name="connsiteY26" fmla="*/ 153539 h 190160"/>
                  <a:gd name="connsiteX27" fmla="*/ 142979 w 161853"/>
                  <a:gd name="connsiteY27" fmla="*/ 143175 h 190160"/>
                  <a:gd name="connsiteX28" fmla="*/ 153928 w 161853"/>
                  <a:gd name="connsiteY28" fmla="*/ 136044 h 190160"/>
                  <a:gd name="connsiteX29" fmla="*/ 155642 w 161853"/>
                  <a:gd name="connsiteY29" fmla="*/ 133667 h 190160"/>
                  <a:gd name="connsiteX30" fmla="*/ 146121 w 161853"/>
                  <a:gd name="connsiteY30" fmla="*/ 117884 h 19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1853" h="190160">
                    <a:moveTo>
                      <a:pt x="143264" y="46193"/>
                    </a:moveTo>
                    <a:lnTo>
                      <a:pt x="152785" y="31836"/>
                    </a:lnTo>
                    <a:lnTo>
                      <a:pt x="162306" y="17860"/>
                    </a:lnTo>
                    <a:cubicBezTo>
                      <a:pt x="158899" y="18526"/>
                      <a:pt x="155554" y="19480"/>
                      <a:pt x="152309" y="20712"/>
                    </a:cubicBezTo>
                    <a:cubicBezTo>
                      <a:pt x="148585" y="21880"/>
                      <a:pt x="144561" y="20192"/>
                      <a:pt x="142788" y="16719"/>
                    </a:cubicBezTo>
                    <a:cubicBezTo>
                      <a:pt x="141456" y="13581"/>
                      <a:pt x="132506" y="16719"/>
                      <a:pt x="125365" y="20237"/>
                    </a:cubicBezTo>
                    <a:cubicBezTo>
                      <a:pt x="118225" y="23755"/>
                      <a:pt x="114702" y="32692"/>
                      <a:pt x="112036" y="30886"/>
                    </a:cubicBezTo>
                    <a:cubicBezTo>
                      <a:pt x="104568" y="28538"/>
                      <a:pt x="96820" y="27195"/>
                      <a:pt x="88996" y="26892"/>
                    </a:cubicBezTo>
                    <a:cubicBezTo>
                      <a:pt x="80490" y="24001"/>
                      <a:pt x="72631" y="19479"/>
                      <a:pt x="65860" y="13581"/>
                    </a:cubicBezTo>
                    <a:cubicBezTo>
                      <a:pt x="61386" y="9588"/>
                      <a:pt x="48532" y="11394"/>
                      <a:pt x="45390" y="9588"/>
                    </a:cubicBezTo>
                    <a:cubicBezTo>
                      <a:pt x="42249" y="7781"/>
                      <a:pt x="35870" y="6450"/>
                      <a:pt x="33870" y="3788"/>
                    </a:cubicBezTo>
                    <a:cubicBezTo>
                      <a:pt x="31871" y="1126"/>
                      <a:pt x="26349" y="1601"/>
                      <a:pt x="21874" y="2457"/>
                    </a:cubicBezTo>
                    <a:cubicBezTo>
                      <a:pt x="17399" y="3312"/>
                      <a:pt x="6736" y="9588"/>
                      <a:pt x="5879" y="13106"/>
                    </a:cubicBezTo>
                    <a:cubicBezTo>
                      <a:pt x="5366" y="14442"/>
                      <a:pt x="4472" y="15599"/>
                      <a:pt x="3309" y="16433"/>
                    </a:cubicBezTo>
                    <a:lnTo>
                      <a:pt x="12829" y="24705"/>
                    </a:lnTo>
                    <a:lnTo>
                      <a:pt x="14829" y="39062"/>
                    </a:lnTo>
                    <a:lnTo>
                      <a:pt x="23017" y="46193"/>
                    </a:lnTo>
                    <a:cubicBezTo>
                      <a:pt x="22975" y="51689"/>
                      <a:pt x="22657" y="57179"/>
                      <a:pt x="22065" y="62642"/>
                    </a:cubicBezTo>
                    <a:cubicBezTo>
                      <a:pt x="19913" y="71563"/>
                      <a:pt x="15294" y="79701"/>
                      <a:pt x="8735" y="86127"/>
                    </a:cubicBezTo>
                    <a:cubicBezTo>
                      <a:pt x="6149" y="89970"/>
                      <a:pt x="4128" y="94165"/>
                      <a:pt x="2737" y="98583"/>
                    </a:cubicBezTo>
                    <a:cubicBezTo>
                      <a:pt x="10639" y="100579"/>
                      <a:pt x="16447" y="103527"/>
                      <a:pt x="15971" y="105904"/>
                    </a:cubicBezTo>
                    <a:cubicBezTo>
                      <a:pt x="15114" y="110753"/>
                      <a:pt x="1785" y="108566"/>
                      <a:pt x="1785" y="118740"/>
                    </a:cubicBezTo>
                    <a:cubicBezTo>
                      <a:pt x="1833" y="119436"/>
                      <a:pt x="1833" y="120135"/>
                      <a:pt x="1785" y="120831"/>
                    </a:cubicBezTo>
                    <a:lnTo>
                      <a:pt x="77952" y="160955"/>
                    </a:lnTo>
                    <a:lnTo>
                      <a:pt x="77000" y="173221"/>
                    </a:lnTo>
                    <a:cubicBezTo>
                      <a:pt x="77000" y="173221"/>
                      <a:pt x="93947" y="185676"/>
                      <a:pt x="110608" y="197086"/>
                    </a:cubicBezTo>
                    <a:cubicBezTo>
                      <a:pt x="116291" y="182201"/>
                      <a:pt x="122839" y="167661"/>
                      <a:pt x="130221" y="153539"/>
                    </a:cubicBezTo>
                    <a:cubicBezTo>
                      <a:pt x="134601" y="146693"/>
                      <a:pt x="139075" y="147929"/>
                      <a:pt x="142979" y="143175"/>
                    </a:cubicBezTo>
                    <a:cubicBezTo>
                      <a:pt x="146882" y="138421"/>
                      <a:pt x="148025" y="145552"/>
                      <a:pt x="153928" y="136044"/>
                    </a:cubicBezTo>
                    <a:lnTo>
                      <a:pt x="155642" y="133667"/>
                    </a:lnTo>
                    <a:lnTo>
                      <a:pt x="146121" y="117884"/>
                    </a:lnTo>
                    <a:close/>
                  </a:path>
                </a:pathLst>
              </a:custGeom>
              <a:solidFill>
                <a:srgbClr val="015884"/>
              </a:solidFill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50" name="Freeform 2826">
                <a:extLst>
                  <a:ext uri="{FF2B5EF4-FFF2-40B4-BE49-F238E27FC236}">
                    <a16:creationId xmlns:a16="http://schemas.microsoft.com/office/drawing/2014/main" id="{EEF85BF5-E7AE-BD5E-DB96-E8E20C7CFE5E}"/>
                  </a:ext>
                </a:extLst>
              </p:cNvPr>
              <p:cNvSpPr/>
              <p:nvPr/>
            </p:nvSpPr>
            <p:spPr>
              <a:xfrm>
                <a:off x="6481536" y="4412182"/>
                <a:ext cx="112696" cy="122775"/>
              </a:xfrm>
              <a:custGeom>
                <a:avLst/>
                <a:gdLst>
                  <a:gd name="connsiteX0" fmla="*/ 103372 w 104728"/>
                  <a:gd name="connsiteY0" fmla="*/ 24412 h 114096"/>
                  <a:gd name="connsiteX1" fmla="*/ 101373 w 104728"/>
                  <a:gd name="connsiteY1" fmla="*/ 10055 h 114096"/>
                  <a:gd name="connsiteX2" fmla="*/ 91852 w 104728"/>
                  <a:gd name="connsiteY2" fmla="*/ 1783 h 114096"/>
                  <a:gd name="connsiteX3" fmla="*/ 85092 w 104728"/>
                  <a:gd name="connsiteY3" fmla="*/ 8248 h 114096"/>
                  <a:gd name="connsiteX4" fmla="*/ 72620 w 104728"/>
                  <a:gd name="connsiteY4" fmla="*/ 9104 h 114096"/>
                  <a:gd name="connsiteX5" fmla="*/ 57958 w 104728"/>
                  <a:gd name="connsiteY5" fmla="*/ 14048 h 114096"/>
                  <a:gd name="connsiteX6" fmla="*/ 45486 w 104728"/>
                  <a:gd name="connsiteY6" fmla="*/ 9579 h 114096"/>
                  <a:gd name="connsiteX7" fmla="*/ 30443 w 104728"/>
                  <a:gd name="connsiteY7" fmla="*/ 14048 h 114096"/>
                  <a:gd name="connsiteX8" fmla="*/ 28634 w 104728"/>
                  <a:gd name="connsiteY8" fmla="*/ 31353 h 114096"/>
                  <a:gd name="connsiteX9" fmla="*/ 35299 w 104728"/>
                  <a:gd name="connsiteY9" fmla="*/ 40861 h 114096"/>
                  <a:gd name="connsiteX10" fmla="*/ 29491 w 104728"/>
                  <a:gd name="connsiteY10" fmla="*/ 51129 h 114096"/>
                  <a:gd name="connsiteX11" fmla="*/ 21113 w 104728"/>
                  <a:gd name="connsiteY11" fmla="*/ 56834 h 114096"/>
                  <a:gd name="connsiteX12" fmla="*/ 13496 w 104728"/>
                  <a:gd name="connsiteY12" fmla="*/ 67959 h 114096"/>
                  <a:gd name="connsiteX13" fmla="*/ 8640 w 104728"/>
                  <a:gd name="connsiteY13" fmla="*/ 82126 h 114096"/>
                  <a:gd name="connsiteX14" fmla="*/ 5117 w 104728"/>
                  <a:gd name="connsiteY14" fmla="*/ 99525 h 114096"/>
                  <a:gd name="connsiteX15" fmla="*/ 1785 w 104728"/>
                  <a:gd name="connsiteY15" fmla="*/ 113978 h 114096"/>
                  <a:gd name="connsiteX16" fmla="*/ 11782 w 104728"/>
                  <a:gd name="connsiteY16" fmla="*/ 112266 h 114096"/>
                  <a:gd name="connsiteX17" fmla="*/ 32252 w 104728"/>
                  <a:gd name="connsiteY17" fmla="*/ 106181 h 114096"/>
                  <a:gd name="connsiteX18" fmla="*/ 49009 w 104728"/>
                  <a:gd name="connsiteY18" fmla="*/ 104755 h 114096"/>
                  <a:gd name="connsiteX19" fmla="*/ 64147 w 104728"/>
                  <a:gd name="connsiteY19" fmla="*/ 83076 h 114096"/>
                  <a:gd name="connsiteX20" fmla="*/ 90900 w 104728"/>
                  <a:gd name="connsiteY20" fmla="*/ 83742 h 114096"/>
                  <a:gd name="connsiteX21" fmla="*/ 96898 w 104728"/>
                  <a:gd name="connsiteY21" fmla="*/ 71287 h 114096"/>
                  <a:gd name="connsiteX22" fmla="*/ 110227 w 104728"/>
                  <a:gd name="connsiteY22" fmla="*/ 47802 h 114096"/>
                  <a:gd name="connsiteX23" fmla="*/ 111180 w 104728"/>
                  <a:gd name="connsiteY23" fmla="*/ 31353 h 1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4728" h="114096">
                    <a:moveTo>
                      <a:pt x="103372" y="24412"/>
                    </a:moveTo>
                    <a:lnTo>
                      <a:pt x="101373" y="10055"/>
                    </a:lnTo>
                    <a:lnTo>
                      <a:pt x="91852" y="1783"/>
                    </a:lnTo>
                    <a:cubicBezTo>
                      <a:pt x="89186" y="3970"/>
                      <a:pt x="85378" y="6157"/>
                      <a:pt x="85092" y="8248"/>
                    </a:cubicBezTo>
                    <a:cubicBezTo>
                      <a:pt x="84807" y="10340"/>
                      <a:pt x="76238" y="10911"/>
                      <a:pt x="72620" y="9104"/>
                    </a:cubicBezTo>
                    <a:cubicBezTo>
                      <a:pt x="67235" y="8448"/>
                      <a:pt x="61843" y="10266"/>
                      <a:pt x="57958" y="14048"/>
                    </a:cubicBezTo>
                    <a:cubicBezTo>
                      <a:pt x="56149" y="16710"/>
                      <a:pt x="49961" y="9104"/>
                      <a:pt x="45486" y="9579"/>
                    </a:cubicBezTo>
                    <a:cubicBezTo>
                      <a:pt x="40361" y="10670"/>
                      <a:pt x="35331" y="12165"/>
                      <a:pt x="30443" y="14048"/>
                    </a:cubicBezTo>
                    <a:cubicBezTo>
                      <a:pt x="30443" y="14048"/>
                      <a:pt x="28634" y="26409"/>
                      <a:pt x="28634" y="31353"/>
                    </a:cubicBezTo>
                    <a:cubicBezTo>
                      <a:pt x="28634" y="36297"/>
                      <a:pt x="35299" y="37058"/>
                      <a:pt x="35299" y="40861"/>
                    </a:cubicBezTo>
                    <a:cubicBezTo>
                      <a:pt x="35299" y="44664"/>
                      <a:pt x="29967" y="48467"/>
                      <a:pt x="29491" y="51129"/>
                    </a:cubicBezTo>
                    <a:cubicBezTo>
                      <a:pt x="29015" y="53792"/>
                      <a:pt x="25492" y="55503"/>
                      <a:pt x="21113" y="56834"/>
                    </a:cubicBezTo>
                    <a:cubicBezTo>
                      <a:pt x="16733" y="58165"/>
                      <a:pt x="17114" y="65296"/>
                      <a:pt x="13496" y="67959"/>
                    </a:cubicBezTo>
                    <a:cubicBezTo>
                      <a:pt x="9878" y="70621"/>
                      <a:pt x="10830" y="77467"/>
                      <a:pt x="8640" y="82126"/>
                    </a:cubicBezTo>
                    <a:cubicBezTo>
                      <a:pt x="6342" y="87641"/>
                      <a:pt x="5145" y="93552"/>
                      <a:pt x="5117" y="99525"/>
                    </a:cubicBezTo>
                    <a:cubicBezTo>
                      <a:pt x="5432" y="104563"/>
                      <a:pt x="4275" y="109584"/>
                      <a:pt x="1785" y="113978"/>
                    </a:cubicBezTo>
                    <a:cubicBezTo>
                      <a:pt x="5214" y="114714"/>
                      <a:pt x="8795" y="114101"/>
                      <a:pt x="11782" y="112266"/>
                    </a:cubicBezTo>
                    <a:cubicBezTo>
                      <a:pt x="18491" y="109872"/>
                      <a:pt x="25324" y="107841"/>
                      <a:pt x="32252" y="106181"/>
                    </a:cubicBezTo>
                    <a:lnTo>
                      <a:pt x="49009" y="104755"/>
                    </a:lnTo>
                    <a:cubicBezTo>
                      <a:pt x="52722" y="94296"/>
                      <a:pt x="58529" y="84883"/>
                      <a:pt x="64147" y="83076"/>
                    </a:cubicBezTo>
                    <a:cubicBezTo>
                      <a:pt x="72985" y="81116"/>
                      <a:pt x="82170" y="81344"/>
                      <a:pt x="90900" y="83742"/>
                    </a:cubicBezTo>
                    <a:cubicBezTo>
                      <a:pt x="92291" y="79324"/>
                      <a:pt x="94311" y="75130"/>
                      <a:pt x="96898" y="71287"/>
                    </a:cubicBezTo>
                    <a:cubicBezTo>
                      <a:pt x="103457" y="64860"/>
                      <a:pt x="108076" y="56723"/>
                      <a:pt x="110227" y="47802"/>
                    </a:cubicBezTo>
                    <a:cubicBezTo>
                      <a:pt x="110820" y="42338"/>
                      <a:pt x="111138" y="36848"/>
                      <a:pt x="111180" y="3135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51" name="Freeform 2835">
                <a:extLst>
                  <a:ext uri="{FF2B5EF4-FFF2-40B4-BE49-F238E27FC236}">
                    <a16:creationId xmlns:a16="http://schemas.microsoft.com/office/drawing/2014/main" id="{7048FA61-A96F-E3B4-A81E-CFDE0D92D108}"/>
                  </a:ext>
                </a:extLst>
              </p:cNvPr>
              <p:cNvSpPr/>
              <p:nvPr/>
            </p:nvSpPr>
            <p:spPr>
              <a:xfrm>
                <a:off x="6777516" y="4763431"/>
                <a:ext cx="153676" cy="306939"/>
              </a:xfrm>
              <a:custGeom>
                <a:avLst/>
                <a:gdLst>
                  <a:gd name="connsiteX0" fmla="*/ 124509 w 142812"/>
                  <a:gd name="connsiteY0" fmla="*/ 5198 h 285240"/>
                  <a:gd name="connsiteX1" fmla="*/ 117369 w 142812"/>
                  <a:gd name="connsiteY1" fmla="*/ 11093 h 285240"/>
                  <a:gd name="connsiteX2" fmla="*/ 114417 w 142812"/>
                  <a:gd name="connsiteY2" fmla="*/ 25355 h 285240"/>
                  <a:gd name="connsiteX3" fmla="*/ 102516 w 142812"/>
                  <a:gd name="connsiteY3" fmla="*/ 34197 h 285240"/>
                  <a:gd name="connsiteX4" fmla="*/ 92424 w 142812"/>
                  <a:gd name="connsiteY4" fmla="*/ 43040 h 285240"/>
                  <a:gd name="connsiteX5" fmla="*/ 91853 w 142812"/>
                  <a:gd name="connsiteY5" fmla="*/ 53689 h 285240"/>
                  <a:gd name="connsiteX6" fmla="*/ 77095 w 142812"/>
                  <a:gd name="connsiteY6" fmla="*/ 66145 h 285240"/>
                  <a:gd name="connsiteX7" fmla="*/ 49200 w 142812"/>
                  <a:gd name="connsiteY7" fmla="*/ 80311 h 285240"/>
                  <a:gd name="connsiteX8" fmla="*/ 23684 w 142812"/>
                  <a:gd name="connsiteY8" fmla="*/ 85065 h 285240"/>
                  <a:gd name="connsiteX9" fmla="*/ 15400 w 142812"/>
                  <a:gd name="connsiteY9" fmla="*/ 111688 h 285240"/>
                  <a:gd name="connsiteX10" fmla="*/ 17781 w 142812"/>
                  <a:gd name="connsiteY10" fmla="*/ 147818 h 285240"/>
                  <a:gd name="connsiteX11" fmla="*/ 13020 w 142812"/>
                  <a:gd name="connsiteY11" fmla="*/ 188608 h 285240"/>
                  <a:gd name="connsiteX12" fmla="*/ 5308 w 142812"/>
                  <a:gd name="connsiteY12" fmla="*/ 236148 h 285240"/>
                  <a:gd name="connsiteX13" fmla="*/ 18352 w 142812"/>
                  <a:gd name="connsiteY13" fmla="*/ 274180 h 285240"/>
                  <a:gd name="connsiteX14" fmla="*/ 53960 w 142812"/>
                  <a:gd name="connsiteY14" fmla="*/ 283022 h 285240"/>
                  <a:gd name="connsiteX15" fmla="*/ 74715 w 142812"/>
                  <a:gd name="connsiteY15" fmla="*/ 275321 h 285240"/>
                  <a:gd name="connsiteX16" fmla="*/ 103278 w 142812"/>
                  <a:gd name="connsiteY16" fmla="*/ 191365 h 285240"/>
                  <a:gd name="connsiteX17" fmla="*/ 125175 w 142812"/>
                  <a:gd name="connsiteY17" fmla="*/ 113209 h 285240"/>
                  <a:gd name="connsiteX18" fmla="*/ 128698 w 142812"/>
                  <a:gd name="connsiteY18" fmla="*/ 90675 h 285240"/>
                  <a:gd name="connsiteX19" fmla="*/ 134030 w 142812"/>
                  <a:gd name="connsiteY19" fmla="*/ 78315 h 285240"/>
                  <a:gd name="connsiteX20" fmla="*/ 145931 w 142812"/>
                  <a:gd name="connsiteY20" fmla="*/ 75938 h 285240"/>
                  <a:gd name="connsiteX21" fmla="*/ 138219 w 142812"/>
                  <a:gd name="connsiteY21" fmla="*/ 37906 h 285240"/>
                  <a:gd name="connsiteX22" fmla="*/ 124509 w 142812"/>
                  <a:gd name="connsiteY22" fmla="*/ 5198 h 28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2812" h="285240">
                    <a:moveTo>
                      <a:pt x="124509" y="5198"/>
                    </a:moveTo>
                    <a:cubicBezTo>
                      <a:pt x="121843" y="-4310"/>
                      <a:pt x="119749" y="8811"/>
                      <a:pt x="117369" y="11093"/>
                    </a:cubicBezTo>
                    <a:cubicBezTo>
                      <a:pt x="114752" y="15359"/>
                      <a:pt x="113709" y="20403"/>
                      <a:pt x="114417" y="25355"/>
                    </a:cubicBezTo>
                    <a:cubicBezTo>
                      <a:pt x="114988" y="30109"/>
                      <a:pt x="107276" y="34863"/>
                      <a:pt x="102516" y="34197"/>
                    </a:cubicBezTo>
                    <a:cubicBezTo>
                      <a:pt x="97755" y="33532"/>
                      <a:pt x="90139" y="36574"/>
                      <a:pt x="92424" y="43040"/>
                    </a:cubicBezTo>
                    <a:cubicBezTo>
                      <a:pt x="94709" y="49505"/>
                      <a:pt x="88901" y="48365"/>
                      <a:pt x="91853" y="53689"/>
                    </a:cubicBezTo>
                    <a:cubicBezTo>
                      <a:pt x="94804" y="59014"/>
                      <a:pt x="85379" y="65574"/>
                      <a:pt x="77095" y="66145"/>
                    </a:cubicBezTo>
                    <a:cubicBezTo>
                      <a:pt x="68812" y="66715"/>
                      <a:pt x="58054" y="81547"/>
                      <a:pt x="49200" y="80311"/>
                    </a:cubicBezTo>
                    <a:cubicBezTo>
                      <a:pt x="40345" y="79075"/>
                      <a:pt x="31395" y="86301"/>
                      <a:pt x="23684" y="85065"/>
                    </a:cubicBezTo>
                    <a:cubicBezTo>
                      <a:pt x="15972" y="83829"/>
                      <a:pt x="21303" y="101039"/>
                      <a:pt x="15400" y="111688"/>
                    </a:cubicBezTo>
                    <a:cubicBezTo>
                      <a:pt x="9498" y="122337"/>
                      <a:pt x="12449" y="134792"/>
                      <a:pt x="17781" y="147818"/>
                    </a:cubicBezTo>
                    <a:cubicBezTo>
                      <a:pt x="23112" y="160844"/>
                      <a:pt x="27301" y="171493"/>
                      <a:pt x="13020" y="188608"/>
                    </a:cubicBezTo>
                    <a:cubicBezTo>
                      <a:pt x="1605" y="201700"/>
                      <a:pt x="-1384" y="220126"/>
                      <a:pt x="5308" y="236148"/>
                    </a:cubicBezTo>
                    <a:cubicBezTo>
                      <a:pt x="10640" y="247938"/>
                      <a:pt x="10640" y="265718"/>
                      <a:pt x="18352" y="274180"/>
                    </a:cubicBezTo>
                    <a:cubicBezTo>
                      <a:pt x="26064" y="282642"/>
                      <a:pt x="47391" y="289583"/>
                      <a:pt x="53960" y="283022"/>
                    </a:cubicBezTo>
                    <a:cubicBezTo>
                      <a:pt x="60529" y="276462"/>
                      <a:pt x="67289" y="283973"/>
                      <a:pt x="74715" y="275321"/>
                    </a:cubicBezTo>
                    <a:cubicBezTo>
                      <a:pt x="82141" y="266669"/>
                      <a:pt x="93757" y="221506"/>
                      <a:pt x="103278" y="191365"/>
                    </a:cubicBezTo>
                    <a:cubicBezTo>
                      <a:pt x="112799" y="161225"/>
                      <a:pt x="126318" y="121481"/>
                      <a:pt x="125175" y="113209"/>
                    </a:cubicBezTo>
                    <a:cubicBezTo>
                      <a:pt x="124033" y="104937"/>
                      <a:pt x="132316" y="99613"/>
                      <a:pt x="128698" y="90675"/>
                    </a:cubicBezTo>
                    <a:cubicBezTo>
                      <a:pt x="125080" y="81738"/>
                      <a:pt x="129936" y="71184"/>
                      <a:pt x="134030" y="78315"/>
                    </a:cubicBezTo>
                    <a:cubicBezTo>
                      <a:pt x="138124" y="85446"/>
                      <a:pt x="144122" y="85351"/>
                      <a:pt x="145931" y="75938"/>
                    </a:cubicBezTo>
                    <a:cubicBezTo>
                      <a:pt x="147740" y="66525"/>
                      <a:pt x="138790" y="51692"/>
                      <a:pt x="138219" y="37906"/>
                    </a:cubicBezTo>
                    <a:cubicBezTo>
                      <a:pt x="137648" y="24119"/>
                      <a:pt x="126223" y="11759"/>
                      <a:pt x="124509" y="519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52" name="Freeform 2848">
                <a:extLst>
                  <a:ext uri="{FF2B5EF4-FFF2-40B4-BE49-F238E27FC236}">
                    <a16:creationId xmlns:a16="http://schemas.microsoft.com/office/drawing/2014/main" id="{28A322F4-A0CF-8B8A-1BD5-994E87EA22C3}"/>
                  </a:ext>
                </a:extLst>
              </p:cNvPr>
              <p:cNvSpPr/>
              <p:nvPr/>
            </p:nvSpPr>
            <p:spPr>
              <a:xfrm>
                <a:off x="6121934" y="4387189"/>
                <a:ext cx="399559" cy="409253"/>
              </a:xfrm>
              <a:custGeom>
                <a:avLst/>
                <a:gdLst>
                  <a:gd name="connsiteX0" fmla="*/ 338727 w 371311"/>
                  <a:gd name="connsiteY0" fmla="*/ 251110 h 380320"/>
                  <a:gd name="connsiteX1" fmla="*/ 329872 w 371311"/>
                  <a:gd name="connsiteY1" fmla="*/ 177042 h 380320"/>
                  <a:gd name="connsiteX2" fmla="*/ 331681 w 371311"/>
                  <a:gd name="connsiteY2" fmla="*/ 178849 h 380320"/>
                  <a:gd name="connsiteX3" fmla="*/ 330729 w 371311"/>
                  <a:gd name="connsiteY3" fmla="*/ 163731 h 380320"/>
                  <a:gd name="connsiteX4" fmla="*/ 329396 w 371311"/>
                  <a:gd name="connsiteY4" fmla="*/ 163256 h 380320"/>
                  <a:gd name="connsiteX5" fmla="*/ 325397 w 371311"/>
                  <a:gd name="connsiteY5" fmla="*/ 157456 h 380320"/>
                  <a:gd name="connsiteX6" fmla="*/ 329872 w 371311"/>
                  <a:gd name="connsiteY6" fmla="*/ 151751 h 380320"/>
                  <a:gd name="connsiteX7" fmla="*/ 333871 w 371311"/>
                  <a:gd name="connsiteY7" fmla="*/ 138820 h 380320"/>
                  <a:gd name="connsiteX8" fmla="*/ 336347 w 371311"/>
                  <a:gd name="connsiteY8" fmla="*/ 136918 h 380320"/>
                  <a:gd name="connsiteX9" fmla="*/ 339679 w 371311"/>
                  <a:gd name="connsiteY9" fmla="*/ 122466 h 380320"/>
                  <a:gd name="connsiteX10" fmla="*/ 343202 w 371311"/>
                  <a:gd name="connsiteY10" fmla="*/ 105066 h 380320"/>
                  <a:gd name="connsiteX11" fmla="*/ 348057 w 371311"/>
                  <a:gd name="connsiteY11" fmla="*/ 90899 h 380320"/>
                  <a:gd name="connsiteX12" fmla="*/ 355674 w 371311"/>
                  <a:gd name="connsiteY12" fmla="*/ 79775 h 380320"/>
                  <a:gd name="connsiteX13" fmla="*/ 364052 w 371311"/>
                  <a:gd name="connsiteY13" fmla="*/ 74070 h 380320"/>
                  <a:gd name="connsiteX14" fmla="*/ 369860 w 371311"/>
                  <a:gd name="connsiteY14" fmla="*/ 63802 h 380320"/>
                  <a:gd name="connsiteX15" fmla="*/ 363195 w 371311"/>
                  <a:gd name="connsiteY15" fmla="*/ 54294 h 380320"/>
                  <a:gd name="connsiteX16" fmla="*/ 365004 w 371311"/>
                  <a:gd name="connsiteY16" fmla="*/ 36989 h 380320"/>
                  <a:gd name="connsiteX17" fmla="*/ 365004 w 371311"/>
                  <a:gd name="connsiteY17" fmla="*/ 36989 h 380320"/>
                  <a:gd name="connsiteX18" fmla="*/ 341869 w 371311"/>
                  <a:gd name="connsiteY18" fmla="*/ 17403 h 380320"/>
                  <a:gd name="connsiteX19" fmla="*/ 331872 w 371311"/>
                  <a:gd name="connsiteY19" fmla="*/ 19970 h 380320"/>
                  <a:gd name="connsiteX20" fmla="*/ 320733 w 371311"/>
                  <a:gd name="connsiteY20" fmla="*/ 18734 h 380320"/>
                  <a:gd name="connsiteX21" fmla="*/ 308355 w 371311"/>
                  <a:gd name="connsiteY21" fmla="*/ 18734 h 380320"/>
                  <a:gd name="connsiteX22" fmla="*/ 299691 w 371311"/>
                  <a:gd name="connsiteY22" fmla="*/ 8750 h 380320"/>
                  <a:gd name="connsiteX23" fmla="*/ 294550 w 371311"/>
                  <a:gd name="connsiteY23" fmla="*/ 3521 h 380320"/>
                  <a:gd name="connsiteX24" fmla="*/ 294550 w 371311"/>
                  <a:gd name="connsiteY24" fmla="*/ 4376 h 380320"/>
                  <a:gd name="connsiteX25" fmla="*/ 279698 w 371311"/>
                  <a:gd name="connsiteY25" fmla="*/ 6849 h 380320"/>
                  <a:gd name="connsiteX26" fmla="*/ 257514 w 371311"/>
                  <a:gd name="connsiteY26" fmla="*/ 4376 h 380320"/>
                  <a:gd name="connsiteX27" fmla="*/ 241424 w 371311"/>
                  <a:gd name="connsiteY27" fmla="*/ 6849 h 380320"/>
                  <a:gd name="connsiteX28" fmla="*/ 220383 w 371311"/>
                  <a:gd name="connsiteY28" fmla="*/ 13029 h 380320"/>
                  <a:gd name="connsiteX29" fmla="*/ 204293 w 371311"/>
                  <a:gd name="connsiteY29" fmla="*/ 13029 h 380320"/>
                  <a:gd name="connsiteX30" fmla="*/ 198104 w 371311"/>
                  <a:gd name="connsiteY30" fmla="*/ 26625 h 380320"/>
                  <a:gd name="connsiteX31" fmla="*/ 160021 w 371311"/>
                  <a:gd name="connsiteY31" fmla="*/ 19209 h 380320"/>
                  <a:gd name="connsiteX32" fmla="*/ 143931 w 371311"/>
                  <a:gd name="connsiteY32" fmla="*/ 8085 h 380320"/>
                  <a:gd name="connsiteX33" fmla="*/ 122985 w 371311"/>
                  <a:gd name="connsiteY33" fmla="*/ 24153 h 380320"/>
                  <a:gd name="connsiteX34" fmla="*/ 122985 w 371311"/>
                  <a:gd name="connsiteY34" fmla="*/ 37559 h 380320"/>
                  <a:gd name="connsiteX35" fmla="*/ 119938 w 371311"/>
                  <a:gd name="connsiteY35" fmla="*/ 58287 h 380320"/>
                  <a:gd name="connsiteX36" fmla="*/ 112512 w 371311"/>
                  <a:gd name="connsiteY36" fmla="*/ 79300 h 380320"/>
                  <a:gd name="connsiteX37" fmla="*/ 97660 w 371311"/>
                  <a:gd name="connsiteY37" fmla="*/ 121420 h 380320"/>
                  <a:gd name="connsiteX38" fmla="*/ 80332 w 371311"/>
                  <a:gd name="connsiteY38" fmla="*/ 143669 h 380320"/>
                  <a:gd name="connsiteX39" fmla="*/ 79094 w 371311"/>
                  <a:gd name="connsiteY39" fmla="*/ 177042 h 380320"/>
                  <a:gd name="connsiteX40" fmla="*/ 71668 w 371311"/>
                  <a:gd name="connsiteY40" fmla="*/ 191875 h 380320"/>
                  <a:gd name="connsiteX41" fmla="*/ 59291 w 371311"/>
                  <a:gd name="connsiteY41" fmla="*/ 202999 h 380320"/>
                  <a:gd name="connsiteX42" fmla="*/ 50627 w 371311"/>
                  <a:gd name="connsiteY42" fmla="*/ 204330 h 380320"/>
                  <a:gd name="connsiteX43" fmla="*/ 34441 w 371311"/>
                  <a:gd name="connsiteY43" fmla="*/ 202999 h 380320"/>
                  <a:gd name="connsiteX44" fmla="*/ 20827 w 371311"/>
                  <a:gd name="connsiteY44" fmla="*/ 201763 h 380320"/>
                  <a:gd name="connsiteX45" fmla="*/ 1785 w 371311"/>
                  <a:gd name="connsiteY45" fmla="*/ 211271 h 380320"/>
                  <a:gd name="connsiteX46" fmla="*/ 8926 w 371311"/>
                  <a:gd name="connsiteY46" fmla="*/ 233330 h 380320"/>
                  <a:gd name="connsiteX47" fmla="*/ 9402 w 371311"/>
                  <a:gd name="connsiteY47" fmla="*/ 235326 h 380320"/>
                  <a:gd name="connsiteX48" fmla="*/ 20731 w 371311"/>
                  <a:gd name="connsiteY48" fmla="*/ 229241 h 380320"/>
                  <a:gd name="connsiteX49" fmla="*/ 85664 w 371311"/>
                  <a:gd name="connsiteY49" fmla="*/ 229241 h 380320"/>
                  <a:gd name="connsiteX50" fmla="*/ 89186 w 371311"/>
                  <a:gd name="connsiteY50" fmla="*/ 246070 h 380320"/>
                  <a:gd name="connsiteX51" fmla="*/ 97184 w 371311"/>
                  <a:gd name="connsiteY51" fmla="*/ 261188 h 380320"/>
                  <a:gd name="connsiteX52" fmla="*/ 114131 w 371311"/>
                  <a:gd name="connsiteY52" fmla="*/ 273549 h 380320"/>
                  <a:gd name="connsiteX53" fmla="*/ 137171 w 371311"/>
                  <a:gd name="connsiteY53" fmla="*/ 270031 h 380320"/>
                  <a:gd name="connsiteX54" fmla="*/ 145169 w 371311"/>
                  <a:gd name="connsiteY54" fmla="*/ 252250 h 380320"/>
                  <a:gd name="connsiteX55" fmla="*/ 161164 w 371311"/>
                  <a:gd name="connsiteY55" fmla="*/ 252250 h 380320"/>
                  <a:gd name="connsiteX56" fmla="*/ 170684 w 371311"/>
                  <a:gd name="connsiteY56" fmla="*/ 256719 h 380320"/>
                  <a:gd name="connsiteX57" fmla="*/ 184013 w 371311"/>
                  <a:gd name="connsiteY57" fmla="*/ 259381 h 380320"/>
                  <a:gd name="connsiteX58" fmla="*/ 187536 w 371311"/>
                  <a:gd name="connsiteY58" fmla="*/ 275355 h 380320"/>
                  <a:gd name="connsiteX59" fmla="*/ 184870 w 371311"/>
                  <a:gd name="connsiteY59" fmla="*/ 303879 h 380320"/>
                  <a:gd name="connsiteX60" fmla="*/ 194391 w 371311"/>
                  <a:gd name="connsiteY60" fmla="*/ 319853 h 380320"/>
                  <a:gd name="connsiteX61" fmla="*/ 194391 w 371311"/>
                  <a:gd name="connsiteY61" fmla="*/ 335826 h 380320"/>
                  <a:gd name="connsiteX62" fmla="*/ 205054 w 371311"/>
                  <a:gd name="connsiteY62" fmla="*/ 330502 h 380320"/>
                  <a:gd name="connsiteX63" fmla="*/ 222858 w 371311"/>
                  <a:gd name="connsiteY63" fmla="*/ 328695 h 380320"/>
                  <a:gd name="connsiteX64" fmla="*/ 228285 w 371311"/>
                  <a:gd name="connsiteY64" fmla="*/ 328695 h 380320"/>
                  <a:gd name="connsiteX65" fmla="*/ 233522 w 371311"/>
                  <a:gd name="connsiteY65" fmla="*/ 333829 h 380320"/>
                  <a:gd name="connsiteX66" fmla="*/ 238853 w 371311"/>
                  <a:gd name="connsiteY66" fmla="*/ 338298 h 380320"/>
                  <a:gd name="connsiteX67" fmla="*/ 251326 w 371311"/>
                  <a:gd name="connsiteY67" fmla="*/ 337347 h 380320"/>
                  <a:gd name="connsiteX68" fmla="*/ 257514 w 371311"/>
                  <a:gd name="connsiteY68" fmla="*/ 346855 h 380320"/>
                  <a:gd name="connsiteX69" fmla="*/ 274366 w 371311"/>
                  <a:gd name="connsiteY69" fmla="*/ 352180 h 380320"/>
                  <a:gd name="connsiteX70" fmla="*/ 283316 w 371311"/>
                  <a:gd name="connsiteY70" fmla="*/ 349518 h 380320"/>
                  <a:gd name="connsiteX71" fmla="*/ 290456 w 371311"/>
                  <a:gd name="connsiteY71" fmla="*/ 346000 h 380320"/>
                  <a:gd name="connsiteX72" fmla="*/ 301024 w 371311"/>
                  <a:gd name="connsiteY72" fmla="*/ 357504 h 380320"/>
                  <a:gd name="connsiteX73" fmla="*/ 316162 w 371311"/>
                  <a:gd name="connsiteY73" fmla="*/ 361117 h 380320"/>
                  <a:gd name="connsiteX74" fmla="*/ 324160 w 371311"/>
                  <a:gd name="connsiteY74" fmla="*/ 377947 h 380320"/>
                  <a:gd name="connsiteX75" fmla="*/ 338441 w 371311"/>
                  <a:gd name="connsiteY75" fmla="*/ 377947 h 380320"/>
                  <a:gd name="connsiteX76" fmla="*/ 341964 w 371311"/>
                  <a:gd name="connsiteY76" fmla="*/ 369104 h 380320"/>
                  <a:gd name="connsiteX77" fmla="*/ 339298 w 371311"/>
                  <a:gd name="connsiteY77" fmla="*/ 354842 h 380320"/>
                  <a:gd name="connsiteX78" fmla="*/ 325969 w 371311"/>
                  <a:gd name="connsiteY78" fmla="*/ 359311 h 380320"/>
                  <a:gd name="connsiteX79" fmla="*/ 312640 w 371311"/>
                  <a:gd name="connsiteY79" fmla="*/ 343337 h 380320"/>
                  <a:gd name="connsiteX80" fmla="*/ 317115 w 371311"/>
                  <a:gd name="connsiteY80" fmla="*/ 324321 h 380320"/>
                  <a:gd name="connsiteX81" fmla="*/ 317971 w 371311"/>
                  <a:gd name="connsiteY81" fmla="*/ 302073 h 380320"/>
                  <a:gd name="connsiteX82" fmla="*/ 320637 w 371311"/>
                  <a:gd name="connsiteY82" fmla="*/ 291424 h 380320"/>
                  <a:gd name="connsiteX83" fmla="*/ 325969 w 371311"/>
                  <a:gd name="connsiteY83" fmla="*/ 278112 h 380320"/>
                  <a:gd name="connsiteX84" fmla="*/ 350057 w 371311"/>
                  <a:gd name="connsiteY84" fmla="*/ 274594 h 380320"/>
                  <a:gd name="connsiteX85" fmla="*/ 350818 w 371311"/>
                  <a:gd name="connsiteY85" fmla="*/ 273739 h 380320"/>
                  <a:gd name="connsiteX86" fmla="*/ 352151 w 371311"/>
                  <a:gd name="connsiteY86" fmla="*/ 270601 h 380320"/>
                  <a:gd name="connsiteX87" fmla="*/ 338727 w 371311"/>
                  <a:gd name="connsiteY87" fmla="*/ 251110 h 38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371311" h="380320">
                    <a:moveTo>
                      <a:pt x="338727" y="251110"/>
                    </a:moveTo>
                    <a:cubicBezTo>
                      <a:pt x="329206" y="245785"/>
                      <a:pt x="324922" y="178754"/>
                      <a:pt x="329872" y="177042"/>
                    </a:cubicBezTo>
                    <a:cubicBezTo>
                      <a:pt x="330539" y="177042"/>
                      <a:pt x="331110" y="177042"/>
                      <a:pt x="331681" y="178849"/>
                    </a:cubicBezTo>
                    <a:lnTo>
                      <a:pt x="330729" y="163731"/>
                    </a:lnTo>
                    <a:cubicBezTo>
                      <a:pt x="330266" y="163633"/>
                      <a:pt x="329817" y="163474"/>
                      <a:pt x="329396" y="163256"/>
                    </a:cubicBezTo>
                    <a:cubicBezTo>
                      <a:pt x="326946" y="162391"/>
                      <a:pt x="325332" y="160050"/>
                      <a:pt x="325397" y="157456"/>
                    </a:cubicBezTo>
                    <a:cubicBezTo>
                      <a:pt x="325114" y="154663"/>
                      <a:pt x="327089" y="152145"/>
                      <a:pt x="329872" y="151751"/>
                    </a:cubicBezTo>
                    <a:cubicBezTo>
                      <a:pt x="329872" y="151751"/>
                      <a:pt x="329016" y="140626"/>
                      <a:pt x="333871" y="138820"/>
                    </a:cubicBezTo>
                    <a:cubicBezTo>
                      <a:pt x="334855" y="138424"/>
                      <a:pt x="335711" y="137766"/>
                      <a:pt x="336347" y="136918"/>
                    </a:cubicBezTo>
                    <a:cubicBezTo>
                      <a:pt x="338836" y="132525"/>
                      <a:pt x="339994" y="127504"/>
                      <a:pt x="339679" y="122466"/>
                    </a:cubicBezTo>
                    <a:cubicBezTo>
                      <a:pt x="339706" y="116492"/>
                      <a:pt x="340903" y="110582"/>
                      <a:pt x="343202" y="105066"/>
                    </a:cubicBezTo>
                    <a:cubicBezTo>
                      <a:pt x="345391" y="100217"/>
                      <a:pt x="344535" y="93562"/>
                      <a:pt x="348057" y="90899"/>
                    </a:cubicBezTo>
                    <a:cubicBezTo>
                      <a:pt x="351580" y="88237"/>
                      <a:pt x="351199" y="81391"/>
                      <a:pt x="355674" y="79775"/>
                    </a:cubicBezTo>
                    <a:cubicBezTo>
                      <a:pt x="360149" y="78159"/>
                      <a:pt x="363671" y="76732"/>
                      <a:pt x="364052" y="74070"/>
                    </a:cubicBezTo>
                    <a:cubicBezTo>
                      <a:pt x="364433" y="71408"/>
                      <a:pt x="369860" y="67795"/>
                      <a:pt x="369860" y="63802"/>
                    </a:cubicBezTo>
                    <a:cubicBezTo>
                      <a:pt x="369860" y="59808"/>
                      <a:pt x="363195" y="58953"/>
                      <a:pt x="363195" y="54294"/>
                    </a:cubicBezTo>
                    <a:cubicBezTo>
                      <a:pt x="363195" y="49635"/>
                      <a:pt x="365004" y="36989"/>
                      <a:pt x="365004" y="36989"/>
                    </a:cubicBezTo>
                    <a:lnTo>
                      <a:pt x="365004" y="36989"/>
                    </a:lnTo>
                    <a:cubicBezTo>
                      <a:pt x="355483" y="28146"/>
                      <a:pt x="344344" y="19114"/>
                      <a:pt x="341869" y="17403"/>
                    </a:cubicBezTo>
                    <a:cubicBezTo>
                      <a:pt x="339393" y="15691"/>
                      <a:pt x="331872" y="19970"/>
                      <a:pt x="331872" y="19970"/>
                    </a:cubicBezTo>
                    <a:cubicBezTo>
                      <a:pt x="331872" y="19970"/>
                      <a:pt x="325683" y="13694"/>
                      <a:pt x="320733" y="18734"/>
                    </a:cubicBezTo>
                    <a:cubicBezTo>
                      <a:pt x="315782" y="23773"/>
                      <a:pt x="308355" y="18734"/>
                      <a:pt x="308355" y="18734"/>
                    </a:cubicBezTo>
                    <a:cubicBezTo>
                      <a:pt x="304581" y="16290"/>
                      <a:pt x="301577" y="12829"/>
                      <a:pt x="299691" y="8750"/>
                    </a:cubicBezTo>
                    <a:cubicBezTo>
                      <a:pt x="298687" y="6430"/>
                      <a:pt x="296855" y="4566"/>
                      <a:pt x="294550" y="3521"/>
                    </a:cubicBezTo>
                    <a:lnTo>
                      <a:pt x="294550" y="4376"/>
                    </a:lnTo>
                    <a:lnTo>
                      <a:pt x="279698" y="6849"/>
                    </a:lnTo>
                    <a:cubicBezTo>
                      <a:pt x="279698" y="6849"/>
                      <a:pt x="261132" y="-2659"/>
                      <a:pt x="257514" y="4376"/>
                    </a:cubicBezTo>
                    <a:cubicBezTo>
                      <a:pt x="253896" y="11412"/>
                      <a:pt x="250088" y="6849"/>
                      <a:pt x="241424" y="6849"/>
                    </a:cubicBezTo>
                    <a:cubicBezTo>
                      <a:pt x="234021" y="7224"/>
                      <a:pt x="226811" y="9342"/>
                      <a:pt x="220383" y="13029"/>
                    </a:cubicBezTo>
                    <a:cubicBezTo>
                      <a:pt x="215432" y="15501"/>
                      <a:pt x="208006" y="10557"/>
                      <a:pt x="204293" y="13029"/>
                    </a:cubicBezTo>
                    <a:cubicBezTo>
                      <a:pt x="200580" y="15501"/>
                      <a:pt x="198104" y="26625"/>
                      <a:pt x="198104" y="26625"/>
                    </a:cubicBezTo>
                    <a:lnTo>
                      <a:pt x="160021" y="19209"/>
                    </a:lnTo>
                    <a:cubicBezTo>
                      <a:pt x="160021" y="19209"/>
                      <a:pt x="152595" y="8085"/>
                      <a:pt x="143931" y="8085"/>
                    </a:cubicBezTo>
                    <a:cubicBezTo>
                      <a:pt x="135267" y="8085"/>
                      <a:pt x="122985" y="24153"/>
                      <a:pt x="122985" y="24153"/>
                    </a:cubicBezTo>
                    <a:lnTo>
                      <a:pt x="122985" y="37559"/>
                    </a:lnTo>
                    <a:cubicBezTo>
                      <a:pt x="124244" y="44616"/>
                      <a:pt x="123175" y="51890"/>
                      <a:pt x="119938" y="58287"/>
                    </a:cubicBezTo>
                    <a:cubicBezTo>
                      <a:pt x="114866" y="64087"/>
                      <a:pt x="112209" y="71605"/>
                      <a:pt x="112512" y="79300"/>
                    </a:cubicBezTo>
                    <a:cubicBezTo>
                      <a:pt x="112512" y="91660"/>
                      <a:pt x="97660" y="111532"/>
                      <a:pt x="97660" y="121420"/>
                    </a:cubicBezTo>
                    <a:cubicBezTo>
                      <a:pt x="97660" y="131309"/>
                      <a:pt x="80332" y="137489"/>
                      <a:pt x="80332" y="143669"/>
                    </a:cubicBezTo>
                    <a:cubicBezTo>
                      <a:pt x="80332" y="149849"/>
                      <a:pt x="79094" y="163446"/>
                      <a:pt x="79094" y="177042"/>
                    </a:cubicBezTo>
                    <a:cubicBezTo>
                      <a:pt x="79094" y="190639"/>
                      <a:pt x="71668" y="179514"/>
                      <a:pt x="71668" y="191875"/>
                    </a:cubicBezTo>
                    <a:cubicBezTo>
                      <a:pt x="71668" y="204235"/>
                      <a:pt x="65479" y="196819"/>
                      <a:pt x="59291" y="202999"/>
                    </a:cubicBezTo>
                    <a:cubicBezTo>
                      <a:pt x="53102" y="209179"/>
                      <a:pt x="50627" y="210510"/>
                      <a:pt x="50627" y="204330"/>
                    </a:cubicBezTo>
                    <a:cubicBezTo>
                      <a:pt x="50627" y="198150"/>
                      <a:pt x="41868" y="196819"/>
                      <a:pt x="34441" y="202999"/>
                    </a:cubicBezTo>
                    <a:cubicBezTo>
                      <a:pt x="27015" y="209179"/>
                      <a:pt x="24921" y="202999"/>
                      <a:pt x="20827" y="201763"/>
                    </a:cubicBezTo>
                    <a:cubicBezTo>
                      <a:pt x="13906" y="203627"/>
                      <a:pt x="7431" y="206860"/>
                      <a:pt x="1785" y="211271"/>
                    </a:cubicBezTo>
                    <a:cubicBezTo>
                      <a:pt x="5025" y="218318"/>
                      <a:pt x="7422" y="225722"/>
                      <a:pt x="8926" y="233330"/>
                    </a:cubicBezTo>
                    <a:cubicBezTo>
                      <a:pt x="9039" y="234005"/>
                      <a:pt x="9198" y="234672"/>
                      <a:pt x="9402" y="235326"/>
                    </a:cubicBezTo>
                    <a:cubicBezTo>
                      <a:pt x="12772" y="232621"/>
                      <a:pt x="16613" y="230558"/>
                      <a:pt x="20731" y="229241"/>
                    </a:cubicBezTo>
                    <a:cubicBezTo>
                      <a:pt x="27015" y="228290"/>
                      <a:pt x="85664" y="229241"/>
                      <a:pt x="85664" y="229241"/>
                    </a:cubicBezTo>
                    <a:cubicBezTo>
                      <a:pt x="88662" y="234310"/>
                      <a:pt x="89901" y="240226"/>
                      <a:pt x="89186" y="246070"/>
                    </a:cubicBezTo>
                    <a:cubicBezTo>
                      <a:pt x="87377" y="254057"/>
                      <a:pt x="92804" y="250539"/>
                      <a:pt x="97184" y="261188"/>
                    </a:cubicBezTo>
                    <a:cubicBezTo>
                      <a:pt x="101563" y="271837"/>
                      <a:pt x="105181" y="276211"/>
                      <a:pt x="114131" y="273549"/>
                    </a:cubicBezTo>
                    <a:cubicBezTo>
                      <a:pt x="121540" y="271018"/>
                      <a:pt x="129343" y="269826"/>
                      <a:pt x="137171" y="270031"/>
                    </a:cubicBezTo>
                    <a:cubicBezTo>
                      <a:pt x="140789" y="270886"/>
                      <a:pt x="139837" y="254913"/>
                      <a:pt x="145169" y="252250"/>
                    </a:cubicBezTo>
                    <a:cubicBezTo>
                      <a:pt x="150406" y="250832"/>
                      <a:pt x="155927" y="250832"/>
                      <a:pt x="161164" y="252250"/>
                    </a:cubicBezTo>
                    <a:cubicBezTo>
                      <a:pt x="161164" y="252250"/>
                      <a:pt x="162116" y="256719"/>
                      <a:pt x="170684" y="256719"/>
                    </a:cubicBezTo>
                    <a:cubicBezTo>
                      <a:pt x="179253" y="256719"/>
                      <a:pt x="184013" y="253106"/>
                      <a:pt x="184013" y="259381"/>
                    </a:cubicBezTo>
                    <a:cubicBezTo>
                      <a:pt x="183487" y="264943"/>
                      <a:pt x="184719" y="270529"/>
                      <a:pt x="187536" y="275355"/>
                    </a:cubicBezTo>
                    <a:cubicBezTo>
                      <a:pt x="190202" y="278017"/>
                      <a:pt x="180491" y="300171"/>
                      <a:pt x="184870" y="303879"/>
                    </a:cubicBezTo>
                    <a:cubicBezTo>
                      <a:pt x="189250" y="307587"/>
                      <a:pt x="195629" y="315384"/>
                      <a:pt x="194391" y="319853"/>
                    </a:cubicBezTo>
                    <a:cubicBezTo>
                      <a:pt x="193153" y="324321"/>
                      <a:pt x="190868" y="334970"/>
                      <a:pt x="194391" y="335826"/>
                    </a:cubicBezTo>
                    <a:cubicBezTo>
                      <a:pt x="197914" y="336682"/>
                      <a:pt x="198866" y="330502"/>
                      <a:pt x="205054" y="330502"/>
                    </a:cubicBezTo>
                    <a:cubicBezTo>
                      <a:pt x="211050" y="331231"/>
                      <a:pt x="217132" y="330614"/>
                      <a:pt x="222858" y="328695"/>
                    </a:cubicBezTo>
                    <a:cubicBezTo>
                      <a:pt x="224574" y="327875"/>
                      <a:pt x="226569" y="327875"/>
                      <a:pt x="228285" y="328695"/>
                    </a:cubicBezTo>
                    <a:cubicBezTo>
                      <a:pt x="230421" y="329958"/>
                      <a:pt x="232218" y="331720"/>
                      <a:pt x="233522" y="333829"/>
                    </a:cubicBezTo>
                    <a:cubicBezTo>
                      <a:pt x="233522" y="333829"/>
                      <a:pt x="235331" y="340010"/>
                      <a:pt x="238853" y="338298"/>
                    </a:cubicBezTo>
                    <a:cubicBezTo>
                      <a:pt x="242376" y="336587"/>
                      <a:pt x="252183" y="333829"/>
                      <a:pt x="251326" y="337347"/>
                    </a:cubicBezTo>
                    <a:cubicBezTo>
                      <a:pt x="250469" y="340865"/>
                      <a:pt x="253992" y="348947"/>
                      <a:pt x="257514" y="346855"/>
                    </a:cubicBezTo>
                    <a:cubicBezTo>
                      <a:pt x="261037" y="344764"/>
                      <a:pt x="269986" y="352180"/>
                      <a:pt x="274366" y="352180"/>
                    </a:cubicBezTo>
                    <a:cubicBezTo>
                      <a:pt x="278746" y="352180"/>
                      <a:pt x="283316" y="352180"/>
                      <a:pt x="283316" y="349518"/>
                    </a:cubicBezTo>
                    <a:cubicBezTo>
                      <a:pt x="283316" y="346855"/>
                      <a:pt x="288647" y="342482"/>
                      <a:pt x="290456" y="346000"/>
                    </a:cubicBezTo>
                    <a:cubicBezTo>
                      <a:pt x="292265" y="349518"/>
                      <a:pt x="296645" y="357504"/>
                      <a:pt x="301024" y="357504"/>
                    </a:cubicBezTo>
                    <a:cubicBezTo>
                      <a:pt x="305404" y="357504"/>
                      <a:pt x="316162" y="357504"/>
                      <a:pt x="316162" y="361117"/>
                    </a:cubicBezTo>
                    <a:cubicBezTo>
                      <a:pt x="316923" y="367447"/>
                      <a:pt x="319731" y="373356"/>
                      <a:pt x="324160" y="377947"/>
                    </a:cubicBezTo>
                    <a:cubicBezTo>
                      <a:pt x="328635" y="381464"/>
                      <a:pt x="338441" y="377947"/>
                      <a:pt x="338441" y="377947"/>
                    </a:cubicBezTo>
                    <a:cubicBezTo>
                      <a:pt x="340882" y="375675"/>
                      <a:pt x="342175" y="372430"/>
                      <a:pt x="341964" y="369104"/>
                    </a:cubicBezTo>
                    <a:cubicBezTo>
                      <a:pt x="341964" y="362829"/>
                      <a:pt x="341964" y="354842"/>
                      <a:pt x="339298" y="354842"/>
                    </a:cubicBezTo>
                    <a:cubicBezTo>
                      <a:pt x="336632" y="354842"/>
                      <a:pt x="332157" y="361117"/>
                      <a:pt x="325969" y="359311"/>
                    </a:cubicBezTo>
                    <a:cubicBezTo>
                      <a:pt x="319780" y="357504"/>
                      <a:pt x="315306" y="345144"/>
                      <a:pt x="312640" y="343337"/>
                    </a:cubicBezTo>
                    <a:cubicBezTo>
                      <a:pt x="309974" y="341531"/>
                      <a:pt x="317115" y="330026"/>
                      <a:pt x="317115" y="324321"/>
                    </a:cubicBezTo>
                    <a:cubicBezTo>
                      <a:pt x="317115" y="318617"/>
                      <a:pt x="321494" y="303879"/>
                      <a:pt x="317971" y="302073"/>
                    </a:cubicBezTo>
                    <a:cubicBezTo>
                      <a:pt x="314449" y="300266"/>
                      <a:pt x="316162" y="295037"/>
                      <a:pt x="320637" y="291424"/>
                    </a:cubicBezTo>
                    <a:cubicBezTo>
                      <a:pt x="325112" y="287811"/>
                      <a:pt x="318828" y="278112"/>
                      <a:pt x="325969" y="278112"/>
                    </a:cubicBezTo>
                    <a:cubicBezTo>
                      <a:pt x="333109" y="278112"/>
                      <a:pt x="346248" y="278873"/>
                      <a:pt x="350057" y="274594"/>
                    </a:cubicBezTo>
                    <a:lnTo>
                      <a:pt x="350818" y="273739"/>
                    </a:lnTo>
                    <a:cubicBezTo>
                      <a:pt x="351294" y="272693"/>
                      <a:pt x="351770" y="271647"/>
                      <a:pt x="352151" y="270601"/>
                    </a:cubicBezTo>
                    <a:cubicBezTo>
                      <a:pt x="349200" y="264136"/>
                      <a:pt x="344249" y="254152"/>
                      <a:pt x="338727" y="25111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53" name="Freeform 2849">
                <a:extLst>
                  <a:ext uri="{FF2B5EF4-FFF2-40B4-BE49-F238E27FC236}">
                    <a16:creationId xmlns:a16="http://schemas.microsoft.com/office/drawing/2014/main" id="{950A14B7-81FE-7845-BD57-AA3DC44302E3}"/>
                  </a:ext>
                </a:extLst>
              </p:cNvPr>
              <p:cNvSpPr/>
              <p:nvPr/>
            </p:nvSpPr>
            <p:spPr>
              <a:xfrm>
                <a:off x="6474365" y="4554705"/>
                <a:ext cx="30735" cy="40925"/>
              </a:xfrm>
              <a:custGeom>
                <a:avLst/>
                <a:gdLst>
                  <a:gd name="connsiteX0" fmla="*/ 4166 w 28562"/>
                  <a:gd name="connsiteY0" fmla="*/ 23176 h 38032"/>
                  <a:gd name="connsiteX1" fmla="*/ 9212 w 28562"/>
                  <a:gd name="connsiteY1" fmla="*/ 43998 h 38032"/>
                  <a:gd name="connsiteX2" fmla="*/ 17780 w 28562"/>
                  <a:gd name="connsiteY2" fmla="*/ 38959 h 38032"/>
                  <a:gd name="connsiteX3" fmla="*/ 34156 w 28562"/>
                  <a:gd name="connsiteY3" fmla="*/ 15379 h 38032"/>
                  <a:gd name="connsiteX4" fmla="*/ 29015 w 28562"/>
                  <a:gd name="connsiteY4" fmla="*/ 12337 h 38032"/>
                  <a:gd name="connsiteX5" fmla="*/ 28253 w 28562"/>
                  <a:gd name="connsiteY5" fmla="*/ 1783 h 38032"/>
                  <a:gd name="connsiteX6" fmla="*/ 18732 w 28562"/>
                  <a:gd name="connsiteY6" fmla="*/ 1783 h 38032"/>
                  <a:gd name="connsiteX7" fmla="*/ 8450 w 28562"/>
                  <a:gd name="connsiteY7" fmla="*/ 7963 h 38032"/>
                  <a:gd name="connsiteX8" fmla="*/ 1785 w 28562"/>
                  <a:gd name="connsiteY8" fmla="*/ 7297 h 38032"/>
                  <a:gd name="connsiteX9" fmla="*/ 3118 w 28562"/>
                  <a:gd name="connsiteY9" fmla="*/ 7773 h 3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62" h="38032">
                    <a:moveTo>
                      <a:pt x="4166" y="23176"/>
                    </a:moveTo>
                    <a:cubicBezTo>
                      <a:pt x="6405" y="29970"/>
                      <a:pt x="8093" y="36933"/>
                      <a:pt x="9212" y="43998"/>
                    </a:cubicBezTo>
                    <a:cubicBezTo>
                      <a:pt x="11938" y="42108"/>
                      <a:pt x="14802" y="40423"/>
                      <a:pt x="17780" y="38959"/>
                    </a:cubicBezTo>
                    <a:cubicBezTo>
                      <a:pt x="22922" y="36867"/>
                      <a:pt x="34156" y="15379"/>
                      <a:pt x="34156" y="15379"/>
                    </a:cubicBezTo>
                    <a:lnTo>
                      <a:pt x="29015" y="12337"/>
                    </a:lnTo>
                    <a:cubicBezTo>
                      <a:pt x="29312" y="8801"/>
                      <a:pt x="29055" y="5240"/>
                      <a:pt x="28253" y="1783"/>
                    </a:cubicBezTo>
                    <a:cubicBezTo>
                      <a:pt x="25085" y="2037"/>
                      <a:pt x="21901" y="2037"/>
                      <a:pt x="18732" y="1783"/>
                    </a:cubicBezTo>
                    <a:cubicBezTo>
                      <a:pt x="18732" y="1783"/>
                      <a:pt x="19685" y="9960"/>
                      <a:pt x="8450" y="7963"/>
                    </a:cubicBezTo>
                    <a:cubicBezTo>
                      <a:pt x="6250" y="7561"/>
                      <a:pt x="4021" y="7339"/>
                      <a:pt x="1785" y="7297"/>
                    </a:cubicBezTo>
                    <a:cubicBezTo>
                      <a:pt x="2206" y="7515"/>
                      <a:pt x="2654" y="7675"/>
                      <a:pt x="3118" y="777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54" name="Freeform 2850">
                <a:extLst>
                  <a:ext uri="{FF2B5EF4-FFF2-40B4-BE49-F238E27FC236}">
                    <a16:creationId xmlns:a16="http://schemas.microsoft.com/office/drawing/2014/main" id="{4E844B1C-705D-4210-0DD3-EF49259B40C6}"/>
                  </a:ext>
                </a:extLst>
              </p:cNvPr>
              <p:cNvSpPr/>
              <p:nvPr/>
            </p:nvSpPr>
            <p:spPr>
              <a:xfrm>
                <a:off x="6496391" y="4732935"/>
                <a:ext cx="225391" cy="368328"/>
              </a:xfrm>
              <a:custGeom>
                <a:avLst/>
                <a:gdLst>
                  <a:gd name="connsiteX0" fmla="*/ 213528 w 209457"/>
                  <a:gd name="connsiteY0" fmla="*/ 89161 h 342288"/>
                  <a:gd name="connsiteX1" fmla="*/ 208482 w 209457"/>
                  <a:gd name="connsiteY1" fmla="*/ 50084 h 342288"/>
                  <a:gd name="connsiteX2" fmla="*/ 206768 w 209457"/>
                  <a:gd name="connsiteY2" fmla="*/ 2543 h 342288"/>
                  <a:gd name="connsiteX3" fmla="*/ 206768 w 209457"/>
                  <a:gd name="connsiteY3" fmla="*/ 1783 h 342288"/>
                  <a:gd name="connsiteX4" fmla="*/ 185537 w 209457"/>
                  <a:gd name="connsiteY4" fmla="*/ 13192 h 342288"/>
                  <a:gd name="connsiteX5" fmla="*/ 171256 w 209457"/>
                  <a:gd name="connsiteY5" fmla="*/ 16710 h 342288"/>
                  <a:gd name="connsiteX6" fmla="*/ 159450 w 209457"/>
                  <a:gd name="connsiteY6" fmla="*/ 16140 h 342288"/>
                  <a:gd name="connsiteX7" fmla="*/ 152976 w 209457"/>
                  <a:gd name="connsiteY7" fmla="*/ 23841 h 342288"/>
                  <a:gd name="connsiteX8" fmla="*/ 141075 w 209457"/>
                  <a:gd name="connsiteY8" fmla="*/ 25078 h 342288"/>
                  <a:gd name="connsiteX9" fmla="*/ 123937 w 209457"/>
                  <a:gd name="connsiteY9" fmla="*/ 27455 h 342288"/>
                  <a:gd name="connsiteX10" fmla="*/ 117368 w 209457"/>
                  <a:gd name="connsiteY10" fmla="*/ 21464 h 342288"/>
                  <a:gd name="connsiteX11" fmla="*/ 105562 w 209457"/>
                  <a:gd name="connsiteY11" fmla="*/ 23841 h 342288"/>
                  <a:gd name="connsiteX12" fmla="*/ 94137 w 209457"/>
                  <a:gd name="connsiteY12" fmla="*/ 22701 h 342288"/>
                  <a:gd name="connsiteX13" fmla="*/ 93090 w 209457"/>
                  <a:gd name="connsiteY13" fmla="*/ 29641 h 342288"/>
                  <a:gd name="connsiteX14" fmla="*/ 101658 w 209457"/>
                  <a:gd name="connsiteY14" fmla="*/ 71952 h 342288"/>
                  <a:gd name="connsiteX15" fmla="*/ 113845 w 209457"/>
                  <a:gd name="connsiteY15" fmla="*/ 83647 h 342288"/>
                  <a:gd name="connsiteX16" fmla="*/ 114417 w 209457"/>
                  <a:gd name="connsiteY16" fmla="*/ 103804 h 342288"/>
                  <a:gd name="connsiteX17" fmla="*/ 103182 w 209457"/>
                  <a:gd name="connsiteY17" fmla="*/ 116735 h 342288"/>
                  <a:gd name="connsiteX18" fmla="*/ 101373 w 209457"/>
                  <a:gd name="connsiteY18" fmla="*/ 135085 h 342288"/>
                  <a:gd name="connsiteX19" fmla="*/ 82998 w 209457"/>
                  <a:gd name="connsiteY19" fmla="*/ 110840 h 342288"/>
                  <a:gd name="connsiteX20" fmla="*/ 87187 w 209457"/>
                  <a:gd name="connsiteY20" fmla="*/ 84788 h 342288"/>
                  <a:gd name="connsiteX21" fmla="*/ 71192 w 209457"/>
                  <a:gd name="connsiteY21" fmla="*/ 82411 h 342288"/>
                  <a:gd name="connsiteX22" fmla="*/ 57482 w 209457"/>
                  <a:gd name="connsiteY22" fmla="*/ 72903 h 342288"/>
                  <a:gd name="connsiteX23" fmla="*/ 1785 w 209457"/>
                  <a:gd name="connsiteY23" fmla="*/ 92965 h 342288"/>
                  <a:gd name="connsiteX24" fmla="*/ 5974 w 209457"/>
                  <a:gd name="connsiteY24" fmla="*/ 107797 h 342288"/>
                  <a:gd name="connsiteX25" fmla="*/ 4832 w 209457"/>
                  <a:gd name="connsiteY25" fmla="*/ 107797 h 342288"/>
                  <a:gd name="connsiteX26" fmla="*/ 7783 w 209457"/>
                  <a:gd name="connsiteY26" fmla="*/ 114263 h 342288"/>
                  <a:gd name="connsiteX27" fmla="*/ 33490 w 209457"/>
                  <a:gd name="connsiteY27" fmla="*/ 120538 h 342288"/>
                  <a:gd name="connsiteX28" fmla="*/ 56625 w 209457"/>
                  <a:gd name="connsiteY28" fmla="*/ 128525 h 342288"/>
                  <a:gd name="connsiteX29" fmla="*/ 57482 w 209457"/>
                  <a:gd name="connsiteY29" fmla="*/ 159616 h 342288"/>
                  <a:gd name="connsiteX30" fmla="*/ 52150 w 209457"/>
                  <a:gd name="connsiteY30" fmla="*/ 177301 h 342288"/>
                  <a:gd name="connsiteX31" fmla="*/ 58434 w 209457"/>
                  <a:gd name="connsiteY31" fmla="*/ 192418 h 342288"/>
                  <a:gd name="connsiteX32" fmla="*/ 47771 w 209457"/>
                  <a:gd name="connsiteY32" fmla="*/ 207536 h 342288"/>
                  <a:gd name="connsiteX33" fmla="*/ 42439 w 209457"/>
                  <a:gd name="connsiteY33" fmla="*/ 227028 h 342288"/>
                  <a:gd name="connsiteX34" fmla="*/ 22065 w 209457"/>
                  <a:gd name="connsiteY34" fmla="*/ 247280 h 342288"/>
                  <a:gd name="connsiteX35" fmla="*/ 22826 w 209457"/>
                  <a:gd name="connsiteY35" fmla="*/ 247850 h 342288"/>
                  <a:gd name="connsiteX36" fmla="*/ 35298 w 209457"/>
                  <a:gd name="connsiteY36" fmla="*/ 285217 h 342288"/>
                  <a:gd name="connsiteX37" fmla="*/ 37107 w 209457"/>
                  <a:gd name="connsiteY37" fmla="*/ 321538 h 342288"/>
                  <a:gd name="connsiteX38" fmla="*/ 39297 w 209457"/>
                  <a:gd name="connsiteY38" fmla="*/ 344357 h 342288"/>
                  <a:gd name="connsiteX39" fmla="*/ 54245 w 209457"/>
                  <a:gd name="connsiteY39" fmla="*/ 343216 h 342288"/>
                  <a:gd name="connsiteX40" fmla="*/ 55197 w 209457"/>
                  <a:gd name="connsiteY40" fmla="*/ 333232 h 342288"/>
                  <a:gd name="connsiteX41" fmla="*/ 47199 w 209457"/>
                  <a:gd name="connsiteY41" fmla="*/ 325626 h 342288"/>
                  <a:gd name="connsiteX42" fmla="*/ 78523 w 209457"/>
                  <a:gd name="connsiteY42" fmla="*/ 302522 h 342288"/>
                  <a:gd name="connsiteX43" fmla="*/ 103753 w 209457"/>
                  <a:gd name="connsiteY43" fmla="*/ 286833 h 342288"/>
                  <a:gd name="connsiteX44" fmla="*/ 105848 w 209457"/>
                  <a:gd name="connsiteY44" fmla="*/ 257834 h 342288"/>
                  <a:gd name="connsiteX45" fmla="*/ 102230 w 209457"/>
                  <a:gd name="connsiteY45" fmla="*/ 232638 h 342288"/>
                  <a:gd name="connsiteX46" fmla="*/ 92709 w 209457"/>
                  <a:gd name="connsiteY46" fmla="*/ 207251 h 342288"/>
                  <a:gd name="connsiteX47" fmla="*/ 95946 w 209457"/>
                  <a:gd name="connsiteY47" fmla="*/ 192133 h 342288"/>
                  <a:gd name="connsiteX48" fmla="*/ 105467 w 209457"/>
                  <a:gd name="connsiteY48" fmla="*/ 181484 h 342288"/>
                  <a:gd name="connsiteX49" fmla="*/ 122414 w 209457"/>
                  <a:gd name="connsiteY49" fmla="*/ 170835 h 342288"/>
                  <a:gd name="connsiteX50" fmla="*/ 143455 w 209457"/>
                  <a:gd name="connsiteY50" fmla="*/ 147731 h 342288"/>
                  <a:gd name="connsiteX51" fmla="*/ 182490 w 209457"/>
                  <a:gd name="connsiteY51" fmla="*/ 130902 h 342288"/>
                  <a:gd name="connsiteX52" fmla="*/ 213528 w 209457"/>
                  <a:gd name="connsiteY52" fmla="*/ 89161 h 34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09457" h="342288">
                    <a:moveTo>
                      <a:pt x="213528" y="89161"/>
                    </a:moveTo>
                    <a:cubicBezTo>
                      <a:pt x="210014" y="76437"/>
                      <a:pt x="208316" y="63282"/>
                      <a:pt x="208482" y="50084"/>
                    </a:cubicBezTo>
                    <a:cubicBezTo>
                      <a:pt x="209720" y="40575"/>
                      <a:pt x="206768" y="14619"/>
                      <a:pt x="206768" y="2543"/>
                    </a:cubicBezTo>
                    <a:cubicBezTo>
                      <a:pt x="206768" y="2543"/>
                      <a:pt x="206768" y="2068"/>
                      <a:pt x="206768" y="1783"/>
                    </a:cubicBezTo>
                    <a:cubicBezTo>
                      <a:pt x="199243" y="4689"/>
                      <a:pt x="192111" y="8521"/>
                      <a:pt x="185537" y="13192"/>
                    </a:cubicBezTo>
                    <a:cubicBezTo>
                      <a:pt x="183728" y="16710"/>
                      <a:pt x="176016" y="12622"/>
                      <a:pt x="171256" y="16710"/>
                    </a:cubicBezTo>
                    <a:cubicBezTo>
                      <a:pt x="166495" y="20799"/>
                      <a:pt x="163639" y="17376"/>
                      <a:pt x="159450" y="16140"/>
                    </a:cubicBezTo>
                    <a:cubicBezTo>
                      <a:pt x="155261" y="14904"/>
                      <a:pt x="153547" y="20324"/>
                      <a:pt x="152976" y="23841"/>
                    </a:cubicBezTo>
                    <a:cubicBezTo>
                      <a:pt x="152405" y="27359"/>
                      <a:pt x="144026" y="25648"/>
                      <a:pt x="141075" y="25078"/>
                    </a:cubicBezTo>
                    <a:cubicBezTo>
                      <a:pt x="138123" y="24507"/>
                      <a:pt x="128603" y="27455"/>
                      <a:pt x="123937" y="27455"/>
                    </a:cubicBezTo>
                    <a:cubicBezTo>
                      <a:pt x="119272" y="27455"/>
                      <a:pt x="122700" y="23271"/>
                      <a:pt x="117368" y="21464"/>
                    </a:cubicBezTo>
                    <a:cubicBezTo>
                      <a:pt x="112036" y="19658"/>
                      <a:pt x="108513" y="23841"/>
                      <a:pt x="105562" y="23841"/>
                    </a:cubicBezTo>
                    <a:cubicBezTo>
                      <a:pt x="102611" y="23841"/>
                      <a:pt x="98231" y="23176"/>
                      <a:pt x="94137" y="22701"/>
                    </a:cubicBezTo>
                    <a:cubicBezTo>
                      <a:pt x="94143" y="25054"/>
                      <a:pt x="93789" y="27394"/>
                      <a:pt x="93090" y="29641"/>
                    </a:cubicBezTo>
                    <a:cubicBezTo>
                      <a:pt x="89186" y="39625"/>
                      <a:pt x="101087" y="62349"/>
                      <a:pt x="101658" y="71952"/>
                    </a:cubicBezTo>
                    <a:cubicBezTo>
                      <a:pt x="106009" y="75540"/>
                      <a:pt x="110082" y="79449"/>
                      <a:pt x="113845" y="83647"/>
                    </a:cubicBezTo>
                    <a:cubicBezTo>
                      <a:pt x="119177" y="90112"/>
                      <a:pt x="113845" y="89542"/>
                      <a:pt x="114417" y="103804"/>
                    </a:cubicBezTo>
                    <a:cubicBezTo>
                      <a:pt x="114988" y="118066"/>
                      <a:pt x="108513" y="112076"/>
                      <a:pt x="103182" y="116735"/>
                    </a:cubicBezTo>
                    <a:cubicBezTo>
                      <a:pt x="97850" y="121394"/>
                      <a:pt x="102516" y="132138"/>
                      <a:pt x="101373" y="135085"/>
                    </a:cubicBezTo>
                    <a:cubicBezTo>
                      <a:pt x="100230" y="138033"/>
                      <a:pt x="84235" y="114358"/>
                      <a:pt x="82998" y="110840"/>
                    </a:cubicBezTo>
                    <a:cubicBezTo>
                      <a:pt x="81760" y="107322"/>
                      <a:pt x="88901" y="93060"/>
                      <a:pt x="87187" y="84788"/>
                    </a:cubicBezTo>
                    <a:cubicBezTo>
                      <a:pt x="85473" y="76516"/>
                      <a:pt x="74715" y="81840"/>
                      <a:pt x="71192" y="82411"/>
                    </a:cubicBezTo>
                    <a:cubicBezTo>
                      <a:pt x="67669" y="82981"/>
                      <a:pt x="59291" y="72903"/>
                      <a:pt x="57482" y="72903"/>
                    </a:cubicBezTo>
                    <a:cubicBezTo>
                      <a:pt x="55673" y="72903"/>
                      <a:pt x="1785" y="92965"/>
                      <a:pt x="1785" y="92965"/>
                    </a:cubicBezTo>
                    <a:lnTo>
                      <a:pt x="5974" y="107797"/>
                    </a:lnTo>
                    <a:lnTo>
                      <a:pt x="4832" y="107797"/>
                    </a:lnTo>
                    <a:lnTo>
                      <a:pt x="7783" y="114263"/>
                    </a:lnTo>
                    <a:cubicBezTo>
                      <a:pt x="16684" y="114632"/>
                      <a:pt x="25422" y="116765"/>
                      <a:pt x="33490" y="120538"/>
                    </a:cubicBezTo>
                    <a:cubicBezTo>
                      <a:pt x="40913" y="123970"/>
                      <a:pt x="48664" y="126646"/>
                      <a:pt x="56625" y="128525"/>
                    </a:cubicBezTo>
                    <a:cubicBezTo>
                      <a:pt x="59291" y="130236"/>
                      <a:pt x="56625" y="149823"/>
                      <a:pt x="57482" y="159616"/>
                    </a:cubicBezTo>
                    <a:cubicBezTo>
                      <a:pt x="58339" y="169409"/>
                      <a:pt x="46819" y="171976"/>
                      <a:pt x="52150" y="177301"/>
                    </a:cubicBezTo>
                    <a:cubicBezTo>
                      <a:pt x="57482" y="182625"/>
                      <a:pt x="54816" y="191563"/>
                      <a:pt x="58434" y="192418"/>
                    </a:cubicBezTo>
                    <a:cubicBezTo>
                      <a:pt x="62052" y="193274"/>
                      <a:pt x="52150" y="204874"/>
                      <a:pt x="47771" y="207536"/>
                    </a:cubicBezTo>
                    <a:cubicBezTo>
                      <a:pt x="43391" y="210199"/>
                      <a:pt x="47771" y="219992"/>
                      <a:pt x="42439" y="227028"/>
                    </a:cubicBezTo>
                    <a:cubicBezTo>
                      <a:pt x="39012" y="231592"/>
                      <a:pt x="29015" y="240529"/>
                      <a:pt x="22065" y="247280"/>
                    </a:cubicBezTo>
                    <a:cubicBezTo>
                      <a:pt x="22367" y="247395"/>
                      <a:pt x="22631" y="247592"/>
                      <a:pt x="22826" y="247850"/>
                    </a:cubicBezTo>
                    <a:cubicBezTo>
                      <a:pt x="24635" y="250988"/>
                      <a:pt x="29967" y="282079"/>
                      <a:pt x="35298" y="285217"/>
                    </a:cubicBezTo>
                    <a:cubicBezTo>
                      <a:pt x="40630" y="288354"/>
                      <a:pt x="37488" y="318875"/>
                      <a:pt x="37107" y="321538"/>
                    </a:cubicBezTo>
                    <a:cubicBezTo>
                      <a:pt x="36727" y="324200"/>
                      <a:pt x="39297" y="344357"/>
                      <a:pt x="39297" y="344357"/>
                    </a:cubicBezTo>
                    <a:cubicBezTo>
                      <a:pt x="44246" y="343618"/>
                      <a:pt x="49241" y="343237"/>
                      <a:pt x="54245" y="343216"/>
                    </a:cubicBezTo>
                    <a:cubicBezTo>
                      <a:pt x="54721" y="339222"/>
                      <a:pt x="55006" y="335704"/>
                      <a:pt x="55197" y="333232"/>
                    </a:cubicBezTo>
                    <a:cubicBezTo>
                      <a:pt x="55768" y="323724"/>
                      <a:pt x="49199" y="331521"/>
                      <a:pt x="47199" y="325626"/>
                    </a:cubicBezTo>
                    <a:cubicBezTo>
                      <a:pt x="45200" y="319731"/>
                      <a:pt x="61671" y="308702"/>
                      <a:pt x="78523" y="302522"/>
                    </a:cubicBezTo>
                    <a:cubicBezTo>
                      <a:pt x="95375" y="296341"/>
                      <a:pt x="101944" y="293014"/>
                      <a:pt x="103753" y="286833"/>
                    </a:cubicBezTo>
                    <a:cubicBezTo>
                      <a:pt x="105562" y="280653"/>
                      <a:pt x="103753" y="264299"/>
                      <a:pt x="105848" y="257834"/>
                    </a:cubicBezTo>
                    <a:cubicBezTo>
                      <a:pt x="107942" y="251368"/>
                      <a:pt x="104324" y="247470"/>
                      <a:pt x="102230" y="232638"/>
                    </a:cubicBezTo>
                    <a:cubicBezTo>
                      <a:pt x="100135" y="217805"/>
                      <a:pt x="94803" y="215523"/>
                      <a:pt x="92709" y="207251"/>
                    </a:cubicBezTo>
                    <a:cubicBezTo>
                      <a:pt x="90615" y="198979"/>
                      <a:pt x="90900" y="192418"/>
                      <a:pt x="95946" y="192133"/>
                    </a:cubicBezTo>
                    <a:cubicBezTo>
                      <a:pt x="100992" y="191848"/>
                      <a:pt x="100992" y="189471"/>
                      <a:pt x="105467" y="181484"/>
                    </a:cubicBezTo>
                    <a:cubicBezTo>
                      <a:pt x="109942" y="173498"/>
                      <a:pt x="114417" y="176730"/>
                      <a:pt x="122414" y="170835"/>
                    </a:cubicBezTo>
                    <a:cubicBezTo>
                      <a:pt x="130411" y="164940"/>
                      <a:pt x="130697" y="157524"/>
                      <a:pt x="143455" y="147731"/>
                    </a:cubicBezTo>
                    <a:cubicBezTo>
                      <a:pt x="156213" y="137938"/>
                      <a:pt x="170113" y="138223"/>
                      <a:pt x="182490" y="130902"/>
                    </a:cubicBezTo>
                    <a:cubicBezTo>
                      <a:pt x="194867" y="123580"/>
                      <a:pt x="215623" y="94486"/>
                      <a:pt x="213528" y="8916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55" name="Freeform 2851">
                <a:extLst>
                  <a:ext uri="{FF2B5EF4-FFF2-40B4-BE49-F238E27FC236}">
                    <a16:creationId xmlns:a16="http://schemas.microsoft.com/office/drawing/2014/main" id="{F2E9F5C0-491E-AA46-3B47-C3C9FE0B19A6}"/>
                  </a:ext>
                </a:extLst>
              </p:cNvPr>
              <p:cNvSpPr/>
              <p:nvPr/>
            </p:nvSpPr>
            <p:spPr>
              <a:xfrm>
                <a:off x="6482048" y="4522682"/>
                <a:ext cx="235638" cy="235319"/>
              </a:xfrm>
              <a:custGeom>
                <a:avLst/>
                <a:gdLst>
                  <a:gd name="connsiteX0" fmla="*/ 205911 w 218978"/>
                  <a:gd name="connsiteY0" fmla="*/ 178442 h 218684"/>
                  <a:gd name="connsiteX1" fmla="*/ 198485 w 218978"/>
                  <a:gd name="connsiteY1" fmla="*/ 158000 h 218684"/>
                  <a:gd name="connsiteX2" fmla="*/ 196391 w 218978"/>
                  <a:gd name="connsiteY2" fmla="*/ 141455 h 218684"/>
                  <a:gd name="connsiteX3" fmla="*/ 199913 w 218978"/>
                  <a:gd name="connsiteY3" fmla="*/ 126338 h 218684"/>
                  <a:gd name="connsiteX4" fmla="*/ 189250 w 218978"/>
                  <a:gd name="connsiteY4" fmla="*/ 109509 h 218684"/>
                  <a:gd name="connsiteX5" fmla="*/ 198104 w 218978"/>
                  <a:gd name="connsiteY5" fmla="*/ 79083 h 218684"/>
                  <a:gd name="connsiteX6" fmla="*/ 164496 w 218978"/>
                  <a:gd name="connsiteY6" fmla="*/ 55218 h 218684"/>
                  <a:gd name="connsiteX7" fmla="*/ 165448 w 218978"/>
                  <a:gd name="connsiteY7" fmla="*/ 42953 h 218684"/>
                  <a:gd name="connsiteX8" fmla="*/ 89281 w 218978"/>
                  <a:gd name="connsiteY8" fmla="*/ 2829 h 218684"/>
                  <a:gd name="connsiteX9" fmla="*/ 79761 w 218978"/>
                  <a:gd name="connsiteY9" fmla="*/ 21845 h 218684"/>
                  <a:gd name="connsiteX10" fmla="*/ 81093 w 218978"/>
                  <a:gd name="connsiteY10" fmla="*/ 34205 h 218684"/>
                  <a:gd name="connsiteX11" fmla="*/ 48723 w 218978"/>
                  <a:gd name="connsiteY11" fmla="*/ 32494 h 218684"/>
                  <a:gd name="connsiteX12" fmla="*/ 48723 w 218978"/>
                  <a:gd name="connsiteY12" fmla="*/ 1783 h 218684"/>
                  <a:gd name="connsiteX13" fmla="*/ 31966 w 218978"/>
                  <a:gd name="connsiteY13" fmla="*/ 3209 h 218684"/>
                  <a:gd name="connsiteX14" fmla="*/ 22445 w 218978"/>
                  <a:gd name="connsiteY14" fmla="*/ 5681 h 218684"/>
                  <a:gd name="connsiteX15" fmla="*/ 25682 w 218978"/>
                  <a:gd name="connsiteY15" fmla="*/ 14428 h 218684"/>
                  <a:gd name="connsiteX16" fmla="*/ 28824 w 218978"/>
                  <a:gd name="connsiteY16" fmla="*/ 27740 h 218684"/>
                  <a:gd name="connsiteX17" fmla="*/ 20827 w 218978"/>
                  <a:gd name="connsiteY17" fmla="*/ 31543 h 218684"/>
                  <a:gd name="connsiteX18" fmla="*/ 21588 w 218978"/>
                  <a:gd name="connsiteY18" fmla="*/ 42097 h 218684"/>
                  <a:gd name="connsiteX19" fmla="*/ 26730 w 218978"/>
                  <a:gd name="connsiteY19" fmla="*/ 45139 h 218684"/>
                  <a:gd name="connsiteX20" fmla="*/ 10354 w 218978"/>
                  <a:gd name="connsiteY20" fmla="*/ 68719 h 218684"/>
                  <a:gd name="connsiteX21" fmla="*/ 1785 w 218978"/>
                  <a:gd name="connsiteY21" fmla="*/ 73759 h 218684"/>
                  <a:gd name="connsiteX22" fmla="*/ 14067 w 218978"/>
                  <a:gd name="connsiteY22" fmla="*/ 111791 h 218684"/>
                  <a:gd name="connsiteX23" fmla="*/ 24730 w 218978"/>
                  <a:gd name="connsiteY23" fmla="*/ 138033 h 218684"/>
                  <a:gd name="connsiteX24" fmla="*/ 29586 w 218978"/>
                  <a:gd name="connsiteY24" fmla="*/ 154006 h 218684"/>
                  <a:gd name="connsiteX25" fmla="*/ 18447 w 218978"/>
                  <a:gd name="connsiteY25" fmla="*/ 145544 h 218684"/>
                  <a:gd name="connsiteX26" fmla="*/ 17114 w 218978"/>
                  <a:gd name="connsiteY26" fmla="*/ 148682 h 218684"/>
                  <a:gd name="connsiteX27" fmla="*/ 16352 w 218978"/>
                  <a:gd name="connsiteY27" fmla="*/ 149537 h 218684"/>
                  <a:gd name="connsiteX28" fmla="*/ 30824 w 218978"/>
                  <a:gd name="connsiteY28" fmla="*/ 157714 h 218684"/>
                  <a:gd name="connsiteX29" fmla="*/ 49294 w 218978"/>
                  <a:gd name="connsiteY29" fmla="*/ 164940 h 218684"/>
                  <a:gd name="connsiteX30" fmla="*/ 75000 w 218978"/>
                  <a:gd name="connsiteY30" fmla="*/ 176160 h 218684"/>
                  <a:gd name="connsiteX31" fmla="*/ 76238 w 218978"/>
                  <a:gd name="connsiteY31" fmla="*/ 178157 h 218684"/>
                  <a:gd name="connsiteX32" fmla="*/ 89758 w 218978"/>
                  <a:gd name="connsiteY32" fmla="*/ 178157 h 218684"/>
                  <a:gd name="connsiteX33" fmla="*/ 92709 w 218978"/>
                  <a:gd name="connsiteY33" fmla="*/ 177016 h 218684"/>
                  <a:gd name="connsiteX34" fmla="*/ 107085 w 218978"/>
                  <a:gd name="connsiteY34" fmla="*/ 217615 h 218684"/>
                  <a:gd name="connsiteX35" fmla="*/ 118510 w 218978"/>
                  <a:gd name="connsiteY35" fmla="*/ 218756 h 218684"/>
                  <a:gd name="connsiteX36" fmla="*/ 130316 w 218978"/>
                  <a:gd name="connsiteY36" fmla="*/ 216379 h 218684"/>
                  <a:gd name="connsiteX37" fmla="*/ 136886 w 218978"/>
                  <a:gd name="connsiteY37" fmla="*/ 222369 h 218684"/>
                  <a:gd name="connsiteX38" fmla="*/ 154023 w 218978"/>
                  <a:gd name="connsiteY38" fmla="*/ 219992 h 218684"/>
                  <a:gd name="connsiteX39" fmla="*/ 165924 w 218978"/>
                  <a:gd name="connsiteY39" fmla="*/ 218756 h 218684"/>
                  <a:gd name="connsiteX40" fmla="*/ 172398 w 218978"/>
                  <a:gd name="connsiteY40" fmla="*/ 211054 h 218684"/>
                  <a:gd name="connsiteX41" fmla="*/ 184204 w 218978"/>
                  <a:gd name="connsiteY41" fmla="*/ 211625 h 218684"/>
                  <a:gd name="connsiteX42" fmla="*/ 198485 w 218978"/>
                  <a:gd name="connsiteY42" fmla="*/ 208107 h 218684"/>
                  <a:gd name="connsiteX43" fmla="*/ 219717 w 218978"/>
                  <a:gd name="connsiteY43" fmla="*/ 196697 h 218684"/>
                  <a:gd name="connsiteX44" fmla="*/ 205911 w 218978"/>
                  <a:gd name="connsiteY44" fmla="*/ 178442 h 218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18978" h="218684">
                    <a:moveTo>
                      <a:pt x="205911" y="178442"/>
                    </a:moveTo>
                    <a:cubicBezTo>
                      <a:pt x="205245" y="166272"/>
                      <a:pt x="198200" y="166272"/>
                      <a:pt x="198485" y="158000"/>
                    </a:cubicBezTo>
                    <a:cubicBezTo>
                      <a:pt x="198771" y="149728"/>
                      <a:pt x="199342" y="142311"/>
                      <a:pt x="196391" y="141455"/>
                    </a:cubicBezTo>
                    <a:cubicBezTo>
                      <a:pt x="193439" y="140600"/>
                      <a:pt x="195153" y="133469"/>
                      <a:pt x="199913" y="126338"/>
                    </a:cubicBezTo>
                    <a:cubicBezTo>
                      <a:pt x="204674" y="119207"/>
                      <a:pt x="191345" y="118351"/>
                      <a:pt x="189250" y="109509"/>
                    </a:cubicBezTo>
                    <a:cubicBezTo>
                      <a:pt x="190466" y="98941"/>
                      <a:pt x="193460" y="88655"/>
                      <a:pt x="198104" y="79083"/>
                    </a:cubicBezTo>
                    <a:cubicBezTo>
                      <a:pt x="181443" y="67673"/>
                      <a:pt x="164496" y="55218"/>
                      <a:pt x="164496" y="55218"/>
                    </a:cubicBezTo>
                    <a:lnTo>
                      <a:pt x="165448" y="42953"/>
                    </a:lnTo>
                    <a:lnTo>
                      <a:pt x="89281" y="2829"/>
                    </a:lnTo>
                    <a:cubicBezTo>
                      <a:pt x="89770" y="10417"/>
                      <a:pt x="86132" y="17681"/>
                      <a:pt x="79761" y="21845"/>
                    </a:cubicBezTo>
                    <a:cubicBezTo>
                      <a:pt x="74048" y="24507"/>
                      <a:pt x="87758" y="32874"/>
                      <a:pt x="81093" y="34205"/>
                    </a:cubicBezTo>
                    <a:cubicBezTo>
                      <a:pt x="74429" y="35536"/>
                      <a:pt x="59386" y="28025"/>
                      <a:pt x="48723" y="32494"/>
                    </a:cubicBezTo>
                    <a:cubicBezTo>
                      <a:pt x="41487" y="35441"/>
                      <a:pt x="43010" y="17566"/>
                      <a:pt x="48723" y="1783"/>
                    </a:cubicBezTo>
                    <a:lnTo>
                      <a:pt x="31966" y="3209"/>
                    </a:lnTo>
                    <a:lnTo>
                      <a:pt x="22445" y="5681"/>
                    </a:lnTo>
                    <a:lnTo>
                      <a:pt x="25682" y="14428"/>
                    </a:lnTo>
                    <a:cubicBezTo>
                      <a:pt x="27860" y="18521"/>
                      <a:pt x="28942" y="23106"/>
                      <a:pt x="28824" y="27740"/>
                    </a:cubicBezTo>
                    <a:cubicBezTo>
                      <a:pt x="28824" y="30117"/>
                      <a:pt x="24635" y="31067"/>
                      <a:pt x="20827" y="31543"/>
                    </a:cubicBezTo>
                    <a:cubicBezTo>
                      <a:pt x="21628" y="35000"/>
                      <a:pt x="21886" y="38561"/>
                      <a:pt x="21588" y="42097"/>
                    </a:cubicBezTo>
                    <a:lnTo>
                      <a:pt x="26730" y="45139"/>
                    </a:lnTo>
                    <a:cubicBezTo>
                      <a:pt x="26730" y="45139"/>
                      <a:pt x="15495" y="66628"/>
                      <a:pt x="10354" y="68719"/>
                    </a:cubicBezTo>
                    <a:cubicBezTo>
                      <a:pt x="7376" y="70184"/>
                      <a:pt x="4512" y="71868"/>
                      <a:pt x="1785" y="73759"/>
                    </a:cubicBezTo>
                    <a:cubicBezTo>
                      <a:pt x="4737" y="88876"/>
                      <a:pt x="8450" y="106846"/>
                      <a:pt x="14067" y="111791"/>
                    </a:cubicBezTo>
                    <a:cubicBezTo>
                      <a:pt x="24254" y="121299"/>
                      <a:pt x="22445" y="131757"/>
                      <a:pt x="24730" y="138033"/>
                    </a:cubicBezTo>
                    <a:cubicBezTo>
                      <a:pt x="27015" y="144308"/>
                      <a:pt x="35775" y="151344"/>
                      <a:pt x="29586" y="154006"/>
                    </a:cubicBezTo>
                    <a:cubicBezTo>
                      <a:pt x="25587" y="155718"/>
                      <a:pt x="21969" y="151439"/>
                      <a:pt x="18447" y="145544"/>
                    </a:cubicBezTo>
                    <a:cubicBezTo>
                      <a:pt x="18447" y="146590"/>
                      <a:pt x="17590" y="147636"/>
                      <a:pt x="17114" y="148682"/>
                    </a:cubicBezTo>
                    <a:lnTo>
                      <a:pt x="16352" y="149537"/>
                    </a:lnTo>
                    <a:cubicBezTo>
                      <a:pt x="20585" y="153195"/>
                      <a:pt x="25504" y="155975"/>
                      <a:pt x="30824" y="157714"/>
                    </a:cubicBezTo>
                    <a:cubicBezTo>
                      <a:pt x="35965" y="157714"/>
                      <a:pt x="44153" y="163895"/>
                      <a:pt x="49294" y="164940"/>
                    </a:cubicBezTo>
                    <a:cubicBezTo>
                      <a:pt x="58405" y="167292"/>
                      <a:pt x="67083" y="171080"/>
                      <a:pt x="75000" y="176160"/>
                    </a:cubicBezTo>
                    <a:lnTo>
                      <a:pt x="76238" y="178157"/>
                    </a:lnTo>
                    <a:cubicBezTo>
                      <a:pt x="80740" y="177870"/>
                      <a:pt x="85256" y="177870"/>
                      <a:pt x="89758" y="178157"/>
                    </a:cubicBezTo>
                    <a:cubicBezTo>
                      <a:pt x="90554" y="177405"/>
                      <a:pt x="91614" y="176996"/>
                      <a:pt x="92709" y="177016"/>
                    </a:cubicBezTo>
                    <a:cubicBezTo>
                      <a:pt x="99469" y="177016"/>
                      <a:pt x="107466" y="202687"/>
                      <a:pt x="107085" y="217615"/>
                    </a:cubicBezTo>
                    <a:cubicBezTo>
                      <a:pt x="111179" y="218090"/>
                      <a:pt x="116606" y="218756"/>
                      <a:pt x="118510" y="218756"/>
                    </a:cubicBezTo>
                    <a:cubicBezTo>
                      <a:pt x="120414" y="218756"/>
                      <a:pt x="124985" y="214667"/>
                      <a:pt x="130316" y="216379"/>
                    </a:cubicBezTo>
                    <a:cubicBezTo>
                      <a:pt x="135648" y="218090"/>
                      <a:pt x="132125" y="222369"/>
                      <a:pt x="136886" y="222369"/>
                    </a:cubicBezTo>
                    <a:cubicBezTo>
                      <a:pt x="141646" y="222369"/>
                      <a:pt x="151071" y="219421"/>
                      <a:pt x="154023" y="219992"/>
                    </a:cubicBezTo>
                    <a:cubicBezTo>
                      <a:pt x="156974" y="220562"/>
                      <a:pt x="165257" y="222369"/>
                      <a:pt x="165924" y="218756"/>
                    </a:cubicBezTo>
                    <a:cubicBezTo>
                      <a:pt x="166590" y="215143"/>
                      <a:pt x="168304" y="209913"/>
                      <a:pt x="172398" y="211054"/>
                    </a:cubicBezTo>
                    <a:cubicBezTo>
                      <a:pt x="176492" y="212195"/>
                      <a:pt x="179539" y="215808"/>
                      <a:pt x="184204" y="211625"/>
                    </a:cubicBezTo>
                    <a:cubicBezTo>
                      <a:pt x="188869" y="207441"/>
                      <a:pt x="196676" y="211625"/>
                      <a:pt x="198485" y="208107"/>
                    </a:cubicBezTo>
                    <a:cubicBezTo>
                      <a:pt x="205059" y="203436"/>
                      <a:pt x="212191" y="199603"/>
                      <a:pt x="219717" y="196697"/>
                    </a:cubicBezTo>
                    <a:cubicBezTo>
                      <a:pt x="219431" y="185383"/>
                      <a:pt x="206483" y="190517"/>
                      <a:pt x="205911" y="178442"/>
                    </a:cubicBezTo>
                    <a:close/>
                  </a:path>
                </a:pathLst>
              </a:custGeom>
              <a:solidFill>
                <a:srgbClr val="D2D2D2"/>
              </a:solidFill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56" name="Freeform 2852">
                <a:extLst>
                  <a:ext uri="{FF2B5EF4-FFF2-40B4-BE49-F238E27FC236}">
                    <a16:creationId xmlns:a16="http://schemas.microsoft.com/office/drawing/2014/main" id="{AFCD754A-B9A9-F9B0-5210-29B19D4A1149}"/>
                  </a:ext>
                </a:extLst>
              </p:cNvPr>
              <p:cNvSpPr/>
              <p:nvPr/>
            </p:nvSpPr>
            <p:spPr>
              <a:xfrm>
                <a:off x="6551515" y="4712344"/>
                <a:ext cx="71716" cy="163700"/>
              </a:xfrm>
              <a:custGeom>
                <a:avLst/>
                <a:gdLst>
                  <a:gd name="connsiteX0" fmla="*/ 62524 w 66645"/>
                  <a:gd name="connsiteY0" fmla="*/ 102402 h 152128"/>
                  <a:gd name="connsiteX1" fmla="*/ 50337 w 66645"/>
                  <a:gd name="connsiteY1" fmla="*/ 90707 h 152128"/>
                  <a:gd name="connsiteX2" fmla="*/ 49766 w 66645"/>
                  <a:gd name="connsiteY2" fmla="*/ 94130 h 152128"/>
                  <a:gd name="connsiteX3" fmla="*/ 27963 w 66645"/>
                  <a:gd name="connsiteY3" fmla="*/ 63514 h 152128"/>
                  <a:gd name="connsiteX4" fmla="*/ 30248 w 66645"/>
                  <a:gd name="connsiteY4" fmla="*/ 27954 h 152128"/>
                  <a:gd name="connsiteX5" fmla="*/ 25488 w 66645"/>
                  <a:gd name="connsiteY5" fmla="*/ 1997 h 152128"/>
                  <a:gd name="connsiteX6" fmla="*/ 11968 w 66645"/>
                  <a:gd name="connsiteY6" fmla="*/ 1997 h 152128"/>
                  <a:gd name="connsiteX7" fmla="*/ 19870 w 66645"/>
                  <a:gd name="connsiteY7" fmla="*/ 21013 h 152128"/>
                  <a:gd name="connsiteX8" fmla="*/ 12730 w 66645"/>
                  <a:gd name="connsiteY8" fmla="*/ 25102 h 152128"/>
                  <a:gd name="connsiteX9" fmla="*/ 13777 w 66645"/>
                  <a:gd name="connsiteY9" fmla="*/ 57904 h 152128"/>
                  <a:gd name="connsiteX10" fmla="*/ 5589 w 66645"/>
                  <a:gd name="connsiteY10" fmla="*/ 63039 h 152128"/>
                  <a:gd name="connsiteX11" fmla="*/ 2448 w 66645"/>
                  <a:gd name="connsiteY11" fmla="*/ 82530 h 152128"/>
                  <a:gd name="connsiteX12" fmla="*/ 6066 w 66645"/>
                  <a:gd name="connsiteY12" fmla="*/ 91278 h 152128"/>
                  <a:gd name="connsiteX13" fmla="*/ 6066 w 66645"/>
                  <a:gd name="connsiteY13" fmla="*/ 91278 h 152128"/>
                  <a:gd name="connsiteX14" fmla="*/ 19775 w 66645"/>
                  <a:gd name="connsiteY14" fmla="*/ 100786 h 152128"/>
                  <a:gd name="connsiteX15" fmla="*/ 35770 w 66645"/>
                  <a:gd name="connsiteY15" fmla="*/ 103163 h 152128"/>
                  <a:gd name="connsiteX16" fmla="*/ 31581 w 66645"/>
                  <a:gd name="connsiteY16" fmla="*/ 129214 h 152128"/>
                  <a:gd name="connsiteX17" fmla="*/ 49956 w 66645"/>
                  <a:gd name="connsiteY17" fmla="*/ 153460 h 152128"/>
                  <a:gd name="connsiteX18" fmla="*/ 51765 w 66645"/>
                  <a:gd name="connsiteY18" fmla="*/ 135110 h 152128"/>
                  <a:gd name="connsiteX19" fmla="*/ 63000 w 66645"/>
                  <a:gd name="connsiteY19" fmla="*/ 122179 h 152128"/>
                  <a:gd name="connsiteX20" fmla="*/ 62524 w 66645"/>
                  <a:gd name="connsiteY20" fmla="*/ 102402 h 15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6645" h="152128">
                    <a:moveTo>
                      <a:pt x="62524" y="102402"/>
                    </a:moveTo>
                    <a:cubicBezTo>
                      <a:pt x="58761" y="98204"/>
                      <a:pt x="54687" y="94295"/>
                      <a:pt x="50337" y="90707"/>
                    </a:cubicBezTo>
                    <a:cubicBezTo>
                      <a:pt x="50489" y="91879"/>
                      <a:pt x="50290" y="93070"/>
                      <a:pt x="49766" y="94130"/>
                    </a:cubicBezTo>
                    <a:cubicBezTo>
                      <a:pt x="44529" y="101641"/>
                      <a:pt x="29772" y="78156"/>
                      <a:pt x="27963" y="63514"/>
                    </a:cubicBezTo>
                    <a:cubicBezTo>
                      <a:pt x="26154" y="48872"/>
                      <a:pt x="36437" y="41741"/>
                      <a:pt x="30248" y="27954"/>
                    </a:cubicBezTo>
                    <a:cubicBezTo>
                      <a:pt x="25012" y="16449"/>
                      <a:pt x="21775" y="5420"/>
                      <a:pt x="25488" y="1997"/>
                    </a:cubicBezTo>
                    <a:cubicBezTo>
                      <a:pt x="20986" y="1711"/>
                      <a:pt x="16470" y="1711"/>
                      <a:pt x="11968" y="1997"/>
                    </a:cubicBezTo>
                    <a:cubicBezTo>
                      <a:pt x="15623" y="7863"/>
                      <a:pt x="18293" y="14287"/>
                      <a:pt x="19870" y="21013"/>
                    </a:cubicBezTo>
                    <a:cubicBezTo>
                      <a:pt x="19871" y="25102"/>
                      <a:pt x="14825" y="20063"/>
                      <a:pt x="12730" y="25102"/>
                    </a:cubicBezTo>
                    <a:cubicBezTo>
                      <a:pt x="10635" y="30141"/>
                      <a:pt x="9683" y="53626"/>
                      <a:pt x="13777" y="57904"/>
                    </a:cubicBezTo>
                    <a:cubicBezTo>
                      <a:pt x="17871" y="62183"/>
                      <a:pt x="5589" y="58950"/>
                      <a:pt x="5589" y="63039"/>
                    </a:cubicBezTo>
                    <a:cubicBezTo>
                      <a:pt x="5589" y="67127"/>
                      <a:pt x="4542" y="81484"/>
                      <a:pt x="2448" y="82530"/>
                    </a:cubicBezTo>
                    <a:cubicBezTo>
                      <a:pt x="353" y="83576"/>
                      <a:pt x="3685" y="86619"/>
                      <a:pt x="6066" y="91278"/>
                    </a:cubicBezTo>
                    <a:lnTo>
                      <a:pt x="6066" y="91278"/>
                    </a:lnTo>
                    <a:cubicBezTo>
                      <a:pt x="7874" y="91278"/>
                      <a:pt x="16158" y="101356"/>
                      <a:pt x="19775" y="100786"/>
                    </a:cubicBezTo>
                    <a:cubicBezTo>
                      <a:pt x="23393" y="100215"/>
                      <a:pt x="33961" y="94891"/>
                      <a:pt x="35770" y="103163"/>
                    </a:cubicBezTo>
                    <a:cubicBezTo>
                      <a:pt x="37579" y="111434"/>
                      <a:pt x="30439" y="125696"/>
                      <a:pt x="31581" y="129214"/>
                    </a:cubicBezTo>
                    <a:cubicBezTo>
                      <a:pt x="32724" y="132733"/>
                      <a:pt x="48814" y="156408"/>
                      <a:pt x="49956" y="153460"/>
                    </a:cubicBezTo>
                    <a:cubicBezTo>
                      <a:pt x="51099" y="150513"/>
                      <a:pt x="46434" y="139864"/>
                      <a:pt x="51765" y="135110"/>
                    </a:cubicBezTo>
                    <a:cubicBezTo>
                      <a:pt x="57097" y="130356"/>
                      <a:pt x="63571" y="136345"/>
                      <a:pt x="63000" y="122179"/>
                    </a:cubicBezTo>
                    <a:cubicBezTo>
                      <a:pt x="62429" y="108012"/>
                      <a:pt x="67856" y="108867"/>
                      <a:pt x="62524" y="10240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294005-621E-C078-B4F1-911D69F38605}"/>
                </a:ext>
              </a:extLst>
            </p:cNvPr>
            <p:cNvGrpSpPr/>
            <p:nvPr/>
          </p:nvGrpSpPr>
          <p:grpSpPr>
            <a:xfrm>
              <a:off x="7891385" y="4385363"/>
              <a:ext cx="1830584" cy="1231356"/>
              <a:chOff x="16419123" y="7327955"/>
              <a:chExt cx="4011276" cy="2698214"/>
            </a:xfrm>
            <a:grpFill/>
          </p:grpSpPr>
          <p:sp>
            <p:nvSpPr>
              <p:cNvPr id="99" name="Freeform 2833">
                <a:extLst>
                  <a:ext uri="{FF2B5EF4-FFF2-40B4-BE49-F238E27FC236}">
                    <a16:creationId xmlns:a16="http://schemas.microsoft.com/office/drawing/2014/main" id="{9DFC4C43-1CE4-B783-ADDB-6CF8AD0FE935}"/>
                  </a:ext>
                </a:extLst>
              </p:cNvPr>
              <p:cNvSpPr/>
              <p:nvPr/>
            </p:nvSpPr>
            <p:spPr>
              <a:xfrm>
                <a:off x="18583658" y="7728400"/>
                <a:ext cx="583688" cy="381129"/>
              </a:xfrm>
              <a:custGeom>
                <a:avLst/>
                <a:gdLst>
                  <a:gd name="connsiteX0" fmla="*/ 184299 w 247541"/>
                  <a:gd name="connsiteY0" fmla="*/ 150583 h 161636"/>
                  <a:gd name="connsiteX1" fmla="*/ 170113 w 247541"/>
                  <a:gd name="connsiteY1" fmla="*/ 136987 h 161636"/>
                  <a:gd name="connsiteX2" fmla="*/ 149929 w 247541"/>
                  <a:gd name="connsiteY2" fmla="*/ 127479 h 161636"/>
                  <a:gd name="connsiteX3" fmla="*/ 135743 w 247541"/>
                  <a:gd name="connsiteY3" fmla="*/ 100761 h 161636"/>
                  <a:gd name="connsiteX4" fmla="*/ 130983 w 247541"/>
                  <a:gd name="connsiteY4" fmla="*/ 84217 h 161636"/>
                  <a:gd name="connsiteX5" fmla="*/ 135172 w 247541"/>
                  <a:gd name="connsiteY5" fmla="*/ 71191 h 161636"/>
                  <a:gd name="connsiteX6" fmla="*/ 95470 w 247541"/>
                  <a:gd name="connsiteY6" fmla="*/ 49323 h 161636"/>
                  <a:gd name="connsiteX7" fmla="*/ 16638 w 247541"/>
                  <a:gd name="connsiteY7" fmla="*/ 6157 h 161636"/>
                  <a:gd name="connsiteX8" fmla="*/ 1785 w 247541"/>
                  <a:gd name="connsiteY8" fmla="*/ 1783 h 161636"/>
                  <a:gd name="connsiteX9" fmla="*/ 1785 w 247541"/>
                  <a:gd name="connsiteY9" fmla="*/ 128049 h 161636"/>
                  <a:gd name="connsiteX10" fmla="*/ 23112 w 247541"/>
                  <a:gd name="connsiteY10" fmla="*/ 135180 h 161636"/>
                  <a:gd name="connsiteX11" fmla="*/ 47390 w 247541"/>
                  <a:gd name="connsiteY11" fmla="*/ 121489 h 161636"/>
                  <a:gd name="connsiteX12" fmla="*/ 59291 w 247541"/>
                  <a:gd name="connsiteY12" fmla="*/ 106751 h 161636"/>
                  <a:gd name="connsiteX13" fmla="*/ 101373 w 247541"/>
                  <a:gd name="connsiteY13" fmla="*/ 116259 h 161636"/>
                  <a:gd name="connsiteX14" fmla="*/ 145169 w 247541"/>
                  <a:gd name="connsiteY14" fmla="*/ 155337 h 161636"/>
                  <a:gd name="connsiteX15" fmla="*/ 187250 w 247541"/>
                  <a:gd name="connsiteY15" fmla="*/ 163039 h 161636"/>
                  <a:gd name="connsiteX16" fmla="*/ 184299 w 247541"/>
                  <a:gd name="connsiteY16" fmla="*/ 150583 h 161636"/>
                  <a:gd name="connsiteX17" fmla="*/ 218098 w 247541"/>
                  <a:gd name="connsiteY17" fmla="*/ 45234 h 161636"/>
                  <a:gd name="connsiteX18" fmla="*/ 193820 w 247541"/>
                  <a:gd name="connsiteY18" fmla="*/ 59496 h 161636"/>
                  <a:gd name="connsiteX19" fmla="*/ 151167 w 247541"/>
                  <a:gd name="connsiteY19" fmla="*/ 61303 h 161636"/>
                  <a:gd name="connsiteX20" fmla="*/ 183728 w 247541"/>
                  <a:gd name="connsiteY20" fmla="*/ 76040 h 161636"/>
                  <a:gd name="connsiteX21" fmla="*/ 225238 w 247541"/>
                  <a:gd name="connsiteY21" fmla="*/ 55313 h 161636"/>
                  <a:gd name="connsiteX22" fmla="*/ 231141 w 247541"/>
                  <a:gd name="connsiteY22" fmla="*/ 37628 h 161636"/>
                  <a:gd name="connsiteX23" fmla="*/ 218098 w 247541"/>
                  <a:gd name="connsiteY23" fmla="*/ 45234 h 161636"/>
                  <a:gd name="connsiteX24" fmla="*/ 238282 w 247541"/>
                  <a:gd name="connsiteY24" fmla="*/ 22796 h 161636"/>
                  <a:gd name="connsiteX25" fmla="*/ 232284 w 247541"/>
                  <a:gd name="connsiteY25" fmla="*/ 23936 h 161636"/>
                  <a:gd name="connsiteX26" fmla="*/ 244756 w 247541"/>
                  <a:gd name="connsiteY26" fmla="*/ 42953 h 161636"/>
                  <a:gd name="connsiteX27" fmla="*/ 238282 w 247541"/>
                  <a:gd name="connsiteY27" fmla="*/ 22796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7541" h="161636">
                    <a:moveTo>
                      <a:pt x="184299" y="150583"/>
                    </a:moveTo>
                    <a:cubicBezTo>
                      <a:pt x="180205" y="148872"/>
                      <a:pt x="169542" y="141741"/>
                      <a:pt x="170113" y="136987"/>
                    </a:cubicBezTo>
                    <a:cubicBezTo>
                      <a:pt x="170684" y="132233"/>
                      <a:pt x="158212" y="132898"/>
                      <a:pt x="149929" y="127479"/>
                    </a:cubicBezTo>
                    <a:cubicBezTo>
                      <a:pt x="141646" y="122059"/>
                      <a:pt x="144597" y="104945"/>
                      <a:pt x="135743" y="100761"/>
                    </a:cubicBezTo>
                    <a:cubicBezTo>
                      <a:pt x="126889" y="96578"/>
                      <a:pt x="120319" y="83647"/>
                      <a:pt x="130983" y="84217"/>
                    </a:cubicBezTo>
                    <a:cubicBezTo>
                      <a:pt x="141646" y="84788"/>
                      <a:pt x="143455" y="78893"/>
                      <a:pt x="135172" y="71191"/>
                    </a:cubicBezTo>
                    <a:cubicBezTo>
                      <a:pt x="126889" y="63490"/>
                      <a:pt x="97089" y="60542"/>
                      <a:pt x="95470" y="49323"/>
                    </a:cubicBezTo>
                    <a:cubicBezTo>
                      <a:pt x="93851" y="38103"/>
                      <a:pt x="40344" y="11291"/>
                      <a:pt x="16638" y="6157"/>
                    </a:cubicBezTo>
                    <a:cubicBezTo>
                      <a:pt x="11614" y="4958"/>
                      <a:pt x="6657" y="3498"/>
                      <a:pt x="1785" y="1783"/>
                    </a:cubicBezTo>
                    <a:lnTo>
                      <a:pt x="1785" y="128049"/>
                    </a:lnTo>
                    <a:cubicBezTo>
                      <a:pt x="8092" y="132359"/>
                      <a:pt x="15478" y="134828"/>
                      <a:pt x="23112" y="135180"/>
                    </a:cubicBezTo>
                    <a:cubicBezTo>
                      <a:pt x="49199" y="136321"/>
                      <a:pt x="42725" y="121489"/>
                      <a:pt x="47390" y="121489"/>
                    </a:cubicBezTo>
                    <a:cubicBezTo>
                      <a:pt x="52055" y="121489"/>
                      <a:pt x="53959" y="113217"/>
                      <a:pt x="59291" y="106751"/>
                    </a:cubicBezTo>
                    <a:cubicBezTo>
                      <a:pt x="64622" y="100286"/>
                      <a:pt x="87853" y="105515"/>
                      <a:pt x="101373" y="116259"/>
                    </a:cubicBezTo>
                    <a:cubicBezTo>
                      <a:pt x="114893" y="127003"/>
                      <a:pt x="130983" y="158285"/>
                      <a:pt x="145169" y="155337"/>
                    </a:cubicBezTo>
                    <a:cubicBezTo>
                      <a:pt x="159355" y="152390"/>
                      <a:pt x="174302" y="163609"/>
                      <a:pt x="187250" y="163039"/>
                    </a:cubicBezTo>
                    <a:cubicBezTo>
                      <a:pt x="200199" y="162468"/>
                      <a:pt x="188488" y="152390"/>
                      <a:pt x="184299" y="150583"/>
                    </a:cubicBezTo>
                    <a:close/>
                    <a:moveTo>
                      <a:pt x="218098" y="45234"/>
                    </a:moveTo>
                    <a:cubicBezTo>
                      <a:pt x="218098" y="50559"/>
                      <a:pt x="208577" y="53601"/>
                      <a:pt x="193820" y="59496"/>
                    </a:cubicBezTo>
                    <a:cubicBezTo>
                      <a:pt x="179063" y="65391"/>
                      <a:pt x="152119" y="52746"/>
                      <a:pt x="151167" y="61303"/>
                    </a:cubicBezTo>
                    <a:cubicBezTo>
                      <a:pt x="150596" y="66627"/>
                      <a:pt x="167733" y="76040"/>
                      <a:pt x="183728" y="76040"/>
                    </a:cubicBezTo>
                    <a:cubicBezTo>
                      <a:pt x="199723" y="76040"/>
                      <a:pt x="225238" y="60067"/>
                      <a:pt x="225238" y="55313"/>
                    </a:cubicBezTo>
                    <a:cubicBezTo>
                      <a:pt x="225238" y="50559"/>
                      <a:pt x="235330" y="42287"/>
                      <a:pt x="231141" y="37628"/>
                    </a:cubicBezTo>
                    <a:cubicBezTo>
                      <a:pt x="226952" y="32969"/>
                      <a:pt x="218098" y="39910"/>
                      <a:pt x="218098" y="45234"/>
                    </a:cubicBezTo>
                    <a:close/>
                    <a:moveTo>
                      <a:pt x="238282" y="22796"/>
                    </a:moveTo>
                    <a:cubicBezTo>
                      <a:pt x="228761" y="16900"/>
                      <a:pt x="220478" y="12717"/>
                      <a:pt x="232284" y="23936"/>
                    </a:cubicBezTo>
                    <a:cubicBezTo>
                      <a:pt x="244090" y="35156"/>
                      <a:pt x="237806" y="44759"/>
                      <a:pt x="244756" y="42953"/>
                    </a:cubicBezTo>
                    <a:cubicBezTo>
                      <a:pt x="255991" y="40005"/>
                      <a:pt x="247707" y="28690"/>
                      <a:pt x="238282" y="2279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00" name="Freeform 2838">
                <a:extLst>
                  <a:ext uri="{FF2B5EF4-FFF2-40B4-BE49-F238E27FC236}">
                    <a16:creationId xmlns:a16="http://schemas.microsoft.com/office/drawing/2014/main" id="{C7CA9B4B-39F4-F01A-F3FA-A6CD2065777C}"/>
                  </a:ext>
                </a:extLst>
              </p:cNvPr>
              <p:cNvSpPr/>
              <p:nvPr/>
            </p:nvSpPr>
            <p:spPr>
              <a:xfrm>
                <a:off x="19238845" y="7862810"/>
                <a:ext cx="359193" cy="246613"/>
              </a:xfrm>
              <a:custGeom>
                <a:avLst/>
                <a:gdLst>
                  <a:gd name="connsiteX0" fmla="*/ 1835 w 152333"/>
                  <a:gd name="connsiteY0" fmla="*/ 2494 h 104588"/>
                  <a:gd name="connsiteX1" fmla="*/ 26779 w 152333"/>
                  <a:gd name="connsiteY1" fmla="*/ 31494 h 104588"/>
                  <a:gd name="connsiteX2" fmla="*/ 1835 w 152333"/>
                  <a:gd name="connsiteY2" fmla="*/ 2494 h 104588"/>
                  <a:gd name="connsiteX3" fmla="*/ 39918 w 152333"/>
                  <a:gd name="connsiteY3" fmla="*/ 27310 h 104588"/>
                  <a:gd name="connsiteX4" fmla="*/ 56769 w 152333"/>
                  <a:gd name="connsiteY4" fmla="*/ 41096 h 104588"/>
                  <a:gd name="connsiteX5" fmla="*/ 39823 w 152333"/>
                  <a:gd name="connsiteY5" fmla="*/ 27310 h 104588"/>
                  <a:gd name="connsiteX6" fmla="*/ 106564 w 152333"/>
                  <a:gd name="connsiteY6" fmla="*/ 62870 h 104588"/>
                  <a:gd name="connsiteX7" fmla="*/ 78572 w 152333"/>
                  <a:gd name="connsiteY7" fmla="*/ 47752 h 104588"/>
                  <a:gd name="connsiteX8" fmla="*/ 106468 w 152333"/>
                  <a:gd name="connsiteY8" fmla="*/ 62870 h 104588"/>
                  <a:gd name="connsiteX9" fmla="*/ 102946 w 152333"/>
                  <a:gd name="connsiteY9" fmla="*/ 81886 h 104588"/>
                  <a:gd name="connsiteX10" fmla="*/ 123416 w 152333"/>
                  <a:gd name="connsiteY10" fmla="*/ 93010 h 104588"/>
                  <a:gd name="connsiteX11" fmla="*/ 102850 w 152333"/>
                  <a:gd name="connsiteY11" fmla="*/ 81886 h 104588"/>
                  <a:gd name="connsiteX12" fmla="*/ 139411 w 152333"/>
                  <a:gd name="connsiteY12" fmla="*/ 101472 h 104588"/>
                  <a:gd name="connsiteX13" fmla="*/ 157690 w 152333"/>
                  <a:gd name="connsiteY13" fmla="*/ 110315 h 104588"/>
                  <a:gd name="connsiteX14" fmla="*/ 139315 w 152333"/>
                  <a:gd name="connsiteY14" fmla="*/ 101472 h 104588"/>
                  <a:gd name="connsiteX15" fmla="*/ 123892 w 152333"/>
                  <a:gd name="connsiteY15" fmla="*/ 61919 h 104588"/>
                  <a:gd name="connsiteX16" fmla="*/ 139886 w 152333"/>
                  <a:gd name="connsiteY16" fmla="*/ 89017 h 104588"/>
                  <a:gd name="connsiteX17" fmla="*/ 123796 w 152333"/>
                  <a:gd name="connsiteY17" fmla="*/ 61919 h 10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333" h="104588">
                    <a:moveTo>
                      <a:pt x="1835" y="2494"/>
                    </a:moveTo>
                    <a:cubicBezTo>
                      <a:pt x="692" y="7819"/>
                      <a:pt x="19639" y="35962"/>
                      <a:pt x="26779" y="31494"/>
                    </a:cubicBezTo>
                    <a:cubicBezTo>
                      <a:pt x="39823" y="23221"/>
                      <a:pt x="3453" y="-2831"/>
                      <a:pt x="1835" y="2494"/>
                    </a:cubicBezTo>
                    <a:close/>
                    <a:moveTo>
                      <a:pt x="39918" y="27310"/>
                    </a:moveTo>
                    <a:cubicBezTo>
                      <a:pt x="39442" y="29592"/>
                      <a:pt x="53628" y="43283"/>
                      <a:pt x="56769" y="41096"/>
                    </a:cubicBezTo>
                    <a:cubicBezTo>
                      <a:pt x="59911" y="38910"/>
                      <a:pt x="40584" y="23316"/>
                      <a:pt x="39823" y="27310"/>
                    </a:cubicBezTo>
                    <a:close/>
                    <a:moveTo>
                      <a:pt x="106564" y="62870"/>
                    </a:moveTo>
                    <a:cubicBezTo>
                      <a:pt x="111419" y="59732"/>
                      <a:pt x="79048" y="42047"/>
                      <a:pt x="78572" y="47752"/>
                    </a:cubicBezTo>
                    <a:cubicBezTo>
                      <a:pt x="78096" y="53457"/>
                      <a:pt x="101517" y="65913"/>
                      <a:pt x="106468" y="62870"/>
                    </a:cubicBezTo>
                    <a:close/>
                    <a:moveTo>
                      <a:pt x="102946" y="81886"/>
                    </a:moveTo>
                    <a:cubicBezTo>
                      <a:pt x="105728" y="90434"/>
                      <a:pt x="114717" y="95319"/>
                      <a:pt x="123416" y="93010"/>
                    </a:cubicBezTo>
                    <a:cubicBezTo>
                      <a:pt x="128652" y="89873"/>
                      <a:pt x="101041" y="72758"/>
                      <a:pt x="102850" y="81886"/>
                    </a:cubicBezTo>
                    <a:close/>
                    <a:moveTo>
                      <a:pt x="139411" y="101472"/>
                    </a:moveTo>
                    <a:cubicBezTo>
                      <a:pt x="140362" y="103659"/>
                      <a:pt x="151883" y="114308"/>
                      <a:pt x="157690" y="110315"/>
                    </a:cubicBezTo>
                    <a:cubicBezTo>
                      <a:pt x="163498" y="106322"/>
                      <a:pt x="137792" y="97669"/>
                      <a:pt x="139315" y="101472"/>
                    </a:cubicBezTo>
                    <a:close/>
                    <a:moveTo>
                      <a:pt x="123892" y="61919"/>
                    </a:moveTo>
                    <a:cubicBezTo>
                      <a:pt x="119417" y="71427"/>
                      <a:pt x="137220" y="88542"/>
                      <a:pt x="139886" y="89017"/>
                    </a:cubicBezTo>
                    <a:cubicBezTo>
                      <a:pt x="142552" y="89492"/>
                      <a:pt x="127224" y="54408"/>
                      <a:pt x="123796" y="6191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01" name="Freeform 2839">
                <a:extLst>
                  <a:ext uri="{FF2B5EF4-FFF2-40B4-BE49-F238E27FC236}">
                    <a16:creationId xmlns:a16="http://schemas.microsoft.com/office/drawing/2014/main" id="{F84D0F99-88DA-4A16-2805-2AA35B7943D3}"/>
                  </a:ext>
                </a:extLst>
              </p:cNvPr>
              <p:cNvSpPr/>
              <p:nvPr/>
            </p:nvSpPr>
            <p:spPr>
              <a:xfrm>
                <a:off x="19238845" y="7862810"/>
                <a:ext cx="359193" cy="246613"/>
              </a:xfrm>
              <a:custGeom>
                <a:avLst/>
                <a:gdLst>
                  <a:gd name="connsiteX0" fmla="*/ 1835 w 152333"/>
                  <a:gd name="connsiteY0" fmla="*/ 2494 h 104588"/>
                  <a:gd name="connsiteX1" fmla="*/ 26779 w 152333"/>
                  <a:gd name="connsiteY1" fmla="*/ 31494 h 104588"/>
                  <a:gd name="connsiteX2" fmla="*/ 1835 w 152333"/>
                  <a:gd name="connsiteY2" fmla="*/ 2494 h 104588"/>
                  <a:gd name="connsiteX3" fmla="*/ 39918 w 152333"/>
                  <a:gd name="connsiteY3" fmla="*/ 27310 h 104588"/>
                  <a:gd name="connsiteX4" fmla="*/ 56769 w 152333"/>
                  <a:gd name="connsiteY4" fmla="*/ 41096 h 104588"/>
                  <a:gd name="connsiteX5" fmla="*/ 39823 w 152333"/>
                  <a:gd name="connsiteY5" fmla="*/ 27310 h 104588"/>
                  <a:gd name="connsiteX6" fmla="*/ 106564 w 152333"/>
                  <a:gd name="connsiteY6" fmla="*/ 62870 h 104588"/>
                  <a:gd name="connsiteX7" fmla="*/ 78572 w 152333"/>
                  <a:gd name="connsiteY7" fmla="*/ 47752 h 104588"/>
                  <a:gd name="connsiteX8" fmla="*/ 106468 w 152333"/>
                  <a:gd name="connsiteY8" fmla="*/ 62870 h 104588"/>
                  <a:gd name="connsiteX9" fmla="*/ 102946 w 152333"/>
                  <a:gd name="connsiteY9" fmla="*/ 81886 h 104588"/>
                  <a:gd name="connsiteX10" fmla="*/ 123416 w 152333"/>
                  <a:gd name="connsiteY10" fmla="*/ 93010 h 104588"/>
                  <a:gd name="connsiteX11" fmla="*/ 102850 w 152333"/>
                  <a:gd name="connsiteY11" fmla="*/ 81886 h 104588"/>
                  <a:gd name="connsiteX12" fmla="*/ 139411 w 152333"/>
                  <a:gd name="connsiteY12" fmla="*/ 101472 h 104588"/>
                  <a:gd name="connsiteX13" fmla="*/ 157690 w 152333"/>
                  <a:gd name="connsiteY13" fmla="*/ 110315 h 104588"/>
                  <a:gd name="connsiteX14" fmla="*/ 139315 w 152333"/>
                  <a:gd name="connsiteY14" fmla="*/ 101472 h 104588"/>
                  <a:gd name="connsiteX15" fmla="*/ 123892 w 152333"/>
                  <a:gd name="connsiteY15" fmla="*/ 61919 h 104588"/>
                  <a:gd name="connsiteX16" fmla="*/ 139886 w 152333"/>
                  <a:gd name="connsiteY16" fmla="*/ 89017 h 104588"/>
                  <a:gd name="connsiteX17" fmla="*/ 123796 w 152333"/>
                  <a:gd name="connsiteY17" fmla="*/ 61919 h 10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333" h="104588">
                    <a:moveTo>
                      <a:pt x="1835" y="2494"/>
                    </a:moveTo>
                    <a:cubicBezTo>
                      <a:pt x="692" y="7819"/>
                      <a:pt x="19639" y="35962"/>
                      <a:pt x="26779" y="31494"/>
                    </a:cubicBezTo>
                    <a:cubicBezTo>
                      <a:pt x="39823" y="23221"/>
                      <a:pt x="3453" y="-2831"/>
                      <a:pt x="1835" y="2494"/>
                    </a:cubicBezTo>
                    <a:close/>
                    <a:moveTo>
                      <a:pt x="39918" y="27310"/>
                    </a:moveTo>
                    <a:cubicBezTo>
                      <a:pt x="39442" y="29592"/>
                      <a:pt x="53628" y="43283"/>
                      <a:pt x="56769" y="41096"/>
                    </a:cubicBezTo>
                    <a:cubicBezTo>
                      <a:pt x="59911" y="38910"/>
                      <a:pt x="40584" y="23316"/>
                      <a:pt x="39823" y="27310"/>
                    </a:cubicBezTo>
                    <a:close/>
                    <a:moveTo>
                      <a:pt x="106564" y="62870"/>
                    </a:moveTo>
                    <a:cubicBezTo>
                      <a:pt x="111419" y="59732"/>
                      <a:pt x="79048" y="42047"/>
                      <a:pt x="78572" y="47752"/>
                    </a:cubicBezTo>
                    <a:cubicBezTo>
                      <a:pt x="78096" y="53457"/>
                      <a:pt x="101517" y="65913"/>
                      <a:pt x="106468" y="62870"/>
                    </a:cubicBezTo>
                    <a:close/>
                    <a:moveTo>
                      <a:pt x="102946" y="81886"/>
                    </a:moveTo>
                    <a:cubicBezTo>
                      <a:pt x="105728" y="90434"/>
                      <a:pt x="114717" y="95319"/>
                      <a:pt x="123416" y="93010"/>
                    </a:cubicBezTo>
                    <a:cubicBezTo>
                      <a:pt x="128652" y="89873"/>
                      <a:pt x="101041" y="72758"/>
                      <a:pt x="102850" y="81886"/>
                    </a:cubicBezTo>
                    <a:close/>
                    <a:moveTo>
                      <a:pt x="139411" y="101472"/>
                    </a:moveTo>
                    <a:cubicBezTo>
                      <a:pt x="140362" y="103659"/>
                      <a:pt x="151883" y="114308"/>
                      <a:pt x="157690" y="110315"/>
                    </a:cubicBezTo>
                    <a:cubicBezTo>
                      <a:pt x="163498" y="106322"/>
                      <a:pt x="137792" y="97669"/>
                      <a:pt x="139315" y="101472"/>
                    </a:cubicBezTo>
                    <a:close/>
                    <a:moveTo>
                      <a:pt x="123892" y="61919"/>
                    </a:moveTo>
                    <a:cubicBezTo>
                      <a:pt x="119417" y="71427"/>
                      <a:pt x="137220" y="88542"/>
                      <a:pt x="139886" y="89017"/>
                    </a:cubicBezTo>
                    <a:cubicBezTo>
                      <a:pt x="142552" y="89492"/>
                      <a:pt x="127224" y="54408"/>
                      <a:pt x="123796" y="6191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02" name="Freeform 2840">
                <a:extLst>
                  <a:ext uri="{FF2B5EF4-FFF2-40B4-BE49-F238E27FC236}">
                    <a16:creationId xmlns:a16="http://schemas.microsoft.com/office/drawing/2014/main" id="{8AD72353-8524-D81C-942A-46157D39FB41}"/>
                  </a:ext>
                </a:extLst>
              </p:cNvPr>
              <p:cNvSpPr/>
              <p:nvPr/>
            </p:nvSpPr>
            <p:spPr>
              <a:xfrm>
                <a:off x="17251646" y="8109274"/>
                <a:ext cx="1930662" cy="1703876"/>
              </a:xfrm>
              <a:custGeom>
                <a:avLst/>
                <a:gdLst>
                  <a:gd name="connsiteX0" fmla="*/ 818133 w 818790"/>
                  <a:gd name="connsiteY0" fmla="*/ 366619 h 722609"/>
                  <a:gd name="connsiteX1" fmla="*/ 813183 w 818790"/>
                  <a:gd name="connsiteY1" fmla="*/ 351976 h 722609"/>
                  <a:gd name="connsiteX2" fmla="*/ 812326 w 818790"/>
                  <a:gd name="connsiteY2" fmla="*/ 318698 h 722609"/>
                  <a:gd name="connsiteX3" fmla="*/ 807470 w 818790"/>
                  <a:gd name="connsiteY3" fmla="*/ 314705 h 722609"/>
                  <a:gd name="connsiteX4" fmla="*/ 794141 w 818790"/>
                  <a:gd name="connsiteY4" fmla="*/ 299207 h 722609"/>
                  <a:gd name="connsiteX5" fmla="*/ 778527 w 818790"/>
                  <a:gd name="connsiteY5" fmla="*/ 284089 h 722609"/>
                  <a:gd name="connsiteX6" fmla="*/ 769006 w 818790"/>
                  <a:gd name="connsiteY6" fmla="*/ 274581 h 722609"/>
                  <a:gd name="connsiteX7" fmla="*/ 761865 w 818790"/>
                  <a:gd name="connsiteY7" fmla="*/ 253759 h 722609"/>
                  <a:gd name="connsiteX8" fmla="*/ 753868 w 818790"/>
                  <a:gd name="connsiteY8" fmla="*/ 247103 h 722609"/>
                  <a:gd name="connsiteX9" fmla="*/ 742252 w 818790"/>
                  <a:gd name="connsiteY9" fmla="*/ 247959 h 722609"/>
                  <a:gd name="connsiteX10" fmla="*/ 737397 w 818790"/>
                  <a:gd name="connsiteY10" fmla="*/ 234172 h 722609"/>
                  <a:gd name="connsiteX11" fmla="*/ 729876 w 818790"/>
                  <a:gd name="connsiteY11" fmla="*/ 219530 h 722609"/>
                  <a:gd name="connsiteX12" fmla="*/ 723211 w 818790"/>
                  <a:gd name="connsiteY12" fmla="*/ 204887 h 722609"/>
                  <a:gd name="connsiteX13" fmla="*/ 676939 w 818790"/>
                  <a:gd name="connsiteY13" fmla="*/ 177789 h 722609"/>
                  <a:gd name="connsiteX14" fmla="*/ 672084 w 818790"/>
                  <a:gd name="connsiteY14" fmla="*/ 164098 h 722609"/>
                  <a:gd name="connsiteX15" fmla="*/ 667228 w 818790"/>
                  <a:gd name="connsiteY15" fmla="*/ 139662 h 722609"/>
                  <a:gd name="connsiteX16" fmla="*/ 655232 w 818790"/>
                  <a:gd name="connsiteY16" fmla="*/ 118745 h 722609"/>
                  <a:gd name="connsiteX17" fmla="*/ 652566 w 818790"/>
                  <a:gd name="connsiteY17" fmla="*/ 94404 h 722609"/>
                  <a:gd name="connsiteX18" fmla="*/ 639237 w 818790"/>
                  <a:gd name="connsiteY18" fmla="*/ 78431 h 722609"/>
                  <a:gd name="connsiteX19" fmla="*/ 623623 w 818790"/>
                  <a:gd name="connsiteY19" fmla="*/ 78431 h 722609"/>
                  <a:gd name="connsiteX20" fmla="*/ 617434 w 818790"/>
                  <a:gd name="connsiteY20" fmla="*/ 58464 h 722609"/>
                  <a:gd name="connsiteX21" fmla="*/ 607913 w 818790"/>
                  <a:gd name="connsiteY21" fmla="*/ 26517 h 722609"/>
                  <a:gd name="connsiteX22" fmla="*/ 598393 w 818790"/>
                  <a:gd name="connsiteY22" fmla="*/ 2177 h 722609"/>
                  <a:gd name="connsiteX23" fmla="*/ 585540 w 818790"/>
                  <a:gd name="connsiteY23" fmla="*/ 16724 h 722609"/>
                  <a:gd name="connsiteX24" fmla="*/ 580589 w 818790"/>
                  <a:gd name="connsiteY24" fmla="*/ 32792 h 722609"/>
                  <a:gd name="connsiteX25" fmla="*/ 577923 w 818790"/>
                  <a:gd name="connsiteY25" fmla="*/ 54946 h 722609"/>
                  <a:gd name="connsiteX26" fmla="*/ 576209 w 818790"/>
                  <a:gd name="connsiteY26" fmla="*/ 90411 h 722609"/>
                  <a:gd name="connsiteX27" fmla="*/ 569925 w 818790"/>
                  <a:gd name="connsiteY27" fmla="*/ 121027 h 722609"/>
                  <a:gd name="connsiteX28" fmla="*/ 553074 w 818790"/>
                  <a:gd name="connsiteY28" fmla="*/ 144606 h 722609"/>
                  <a:gd name="connsiteX29" fmla="*/ 528605 w 818790"/>
                  <a:gd name="connsiteY29" fmla="*/ 134433 h 722609"/>
                  <a:gd name="connsiteX30" fmla="*/ 510801 w 818790"/>
                  <a:gd name="connsiteY30" fmla="*/ 125971 h 722609"/>
                  <a:gd name="connsiteX31" fmla="*/ 491760 w 818790"/>
                  <a:gd name="connsiteY31" fmla="*/ 110378 h 722609"/>
                  <a:gd name="connsiteX32" fmla="*/ 471290 w 818790"/>
                  <a:gd name="connsiteY32" fmla="*/ 103342 h 722609"/>
                  <a:gd name="connsiteX33" fmla="*/ 457960 w 818790"/>
                  <a:gd name="connsiteY33" fmla="*/ 88224 h 722609"/>
                  <a:gd name="connsiteX34" fmla="*/ 459769 w 818790"/>
                  <a:gd name="connsiteY34" fmla="*/ 78716 h 722609"/>
                  <a:gd name="connsiteX35" fmla="*/ 461578 w 818790"/>
                  <a:gd name="connsiteY35" fmla="*/ 61887 h 722609"/>
                  <a:gd name="connsiteX36" fmla="*/ 474432 w 818790"/>
                  <a:gd name="connsiteY36" fmla="*/ 52379 h 722609"/>
                  <a:gd name="connsiteX37" fmla="*/ 481097 w 818790"/>
                  <a:gd name="connsiteY37" fmla="*/ 39067 h 722609"/>
                  <a:gd name="connsiteX38" fmla="*/ 476621 w 818790"/>
                  <a:gd name="connsiteY38" fmla="*/ 29559 h 722609"/>
                  <a:gd name="connsiteX39" fmla="*/ 469100 w 818790"/>
                  <a:gd name="connsiteY39" fmla="*/ 37546 h 722609"/>
                  <a:gd name="connsiteX40" fmla="*/ 461578 w 818790"/>
                  <a:gd name="connsiteY40" fmla="*/ 26897 h 722609"/>
                  <a:gd name="connsiteX41" fmla="*/ 446441 w 818790"/>
                  <a:gd name="connsiteY41" fmla="*/ 33172 h 722609"/>
                  <a:gd name="connsiteX42" fmla="*/ 407310 w 818790"/>
                  <a:gd name="connsiteY42" fmla="*/ 21193 h 722609"/>
                  <a:gd name="connsiteX43" fmla="*/ 388269 w 818790"/>
                  <a:gd name="connsiteY43" fmla="*/ 9593 h 722609"/>
                  <a:gd name="connsiteX44" fmla="*/ 395790 w 818790"/>
                  <a:gd name="connsiteY44" fmla="*/ 22904 h 722609"/>
                  <a:gd name="connsiteX45" fmla="*/ 365132 w 818790"/>
                  <a:gd name="connsiteY45" fmla="*/ 32412 h 722609"/>
                  <a:gd name="connsiteX46" fmla="*/ 359420 w 818790"/>
                  <a:gd name="connsiteY46" fmla="*/ 38212 h 722609"/>
                  <a:gd name="connsiteX47" fmla="*/ 345139 w 818790"/>
                  <a:gd name="connsiteY47" fmla="*/ 56372 h 722609"/>
                  <a:gd name="connsiteX48" fmla="*/ 337142 w 818790"/>
                  <a:gd name="connsiteY48" fmla="*/ 71014 h 722609"/>
                  <a:gd name="connsiteX49" fmla="*/ 338094 w 818790"/>
                  <a:gd name="connsiteY49" fmla="*/ 87939 h 722609"/>
                  <a:gd name="connsiteX50" fmla="*/ 327811 w 818790"/>
                  <a:gd name="connsiteY50" fmla="*/ 90126 h 722609"/>
                  <a:gd name="connsiteX51" fmla="*/ 314958 w 818790"/>
                  <a:gd name="connsiteY51" fmla="*/ 90981 h 722609"/>
                  <a:gd name="connsiteX52" fmla="*/ 308293 w 818790"/>
                  <a:gd name="connsiteY52" fmla="*/ 86607 h 722609"/>
                  <a:gd name="connsiteX53" fmla="*/ 297154 w 818790"/>
                  <a:gd name="connsiteY53" fmla="*/ 77099 h 722609"/>
                  <a:gd name="connsiteX54" fmla="*/ 280302 w 818790"/>
                  <a:gd name="connsiteY54" fmla="*/ 64644 h 722609"/>
                  <a:gd name="connsiteX55" fmla="*/ 268687 w 818790"/>
                  <a:gd name="connsiteY55" fmla="*/ 71300 h 722609"/>
                  <a:gd name="connsiteX56" fmla="*/ 262498 w 818790"/>
                  <a:gd name="connsiteY56" fmla="*/ 80808 h 722609"/>
                  <a:gd name="connsiteX57" fmla="*/ 246979 w 818790"/>
                  <a:gd name="connsiteY57" fmla="*/ 80808 h 722609"/>
                  <a:gd name="connsiteX58" fmla="*/ 243361 w 818790"/>
                  <a:gd name="connsiteY58" fmla="*/ 89650 h 722609"/>
                  <a:gd name="connsiteX59" fmla="*/ 233841 w 818790"/>
                  <a:gd name="connsiteY59" fmla="*/ 96306 h 722609"/>
                  <a:gd name="connsiteX60" fmla="*/ 229842 w 818790"/>
                  <a:gd name="connsiteY60" fmla="*/ 115797 h 722609"/>
                  <a:gd name="connsiteX61" fmla="*/ 215180 w 818790"/>
                  <a:gd name="connsiteY61" fmla="*/ 114561 h 722609"/>
                  <a:gd name="connsiteX62" fmla="*/ 218322 w 818790"/>
                  <a:gd name="connsiteY62" fmla="*/ 129584 h 722609"/>
                  <a:gd name="connsiteX63" fmla="*/ 212133 w 818790"/>
                  <a:gd name="connsiteY63" fmla="*/ 139852 h 722609"/>
                  <a:gd name="connsiteX64" fmla="*/ 204136 w 818790"/>
                  <a:gd name="connsiteY64" fmla="*/ 124735 h 722609"/>
                  <a:gd name="connsiteX65" fmla="*/ 188521 w 818790"/>
                  <a:gd name="connsiteY65" fmla="*/ 132721 h 722609"/>
                  <a:gd name="connsiteX66" fmla="*/ 187665 w 818790"/>
                  <a:gd name="connsiteY66" fmla="*/ 156206 h 722609"/>
                  <a:gd name="connsiteX67" fmla="*/ 159102 w 818790"/>
                  <a:gd name="connsiteY67" fmla="*/ 184730 h 722609"/>
                  <a:gd name="connsiteX68" fmla="*/ 123589 w 818790"/>
                  <a:gd name="connsiteY68" fmla="*/ 194238 h 722609"/>
                  <a:gd name="connsiteX69" fmla="*/ 104548 w 818790"/>
                  <a:gd name="connsiteY69" fmla="*/ 200419 h 722609"/>
                  <a:gd name="connsiteX70" fmla="*/ 85506 w 818790"/>
                  <a:gd name="connsiteY70" fmla="*/ 208881 h 722609"/>
                  <a:gd name="connsiteX71" fmla="*/ 61514 w 818790"/>
                  <a:gd name="connsiteY71" fmla="*/ 214586 h 722609"/>
                  <a:gd name="connsiteX72" fmla="*/ 36570 w 818790"/>
                  <a:gd name="connsiteY72" fmla="*/ 228372 h 722609"/>
                  <a:gd name="connsiteX73" fmla="*/ 25906 w 818790"/>
                  <a:gd name="connsiteY73" fmla="*/ 243015 h 722609"/>
                  <a:gd name="connsiteX74" fmla="*/ 23716 w 818790"/>
                  <a:gd name="connsiteY74" fmla="*/ 230654 h 722609"/>
                  <a:gd name="connsiteX75" fmla="*/ 13434 w 818790"/>
                  <a:gd name="connsiteY75" fmla="*/ 245296 h 722609"/>
                  <a:gd name="connsiteX76" fmla="*/ 14386 w 818790"/>
                  <a:gd name="connsiteY76" fmla="*/ 267926 h 722609"/>
                  <a:gd name="connsiteX77" fmla="*/ 10768 w 818790"/>
                  <a:gd name="connsiteY77" fmla="*/ 299873 h 722609"/>
                  <a:gd name="connsiteX78" fmla="*/ 22383 w 818790"/>
                  <a:gd name="connsiteY78" fmla="*/ 326495 h 722609"/>
                  <a:gd name="connsiteX79" fmla="*/ 10387 w 818790"/>
                  <a:gd name="connsiteY79" fmla="*/ 316226 h 722609"/>
                  <a:gd name="connsiteX80" fmla="*/ 16100 w 818790"/>
                  <a:gd name="connsiteY80" fmla="*/ 330488 h 722609"/>
                  <a:gd name="connsiteX81" fmla="*/ 1914 w 818790"/>
                  <a:gd name="connsiteY81" fmla="*/ 319839 h 722609"/>
                  <a:gd name="connsiteX82" fmla="*/ 22383 w 818790"/>
                  <a:gd name="connsiteY82" fmla="*/ 365098 h 722609"/>
                  <a:gd name="connsiteX83" fmla="*/ 39235 w 818790"/>
                  <a:gd name="connsiteY83" fmla="*/ 403130 h 722609"/>
                  <a:gd name="connsiteX84" fmla="*/ 57039 w 818790"/>
                  <a:gd name="connsiteY84" fmla="*/ 448768 h 722609"/>
                  <a:gd name="connsiteX85" fmla="*/ 52564 w 818790"/>
                  <a:gd name="connsiteY85" fmla="*/ 475391 h 722609"/>
                  <a:gd name="connsiteX86" fmla="*/ 41044 w 818790"/>
                  <a:gd name="connsiteY86" fmla="*/ 491840 h 722609"/>
                  <a:gd name="connsiteX87" fmla="*/ 46376 w 818790"/>
                  <a:gd name="connsiteY87" fmla="*/ 505151 h 722609"/>
                  <a:gd name="connsiteX88" fmla="*/ 61038 w 818790"/>
                  <a:gd name="connsiteY88" fmla="*/ 518082 h 722609"/>
                  <a:gd name="connsiteX89" fmla="*/ 100169 w 818790"/>
                  <a:gd name="connsiteY89" fmla="*/ 522075 h 722609"/>
                  <a:gd name="connsiteX90" fmla="*/ 120162 w 818790"/>
                  <a:gd name="connsiteY90" fmla="*/ 510095 h 722609"/>
                  <a:gd name="connsiteX91" fmla="*/ 134348 w 818790"/>
                  <a:gd name="connsiteY91" fmla="*/ 500587 h 722609"/>
                  <a:gd name="connsiteX92" fmla="*/ 185951 w 818790"/>
                  <a:gd name="connsiteY92" fmla="*/ 497449 h 722609"/>
                  <a:gd name="connsiteX93" fmla="*/ 223273 w 818790"/>
                  <a:gd name="connsiteY93" fmla="*/ 481951 h 722609"/>
                  <a:gd name="connsiteX94" fmla="*/ 249931 w 818790"/>
                  <a:gd name="connsiteY94" fmla="*/ 466833 h 722609"/>
                  <a:gd name="connsiteX95" fmla="*/ 279731 w 818790"/>
                  <a:gd name="connsiteY95" fmla="*/ 461033 h 722609"/>
                  <a:gd name="connsiteX96" fmla="*/ 324098 w 818790"/>
                  <a:gd name="connsiteY96" fmla="*/ 448198 h 722609"/>
                  <a:gd name="connsiteX97" fmla="*/ 366370 w 818790"/>
                  <a:gd name="connsiteY97" fmla="*/ 442873 h 722609"/>
                  <a:gd name="connsiteX98" fmla="*/ 390743 w 818790"/>
                  <a:gd name="connsiteY98" fmla="*/ 454853 h 722609"/>
                  <a:gd name="connsiteX99" fmla="*/ 414356 w 818790"/>
                  <a:gd name="connsiteY99" fmla="*/ 457991 h 722609"/>
                  <a:gd name="connsiteX100" fmla="*/ 425875 w 818790"/>
                  <a:gd name="connsiteY100" fmla="*/ 463696 h 722609"/>
                  <a:gd name="connsiteX101" fmla="*/ 427208 w 818790"/>
                  <a:gd name="connsiteY101" fmla="*/ 476151 h 722609"/>
                  <a:gd name="connsiteX102" fmla="*/ 445012 w 818790"/>
                  <a:gd name="connsiteY102" fmla="*/ 493075 h 722609"/>
                  <a:gd name="connsiteX103" fmla="*/ 449868 w 818790"/>
                  <a:gd name="connsiteY103" fmla="*/ 515229 h 722609"/>
                  <a:gd name="connsiteX104" fmla="*/ 466339 w 818790"/>
                  <a:gd name="connsiteY104" fmla="*/ 509429 h 722609"/>
                  <a:gd name="connsiteX105" fmla="*/ 486333 w 818790"/>
                  <a:gd name="connsiteY105" fmla="*/ 494407 h 722609"/>
                  <a:gd name="connsiteX106" fmla="*/ 503280 w 818790"/>
                  <a:gd name="connsiteY106" fmla="*/ 476627 h 722609"/>
                  <a:gd name="connsiteX107" fmla="*/ 494807 w 818790"/>
                  <a:gd name="connsiteY107" fmla="*/ 505151 h 722609"/>
                  <a:gd name="connsiteX108" fmla="*/ 482334 w 818790"/>
                  <a:gd name="connsiteY108" fmla="*/ 520649 h 722609"/>
                  <a:gd name="connsiteX109" fmla="*/ 501376 w 818790"/>
                  <a:gd name="connsiteY109" fmla="*/ 518842 h 722609"/>
                  <a:gd name="connsiteX110" fmla="*/ 512515 w 818790"/>
                  <a:gd name="connsiteY110" fmla="*/ 513042 h 722609"/>
                  <a:gd name="connsiteX111" fmla="*/ 509849 w 818790"/>
                  <a:gd name="connsiteY111" fmla="*/ 535291 h 722609"/>
                  <a:gd name="connsiteX112" fmla="*/ 524511 w 818790"/>
                  <a:gd name="connsiteY112" fmla="*/ 534435 h 722609"/>
                  <a:gd name="connsiteX113" fmla="*/ 541363 w 818790"/>
                  <a:gd name="connsiteY113" fmla="*/ 561914 h 722609"/>
                  <a:gd name="connsiteX114" fmla="*/ 552026 w 818790"/>
                  <a:gd name="connsiteY114" fmla="*/ 587680 h 722609"/>
                  <a:gd name="connsiteX115" fmla="*/ 572496 w 818790"/>
                  <a:gd name="connsiteY115" fmla="*/ 596523 h 722609"/>
                  <a:gd name="connsiteX116" fmla="*/ 612960 w 818790"/>
                  <a:gd name="connsiteY116" fmla="*/ 610785 h 722609"/>
                  <a:gd name="connsiteX117" fmla="*/ 638285 w 818790"/>
                  <a:gd name="connsiteY117" fmla="*/ 596047 h 722609"/>
                  <a:gd name="connsiteX118" fmla="*/ 646758 w 818790"/>
                  <a:gd name="connsiteY118" fmla="*/ 599185 h 722609"/>
                  <a:gd name="connsiteX119" fmla="*/ 650281 w 818790"/>
                  <a:gd name="connsiteY119" fmla="*/ 605460 h 722609"/>
                  <a:gd name="connsiteX120" fmla="*/ 655613 w 818790"/>
                  <a:gd name="connsiteY120" fmla="*/ 601467 h 722609"/>
                  <a:gd name="connsiteX121" fmla="*/ 668942 w 818790"/>
                  <a:gd name="connsiteY121" fmla="*/ 613447 h 722609"/>
                  <a:gd name="connsiteX122" fmla="*/ 675607 w 818790"/>
                  <a:gd name="connsiteY122" fmla="*/ 618296 h 722609"/>
                  <a:gd name="connsiteX123" fmla="*/ 684461 w 818790"/>
                  <a:gd name="connsiteY123" fmla="*/ 607172 h 722609"/>
                  <a:gd name="connsiteX124" fmla="*/ 703503 w 818790"/>
                  <a:gd name="connsiteY124" fmla="*/ 593385 h 722609"/>
                  <a:gd name="connsiteX125" fmla="*/ 745299 w 818790"/>
                  <a:gd name="connsiteY125" fmla="*/ 585874 h 722609"/>
                  <a:gd name="connsiteX126" fmla="*/ 751963 w 818790"/>
                  <a:gd name="connsiteY126" fmla="*/ 545465 h 722609"/>
                  <a:gd name="connsiteX127" fmla="*/ 767102 w 818790"/>
                  <a:gd name="connsiteY127" fmla="*/ 514849 h 722609"/>
                  <a:gd name="connsiteX128" fmla="*/ 788428 w 818790"/>
                  <a:gd name="connsiteY128" fmla="*/ 471873 h 722609"/>
                  <a:gd name="connsiteX129" fmla="*/ 800425 w 818790"/>
                  <a:gd name="connsiteY129" fmla="*/ 458086 h 722609"/>
                  <a:gd name="connsiteX130" fmla="*/ 811088 w 818790"/>
                  <a:gd name="connsiteY130" fmla="*/ 430132 h 722609"/>
                  <a:gd name="connsiteX131" fmla="*/ 815944 w 818790"/>
                  <a:gd name="connsiteY131" fmla="*/ 404841 h 722609"/>
                  <a:gd name="connsiteX132" fmla="*/ 818133 w 818790"/>
                  <a:gd name="connsiteY132" fmla="*/ 384874 h 722609"/>
                  <a:gd name="connsiteX133" fmla="*/ 818133 w 818790"/>
                  <a:gd name="connsiteY133" fmla="*/ 366619 h 722609"/>
                  <a:gd name="connsiteX134" fmla="*/ 372750 w 818790"/>
                  <a:gd name="connsiteY134" fmla="*/ 19101 h 722609"/>
                  <a:gd name="connsiteX135" fmla="*/ 347043 w 818790"/>
                  <a:gd name="connsiteY135" fmla="*/ 25376 h 722609"/>
                  <a:gd name="connsiteX136" fmla="*/ 372750 w 818790"/>
                  <a:gd name="connsiteY136" fmla="*/ 19101 h 722609"/>
                  <a:gd name="connsiteX137" fmla="*/ 472813 w 818790"/>
                  <a:gd name="connsiteY137" fmla="*/ 544609 h 722609"/>
                  <a:gd name="connsiteX138" fmla="*/ 496806 w 818790"/>
                  <a:gd name="connsiteY138" fmla="*/ 541471 h 722609"/>
                  <a:gd name="connsiteX139" fmla="*/ 472813 w 818790"/>
                  <a:gd name="connsiteY139" fmla="*/ 544609 h 722609"/>
                  <a:gd name="connsiteX140" fmla="*/ 673702 w 818790"/>
                  <a:gd name="connsiteY140" fmla="*/ 668213 h 722609"/>
                  <a:gd name="connsiteX141" fmla="*/ 639428 w 818790"/>
                  <a:gd name="connsiteY141" fmla="*/ 658705 h 722609"/>
                  <a:gd name="connsiteX142" fmla="*/ 648949 w 818790"/>
                  <a:gd name="connsiteY142" fmla="*/ 698639 h 722609"/>
                  <a:gd name="connsiteX143" fmla="*/ 675607 w 818790"/>
                  <a:gd name="connsiteY143" fmla="*/ 729730 h 722609"/>
                  <a:gd name="connsiteX144" fmla="*/ 686746 w 818790"/>
                  <a:gd name="connsiteY144" fmla="*/ 721744 h 722609"/>
                  <a:gd name="connsiteX145" fmla="*/ 691220 w 818790"/>
                  <a:gd name="connsiteY145" fmla="*/ 711570 h 722609"/>
                  <a:gd name="connsiteX146" fmla="*/ 702741 w 818790"/>
                  <a:gd name="connsiteY146" fmla="*/ 713757 h 722609"/>
                  <a:gd name="connsiteX147" fmla="*/ 708548 w 818790"/>
                  <a:gd name="connsiteY147" fmla="*/ 691983 h 722609"/>
                  <a:gd name="connsiteX148" fmla="*/ 707597 w 818790"/>
                  <a:gd name="connsiteY148" fmla="*/ 661368 h 722609"/>
                  <a:gd name="connsiteX149" fmla="*/ 673702 w 818790"/>
                  <a:gd name="connsiteY149" fmla="*/ 668023 h 72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818790" h="722609">
                    <a:moveTo>
                      <a:pt x="818133" y="366619"/>
                    </a:moveTo>
                    <a:cubicBezTo>
                      <a:pt x="821656" y="363957"/>
                      <a:pt x="816324" y="349790"/>
                      <a:pt x="813183" y="351976"/>
                    </a:cubicBezTo>
                    <a:cubicBezTo>
                      <a:pt x="810041" y="354163"/>
                      <a:pt x="810136" y="329823"/>
                      <a:pt x="812326" y="318698"/>
                    </a:cubicBezTo>
                    <a:cubicBezTo>
                      <a:pt x="814515" y="307574"/>
                      <a:pt x="813183" y="309190"/>
                      <a:pt x="807470" y="314705"/>
                    </a:cubicBezTo>
                    <a:cubicBezTo>
                      <a:pt x="801758" y="320220"/>
                      <a:pt x="795474" y="303581"/>
                      <a:pt x="794141" y="299207"/>
                    </a:cubicBezTo>
                    <a:cubicBezTo>
                      <a:pt x="792808" y="294833"/>
                      <a:pt x="786143" y="282283"/>
                      <a:pt x="778527" y="284089"/>
                    </a:cubicBezTo>
                    <a:cubicBezTo>
                      <a:pt x="770910" y="285896"/>
                      <a:pt x="775861" y="273440"/>
                      <a:pt x="769006" y="274581"/>
                    </a:cubicBezTo>
                    <a:cubicBezTo>
                      <a:pt x="762151" y="275722"/>
                      <a:pt x="760532" y="264312"/>
                      <a:pt x="761865" y="253759"/>
                    </a:cubicBezTo>
                    <a:cubicBezTo>
                      <a:pt x="763198" y="243205"/>
                      <a:pt x="757010" y="251477"/>
                      <a:pt x="753868" y="247103"/>
                    </a:cubicBezTo>
                    <a:cubicBezTo>
                      <a:pt x="750726" y="242729"/>
                      <a:pt x="747203" y="246152"/>
                      <a:pt x="742252" y="247959"/>
                    </a:cubicBezTo>
                    <a:cubicBezTo>
                      <a:pt x="737301" y="249765"/>
                      <a:pt x="736064" y="238451"/>
                      <a:pt x="737397" y="234172"/>
                    </a:cubicBezTo>
                    <a:cubicBezTo>
                      <a:pt x="738730" y="229893"/>
                      <a:pt x="736540" y="224664"/>
                      <a:pt x="729876" y="219530"/>
                    </a:cubicBezTo>
                    <a:cubicBezTo>
                      <a:pt x="724715" y="216604"/>
                      <a:pt x="722025" y="210694"/>
                      <a:pt x="723211" y="204887"/>
                    </a:cubicBezTo>
                    <a:cubicBezTo>
                      <a:pt x="723211" y="199088"/>
                      <a:pt x="685128" y="179596"/>
                      <a:pt x="676939" y="177789"/>
                    </a:cubicBezTo>
                    <a:cubicBezTo>
                      <a:pt x="668751" y="175983"/>
                      <a:pt x="675607" y="167140"/>
                      <a:pt x="672084" y="164098"/>
                    </a:cubicBezTo>
                    <a:cubicBezTo>
                      <a:pt x="668096" y="156606"/>
                      <a:pt x="666407" y="148107"/>
                      <a:pt x="667228" y="139662"/>
                    </a:cubicBezTo>
                    <a:cubicBezTo>
                      <a:pt x="667228" y="130154"/>
                      <a:pt x="654756" y="126827"/>
                      <a:pt x="655232" y="118745"/>
                    </a:cubicBezTo>
                    <a:cubicBezTo>
                      <a:pt x="655708" y="110663"/>
                      <a:pt x="651614" y="103247"/>
                      <a:pt x="652566" y="94404"/>
                    </a:cubicBezTo>
                    <a:cubicBezTo>
                      <a:pt x="653518" y="85562"/>
                      <a:pt x="639618" y="83280"/>
                      <a:pt x="639237" y="78431"/>
                    </a:cubicBezTo>
                    <a:cubicBezTo>
                      <a:pt x="638856" y="73582"/>
                      <a:pt x="631144" y="77955"/>
                      <a:pt x="623623" y="78431"/>
                    </a:cubicBezTo>
                    <a:cubicBezTo>
                      <a:pt x="616102" y="78906"/>
                      <a:pt x="616578" y="68923"/>
                      <a:pt x="617434" y="58464"/>
                    </a:cubicBezTo>
                    <a:cubicBezTo>
                      <a:pt x="618342" y="47004"/>
                      <a:pt x="614948" y="35616"/>
                      <a:pt x="607913" y="26517"/>
                    </a:cubicBezTo>
                    <a:cubicBezTo>
                      <a:pt x="601630" y="21668"/>
                      <a:pt x="601249" y="4839"/>
                      <a:pt x="598393" y="2177"/>
                    </a:cubicBezTo>
                    <a:cubicBezTo>
                      <a:pt x="595536" y="-486"/>
                      <a:pt x="585064" y="11019"/>
                      <a:pt x="585540" y="16724"/>
                    </a:cubicBezTo>
                    <a:cubicBezTo>
                      <a:pt x="586273" y="22541"/>
                      <a:pt x="584470" y="28393"/>
                      <a:pt x="580589" y="32792"/>
                    </a:cubicBezTo>
                    <a:cubicBezTo>
                      <a:pt x="576590" y="36310"/>
                      <a:pt x="583255" y="50097"/>
                      <a:pt x="577923" y="54946"/>
                    </a:cubicBezTo>
                    <a:cubicBezTo>
                      <a:pt x="572591" y="59795"/>
                      <a:pt x="577923" y="79382"/>
                      <a:pt x="576209" y="90411"/>
                    </a:cubicBezTo>
                    <a:cubicBezTo>
                      <a:pt x="574496" y="101440"/>
                      <a:pt x="575257" y="113515"/>
                      <a:pt x="569925" y="121027"/>
                    </a:cubicBezTo>
                    <a:cubicBezTo>
                      <a:pt x="564594" y="128538"/>
                      <a:pt x="563737" y="140613"/>
                      <a:pt x="553074" y="144606"/>
                    </a:cubicBezTo>
                    <a:cubicBezTo>
                      <a:pt x="542411" y="148600"/>
                      <a:pt x="528224" y="140138"/>
                      <a:pt x="528605" y="134433"/>
                    </a:cubicBezTo>
                    <a:cubicBezTo>
                      <a:pt x="528986" y="128728"/>
                      <a:pt x="517085" y="124925"/>
                      <a:pt x="510801" y="125971"/>
                    </a:cubicBezTo>
                    <a:cubicBezTo>
                      <a:pt x="504517" y="127017"/>
                      <a:pt x="501281" y="117984"/>
                      <a:pt x="491760" y="110378"/>
                    </a:cubicBezTo>
                    <a:cubicBezTo>
                      <a:pt x="482239" y="102771"/>
                      <a:pt x="474432" y="112184"/>
                      <a:pt x="471290" y="103342"/>
                    </a:cubicBezTo>
                    <a:cubicBezTo>
                      <a:pt x="468148" y="94499"/>
                      <a:pt x="465101" y="93073"/>
                      <a:pt x="457960" y="88224"/>
                    </a:cubicBezTo>
                    <a:cubicBezTo>
                      <a:pt x="450820" y="83375"/>
                      <a:pt x="453105" y="83375"/>
                      <a:pt x="459769" y="78716"/>
                    </a:cubicBezTo>
                    <a:cubicBezTo>
                      <a:pt x="466434" y="74057"/>
                      <a:pt x="465101" y="67687"/>
                      <a:pt x="461578" y="61887"/>
                    </a:cubicBezTo>
                    <a:cubicBezTo>
                      <a:pt x="458056" y="56087"/>
                      <a:pt x="465578" y="57418"/>
                      <a:pt x="474432" y="52379"/>
                    </a:cubicBezTo>
                    <a:cubicBezTo>
                      <a:pt x="483286" y="47340"/>
                      <a:pt x="474432" y="41730"/>
                      <a:pt x="481097" y="39067"/>
                    </a:cubicBezTo>
                    <a:cubicBezTo>
                      <a:pt x="487761" y="36405"/>
                      <a:pt x="483762" y="30605"/>
                      <a:pt x="476621" y="29559"/>
                    </a:cubicBezTo>
                    <a:cubicBezTo>
                      <a:pt x="469481" y="28514"/>
                      <a:pt x="471766" y="36690"/>
                      <a:pt x="469100" y="37546"/>
                    </a:cubicBezTo>
                    <a:cubicBezTo>
                      <a:pt x="466434" y="38402"/>
                      <a:pt x="463769" y="26517"/>
                      <a:pt x="461578" y="26897"/>
                    </a:cubicBezTo>
                    <a:cubicBezTo>
                      <a:pt x="459389" y="27278"/>
                      <a:pt x="450915" y="38877"/>
                      <a:pt x="446441" y="33172"/>
                    </a:cubicBezTo>
                    <a:cubicBezTo>
                      <a:pt x="441966" y="27468"/>
                      <a:pt x="417116" y="22428"/>
                      <a:pt x="407310" y="21193"/>
                    </a:cubicBezTo>
                    <a:cubicBezTo>
                      <a:pt x="397503" y="19956"/>
                      <a:pt x="394457" y="7406"/>
                      <a:pt x="388269" y="9593"/>
                    </a:cubicBezTo>
                    <a:cubicBezTo>
                      <a:pt x="382080" y="11779"/>
                      <a:pt x="389125" y="15868"/>
                      <a:pt x="395790" y="22904"/>
                    </a:cubicBezTo>
                    <a:cubicBezTo>
                      <a:pt x="402454" y="29940"/>
                      <a:pt x="373606" y="34884"/>
                      <a:pt x="365132" y="32412"/>
                    </a:cubicBezTo>
                    <a:cubicBezTo>
                      <a:pt x="356659" y="29940"/>
                      <a:pt x="366466" y="38687"/>
                      <a:pt x="359420" y="38212"/>
                    </a:cubicBezTo>
                    <a:cubicBezTo>
                      <a:pt x="352375" y="37736"/>
                      <a:pt x="350947" y="50192"/>
                      <a:pt x="345139" y="56372"/>
                    </a:cubicBezTo>
                    <a:cubicBezTo>
                      <a:pt x="339331" y="62552"/>
                      <a:pt x="343425" y="67021"/>
                      <a:pt x="337142" y="71014"/>
                    </a:cubicBezTo>
                    <a:cubicBezTo>
                      <a:pt x="330858" y="75008"/>
                      <a:pt x="330477" y="79476"/>
                      <a:pt x="338094" y="87939"/>
                    </a:cubicBezTo>
                    <a:cubicBezTo>
                      <a:pt x="345710" y="96401"/>
                      <a:pt x="334476" y="96781"/>
                      <a:pt x="327811" y="90126"/>
                    </a:cubicBezTo>
                    <a:cubicBezTo>
                      <a:pt x="321146" y="83470"/>
                      <a:pt x="314482" y="83470"/>
                      <a:pt x="314958" y="90981"/>
                    </a:cubicBezTo>
                    <a:cubicBezTo>
                      <a:pt x="315434" y="98493"/>
                      <a:pt x="306960" y="95070"/>
                      <a:pt x="308293" y="86607"/>
                    </a:cubicBezTo>
                    <a:cubicBezTo>
                      <a:pt x="309627" y="78146"/>
                      <a:pt x="298773" y="82139"/>
                      <a:pt x="297154" y="77099"/>
                    </a:cubicBezTo>
                    <a:cubicBezTo>
                      <a:pt x="293863" y="70488"/>
                      <a:pt x="287596" y="65855"/>
                      <a:pt x="280302" y="64644"/>
                    </a:cubicBezTo>
                    <a:cubicBezTo>
                      <a:pt x="274495" y="64644"/>
                      <a:pt x="274495" y="71300"/>
                      <a:pt x="268687" y="71300"/>
                    </a:cubicBezTo>
                    <a:cubicBezTo>
                      <a:pt x="262879" y="71300"/>
                      <a:pt x="261641" y="74437"/>
                      <a:pt x="262498" y="80808"/>
                    </a:cubicBezTo>
                    <a:cubicBezTo>
                      <a:pt x="263356" y="87178"/>
                      <a:pt x="253644" y="80332"/>
                      <a:pt x="246979" y="80808"/>
                    </a:cubicBezTo>
                    <a:cubicBezTo>
                      <a:pt x="240315" y="81283"/>
                      <a:pt x="246979" y="89175"/>
                      <a:pt x="243361" y="89650"/>
                    </a:cubicBezTo>
                    <a:cubicBezTo>
                      <a:pt x="239743" y="90126"/>
                      <a:pt x="239839" y="96306"/>
                      <a:pt x="233841" y="96306"/>
                    </a:cubicBezTo>
                    <a:cubicBezTo>
                      <a:pt x="227842" y="96306"/>
                      <a:pt x="228985" y="109142"/>
                      <a:pt x="229842" y="115797"/>
                    </a:cubicBezTo>
                    <a:cubicBezTo>
                      <a:pt x="230699" y="122453"/>
                      <a:pt x="220988" y="112755"/>
                      <a:pt x="215180" y="114561"/>
                    </a:cubicBezTo>
                    <a:cubicBezTo>
                      <a:pt x="209372" y="116368"/>
                      <a:pt x="216513" y="122073"/>
                      <a:pt x="218322" y="129584"/>
                    </a:cubicBezTo>
                    <a:cubicBezTo>
                      <a:pt x="220131" y="137095"/>
                      <a:pt x="215180" y="136715"/>
                      <a:pt x="212133" y="139852"/>
                    </a:cubicBezTo>
                    <a:cubicBezTo>
                      <a:pt x="209087" y="142990"/>
                      <a:pt x="204136" y="131390"/>
                      <a:pt x="204136" y="124735"/>
                    </a:cubicBezTo>
                    <a:cubicBezTo>
                      <a:pt x="204136" y="118079"/>
                      <a:pt x="196519" y="124259"/>
                      <a:pt x="188521" y="132721"/>
                    </a:cubicBezTo>
                    <a:cubicBezTo>
                      <a:pt x="180524" y="141184"/>
                      <a:pt x="191188" y="154019"/>
                      <a:pt x="187665" y="156206"/>
                    </a:cubicBezTo>
                    <a:cubicBezTo>
                      <a:pt x="177347" y="164883"/>
                      <a:pt x="167791" y="174426"/>
                      <a:pt x="159102" y="184730"/>
                    </a:cubicBezTo>
                    <a:cubicBezTo>
                      <a:pt x="149582" y="195855"/>
                      <a:pt x="129778" y="189199"/>
                      <a:pt x="123589" y="194238"/>
                    </a:cubicBezTo>
                    <a:cubicBezTo>
                      <a:pt x="117401" y="199278"/>
                      <a:pt x="110737" y="195570"/>
                      <a:pt x="104548" y="200419"/>
                    </a:cubicBezTo>
                    <a:cubicBezTo>
                      <a:pt x="98360" y="205268"/>
                      <a:pt x="86839" y="214586"/>
                      <a:pt x="85506" y="208881"/>
                    </a:cubicBezTo>
                    <a:cubicBezTo>
                      <a:pt x="84174" y="203176"/>
                      <a:pt x="68179" y="207550"/>
                      <a:pt x="61514" y="214586"/>
                    </a:cubicBezTo>
                    <a:cubicBezTo>
                      <a:pt x="54931" y="221780"/>
                      <a:pt x="46169" y="226622"/>
                      <a:pt x="36570" y="228372"/>
                    </a:cubicBezTo>
                    <a:cubicBezTo>
                      <a:pt x="29048" y="228848"/>
                      <a:pt x="29048" y="240352"/>
                      <a:pt x="25906" y="243015"/>
                    </a:cubicBezTo>
                    <a:cubicBezTo>
                      <a:pt x="22764" y="245677"/>
                      <a:pt x="23716" y="233507"/>
                      <a:pt x="23716" y="230654"/>
                    </a:cubicBezTo>
                    <a:cubicBezTo>
                      <a:pt x="23716" y="227802"/>
                      <a:pt x="16575" y="235979"/>
                      <a:pt x="13434" y="245296"/>
                    </a:cubicBezTo>
                    <a:cubicBezTo>
                      <a:pt x="10292" y="254614"/>
                      <a:pt x="21051" y="258132"/>
                      <a:pt x="14386" y="267926"/>
                    </a:cubicBezTo>
                    <a:cubicBezTo>
                      <a:pt x="7721" y="277719"/>
                      <a:pt x="1438" y="286942"/>
                      <a:pt x="10768" y="299873"/>
                    </a:cubicBezTo>
                    <a:cubicBezTo>
                      <a:pt x="20098" y="312803"/>
                      <a:pt x="25430" y="320220"/>
                      <a:pt x="22383" y="326495"/>
                    </a:cubicBezTo>
                    <a:cubicBezTo>
                      <a:pt x="19337" y="332770"/>
                      <a:pt x="12862" y="314040"/>
                      <a:pt x="10387" y="316226"/>
                    </a:cubicBezTo>
                    <a:cubicBezTo>
                      <a:pt x="7912" y="318413"/>
                      <a:pt x="18766" y="326495"/>
                      <a:pt x="16100" y="330488"/>
                    </a:cubicBezTo>
                    <a:cubicBezTo>
                      <a:pt x="13434" y="334482"/>
                      <a:pt x="3913" y="315370"/>
                      <a:pt x="1914" y="319839"/>
                    </a:cubicBezTo>
                    <a:cubicBezTo>
                      <a:pt x="-86" y="324308"/>
                      <a:pt x="21907" y="353973"/>
                      <a:pt x="22383" y="365098"/>
                    </a:cubicBezTo>
                    <a:cubicBezTo>
                      <a:pt x="22860" y="376222"/>
                      <a:pt x="40092" y="386871"/>
                      <a:pt x="39235" y="403130"/>
                    </a:cubicBezTo>
                    <a:cubicBezTo>
                      <a:pt x="38379" y="419388"/>
                      <a:pt x="54373" y="444870"/>
                      <a:pt x="57039" y="448768"/>
                    </a:cubicBezTo>
                    <a:cubicBezTo>
                      <a:pt x="59705" y="452666"/>
                      <a:pt x="50851" y="463410"/>
                      <a:pt x="52564" y="475391"/>
                    </a:cubicBezTo>
                    <a:cubicBezTo>
                      <a:pt x="54278" y="487371"/>
                      <a:pt x="48565" y="491840"/>
                      <a:pt x="41044" y="491840"/>
                    </a:cubicBezTo>
                    <a:cubicBezTo>
                      <a:pt x="33523" y="491840"/>
                      <a:pt x="37902" y="504295"/>
                      <a:pt x="46376" y="505151"/>
                    </a:cubicBezTo>
                    <a:cubicBezTo>
                      <a:pt x="54849" y="506006"/>
                      <a:pt x="51707" y="511806"/>
                      <a:pt x="61038" y="518082"/>
                    </a:cubicBezTo>
                    <a:cubicBezTo>
                      <a:pt x="70368" y="524357"/>
                      <a:pt x="92552" y="522075"/>
                      <a:pt x="100169" y="522075"/>
                    </a:cubicBezTo>
                    <a:cubicBezTo>
                      <a:pt x="107785" y="522075"/>
                      <a:pt x="109689" y="510475"/>
                      <a:pt x="120162" y="510095"/>
                    </a:cubicBezTo>
                    <a:cubicBezTo>
                      <a:pt x="130635" y="509714"/>
                      <a:pt x="129683" y="506482"/>
                      <a:pt x="134348" y="500587"/>
                    </a:cubicBezTo>
                    <a:cubicBezTo>
                      <a:pt x="139013" y="494692"/>
                      <a:pt x="162339" y="496118"/>
                      <a:pt x="185951" y="497449"/>
                    </a:cubicBezTo>
                    <a:cubicBezTo>
                      <a:pt x="209563" y="498780"/>
                      <a:pt x="219655" y="491744"/>
                      <a:pt x="223273" y="481951"/>
                    </a:cubicBezTo>
                    <a:cubicBezTo>
                      <a:pt x="226891" y="472158"/>
                      <a:pt x="243266" y="473109"/>
                      <a:pt x="249931" y="466833"/>
                    </a:cubicBezTo>
                    <a:cubicBezTo>
                      <a:pt x="256596" y="460558"/>
                      <a:pt x="262308" y="460178"/>
                      <a:pt x="279731" y="461033"/>
                    </a:cubicBezTo>
                    <a:cubicBezTo>
                      <a:pt x="297154" y="461889"/>
                      <a:pt x="313054" y="452666"/>
                      <a:pt x="324098" y="448198"/>
                    </a:cubicBezTo>
                    <a:cubicBezTo>
                      <a:pt x="335142" y="443729"/>
                      <a:pt x="355707" y="445535"/>
                      <a:pt x="366370" y="442873"/>
                    </a:cubicBezTo>
                    <a:cubicBezTo>
                      <a:pt x="377033" y="440211"/>
                      <a:pt x="378748" y="456185"/>
                      <a:pt x="390743" y="454853"/>
                    </a:cubicBezTo>
                    <a:cubicBezTo>
                      <a:pt x="402740" y="453522"/>
                      <a:pt x="408167" y="458466"/>
                      <a:pt x="414356" y="457991"/>
                    </a:cubicBezTo>
                    <a:cubicBezTo>
                      <a:pt x="420544" y="457516"/>
                      <a:pt x="419687" y="462365"/>
                      <a:pt x="425875" y="463696"/>
                    </a:cubicBezTo>
                    <a:cubicBezTo>
                      <a:pt x="432064" y="465027"/>
                      <a:pt x="431207" y="470447"/>
                      <a:pt x="427208" y="476151"/>
                    </a:cubicBezTo>
                    <a:cubicBezTo>
                      <a:pt x="423210" y="481856"/>
                      <a:pt x="436729" y="481476"/>
                      <a:pt x="445012" y="493075"/>
                    </a:cubicBezTo>
                    <a:cubicBezTo>
                      <a:pt x="453295" y="504675"/>
                      <a:pt x="445488" y="506387"/>
                      <a:pt x="449868" y="515229"/>
                    </a:cubicBezTo>
                    <a:cubicBezTo>
                      <a:pt x="454248" y="524072"/>
                      <a:pt x="457485" y="521885"/>
                      <a:pt x="466339" y="509429"/>
                    </a:cubicBezTo>
                    <a:cubicBezTo>
                      <a:pt x="475194" y="496974"/>
                      <a:pt x="485380" y="505056"/>
                      <a:pt x="486333" y="494407"/>
                    </a:cubicBezTo>
                    <a:cubicBezTo>
                      <a:pt x="487285" y="483758"/>
                      <a:pt x="496996" y="471302"/>
                      <a:pt x="503280" y="476627"/>
                    </a:cubicBezTo>
                    <a:cubicBezTo>
                      <a:pt x="509564" y="481951"/>
                      <a:pt x="498805" y="484613"/>
                      <a:pt x="494807" y="505151"/>
                    </a:cubicBezTo>
                    <a:cubicBezTo>
                      <a:pt x="490807" y="525688"/>
                      <a:pt x="483667" y="514659"/>
                      <a:pt x="482334" y="520649"/>
                    </a:cubicBezTo>
                    <a:cubicBezTo>
                      <a:pt x="481001" y="526639"/>
                      <a:pt x="501376" y="529491"/>
                      <a:pt x="501376" y="518842"/>
                    </a:cubicBezTo>
                    <a:cubicBezTo>
                      <a:pt x="501376" y="508193"/>
                      <a:pt x="504993" y="503344"/>
                      <a:pt x="512515" y="513042"/>
                    </a:cubicBezTo>
                    <a:cubicBezTo>
                      <a:pt x="520036" y="522741"/>
                      <a:pt x="508040" y="530822"/>
                      <a:pt x="509849" y="535291"/>
                    </a:cubicBezTo>
                    <a:cubicBezTo>
                      <a:pt x="511658" y="539760"/>
                      <a:pt x="520036" y="533960"/>
                      <a:pt x="524511" y="534435"/>
                    </a:cubicBezTo>
                    <a:cubicBezTo>
                      <a:pt x="532413" y="535196"/>
                      <a:pt x="543553" y="552596"/>
                      <a:pt x="541363" y="561914"/>
                    </a:cubicBezTo>
                    <a:cubicBezTo>
                      <a:pt x="539173" y="571231"/>
                      <a:pt x="536984" y="580074"/>
                      <a:pt x="552026" y="587680"/>
                    </a:cubicBezTo>
                    <a:cubicBezTo>
                      <a:pt x="567069" y="595287"/>
                      <a:pt x="561547" y="596523"/>
                      <a:pt x="572496" y="596523"/>
                    </a:cubicBezTo>
                    <a:cubicBezTo>
                      <a:pt x="586909" y="598076"/>
                      <a:pt x="600763" y="602959"/>
                      <a:pt x="612960" y="610785"/>
                    </a:cubicBezTo>
                    <a:cubicBezTo>
                      <a:pt x="619148" y="616014"/>
                      <a:pt x="635143" y="606792"/>
                      <a:pt x="638285" y="596047"/>
                    </a:cubicBezTo>
                    <a:cubicBezTo>
                      <a:pt x="641427" y="585303"/>
                      <a:pt x="652947" y="596047"/>
                      <a:pt x="646758" y="599185"/>
                    </a:cubicBezTo>
                    <a:cubicBezTo>
                      <a:pt x="640570" y="602323"/>
                      <a:pt x="649805" y="611165"/>
                      <a:pt x="650281" y="605460"/>
                    </a:cubicBezTo>
                    <a:cubicBezTo>
                      <a:pt x="650757" y="599755"/>
                      <a:pt x="653423" y="594811"/>
                      <a:pt x="655613" y="601467"/>
                    </a:cubicBezTo>
                    <a:cubicBezTo>
                      <a:pt x="657803" y="608123"/>
                      <a:pt x="665800" y="608123"/>
                      <a:pt x="668942" y="613447"/>
                    </a:cubicBezTo>
                    <a:cubicBezTo>
                      <a:pt x="672084" y="618771"/>
                      <a:pt x="675607" y="622955"/>
                      <a:pt x="675607" y="618296"/>
                    </a:cubicBezTo>
                    <a:cubicBezTo>
                      <a:pt x="675607" y="613637"/>
                      <a:pt x="677416" y="609834"/>
                      <a:pt x="684461" y="607172"/>
                    </a:cubicBezTo>
                    <a:cubicBezTo>
                      <a:pt x="691556" y="603706"/>
                      <a:pt x="697998" y="599042"/>
                      <a:pt x="703503" y="593385"/>
                    </a:cubicBezTo>
                    <a:cubicBezTo>
                      <a:pt x="711024" y="587205"/>
                      <a:pt x="742157" y="585874"/>
                      <a:pt x="745299" y="585874"/>
                    </a:cubicBezTo>
                    <a:cubicBezTo>
                      <a:pt x="748441" y="585874"/>
                      <a:pt x="750154" y="559251"/>
                      <a:pt x="751963" y="545465"/>
                    </a:cubicBezTo>
                    <a:cubicBezTo>
                      <a:pt x="753772" y="531678"/>
                      <a:pt x="765293" y="529491"/>
                      <a:pt x="767102" y="514849"/>
                    </a:cubicBezTo>
                    <a:cubicBezTo>
                      <a:pt x="768911" y="500206"/>
                      <a:pt x="784430" y="473204"/>
                      <a:pt x="788428" y="471873"/>
                    </a:cubicBezTo>
                    <a:cubicBezTo>
                      <a:pt x="794863" y="470143"/>
                      <a:pt x="799608" y="464691"/>
                      <a:pt x="800425" y="458086"/>
                    </a:cubicBezTo>
                    <a:cubicBezTo>
                      <a:pt x="800425" y="449624"/>
                      <a:pt x="811088" y="440306"/>
                      <a:pt x="811088" y="430132"/>
                    </a:cubicBezTo>
                    <a:cubicBezTo>
                      <a:pt x="811088" y="419959"/>
                      <a:pt x="816800" y="407884"/>
                      <a:pt x="815944" y="404841"/>
                    </a:cubicBezTo>
                    <a:cubicBezTo>
                      <a:pt x="813004" y="398280"/>
                      <a:pt x="813841" y="390644"/>
                      <a:pt x="818133" y="384874"/>
                    </a:cubicBezTo>
                    <a:cubicBezTo>
                      <a:pt x="823846" y="377743"/>
                      <a:pt x="814515" y="369281"/>
                      <a:pt x="818133" y="366619"/>
                    </a:cubicBezTo>
                    <a:close/>
                    <a:moveTo>
                      <a:pt x="372750" y="19101"/>
                    </a:moveTo>
                    <a:cubicBezTo>
                      <a:pt x="371892" y="13776"/>
                      <a:pt x="340283" y="19956"/>
                      <a:pt x="347043" y="25376"/>
                    </a:cubicBezTo>
                    <a:cubicBezTo>
                      <a:pt x="351137" y="28894"/>
                      <a:pt x="373701" y="24425"/>
                      <a:pt x="372750" y="19101"/>
                    </a:cubicBezTo>
                    <a:close/>
                    <a:moveTo>
                      <a:pt x="472813" y="544609"/>
                    </a:moveTo>
                    <a:cubicBezTo>
                      <a:pt x="477669" y="549078"/>
                      <a:pt x="494140" y="547747"/>
                      <a:pt x="496806" y="541471"/>
                    </a:cubicBezTo>
                    <a:cubicBezTo>
                      <a:pt x="499472" y="535196"/>
                      <a:pt x="468434" y="540616"/>
                      <a:pt x="472813" y="544609"/>
                    </a:cubicBezTo>
                    <a:close/>
                    <a:moveTo>
                      <a:pt x="673702" y="668213"/>
                    </a:moveTo>
                    <a:cubicBezTo>
                      <a:pt x="661706" y="669544"/>
                      <a:pt x="643616" y="657279"/>
                      <a:pt x="639428" y="658705"/>
                    </a:cubicBezTo>
                    <a:cubicBezTo>
                      <a:pt x="635239" y="660131"/>
                      <a:pt x="655041" y="690652"/>
                      <a:pt x="648949" y="698639"/>
                    </a:cubicBezTo>
                    <a:cubicBezTo>
                      <a:pt x="642855" y="706626"/>
                      <a:pt x="667228" y="728399"/>
                      <a:pt x="675607" y="729730"/>
                    </a:cubicBezTo>
                    <a:cubicBezTo>
                      <a:pt x="683985" y="731061"/>
                      <a:pt x="680938" y="721268"/>
                      <a:pt x="686746" y="721744"/>
                    </a:cubicBezTo>
                    <a:cubicBezTo>
                      <a:pt x="692554" y="722219"/>
                      <a:pt x="690269" y="715943"/>
                      <a:pt x="691220" y="711570"/>
                    </a:cubicBezTo>
                    <a:cubicBezTo>
                      <a:pt x="692173" y="707196"/>
                      <a:pt x="697885" y="716419"/>
                      <a:pt x="702741" y="713757"/>
                    </a:cubicBezTo>
                    <a:cubicBezTo>
                      <a:pt x="707597" y="711095"/>
                      <a:pt x="701408" y="691983"/>
                      <a:pt x="708548" y="691983"/>
                    </a:cubicBezTo>
                    <a:cubicBezTo>
                      <a:pt x="715689" y="691983"/>
                      <a:pt x="709881" y="668974"/>
                      <a:pt x="707597" y="661368"/>
                    </a:cubicBezTo>
                    <a:cubicBezTo>
                      <a:pt x="705312" y="653761"/>
                      <a:pt x="685699" y="666692"/>
                      <a:pt x="673702" y="668023"/>
                    </a:cubicBezTo>
                    <a:close/>
                  </a:path>
                </a:pathLst>
              </a:custGeom>
              <a:solidFill>
                <a:srgbClr val="D2D2D2"/>
              </a:solidFill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03" name="Freeform 2841">
                <a:extLst>
                  <a:ext uri="{FF2B5EF4-FFF2-40B4-BE49-F238E27FC236}">
                    <a16:creationId xmlns:a16="http://schemas.microsoft.com/office/drawing/2014/main" id="{DA5C7407-A308-987F-2ECB-D12B064E89E9}"/>
                  </a:ext>
                </a:extLst>
              </p:cNvPr>
              <p:cNvSpPr/>
              <p:nvPr/>
            </p:nvSpPr>
            <p:spPr>
              <a:xfrm>
                <a:off x="19800394" y="9331165"/>
                <a:ext cx="561240" cy="695004"/>
              </a:xfrm>
              <a:custGeom>
                <a:avLst/>
                <a:gdLst>
                  <a:gd name="connsiteX0" fmla="*/ 151371 w 238020"/>
                  <a:gd name="connsiteY0" fmla="*/ 145829 h 294748"/>
                  <a:gd name="connsiteX1" fmla="*/ 135376 w 238020"/>
                  <a:gd name="connsiteY1" fmla="*/ 150678 h 294748"/>
                  <a:gd name="connsiteX2" fmla="*/ 116334 w 238020"/>
                  <a:gd name="connsiteY2" fmla="*/ 142692 h 294748"/>
                  <a:gd name="connsiteX3" fmla="*/ 106052 w 238020"/>
                  <a:gd name="connsiteY3" fmla="*/ 159996 h 294748"/>
                  <a:gd name="connsiteX4" fmla="*/ 89676 w 238020"/>
                  <a:gd name="connsiteY4" fmla="*/ 187950 h 294748"/>
                  <a:gd name="connsiteX5" fmla="*/ 34551 w 238020"/>
                  <a:gd name="connsiteY5" fmla="*/ 224366 h 294748"/>
                  <a:gd name="connsiteX6" fmla="*/ 9225 w 238020"/>
                  <a:gd name="connsiteY6" fmla="*/ 248326 h 294748"/>
                  <a:gd name="connsiteX7" fmla="*/ 3894 w 238020"/>
                  <a:gd name="connsiteY7" fmla="*/ 270099 h 294748"/>
                  <a:gd name="connsiteX8" fmla="*/ 22078 w 238020"/>
                  <a:gd name="connsiteY8" fmla="*/ 278086 h 294748"/>
                  <a:gd name="connsiteX9" fmla="*/ 36359 w 238020"/>
                  <a:gd name="connsiteY9" fmla="*/ 283886 h 294748"/>
                  <a:gd name="connsiteX10" fmla="*/ 73205 w 238020"/>
                  <a:gd name="connsiteY10" fmla="*/ 275424 h 294748"/>
                  <a:gd name="connsiteX11" fmla="*/ 86534 w 238020"/>
                  <a:gd name="connsiteY11" fmla="*/ 252319 h 294748"/>
                  <a:gd name="connsiteX12" fmla="*/ 96722 w 238020"/>
                  <a:gd name="connsiteY12" fmla="*/ 231497 h 294748"/>
                  <a:gd name="connsiteX13" fmla="*/ 119000 w 238020"/>
                  <a:gd name="connsiteY13" fmla="*/ 217710 h 294748"/>
                  <a:gd name="connsiteX14" fmla="*/ 125665 w 238020"/>
                  <a:gd name="connsiteY14" fmla="*/ 207061 h 294748"/>
                  <a:gd name="connsiteX15" fmla="*/ 138994 w 238020"/>
                  <a:gd name="connsiteY15" fmla="*/ 188045 h 294748"/>
                  <a:gd name="connsiteX16" fmla="*/ 154513 w 238020"/>
                  <a:gd name="connsiteY16" fmla="*/ 161898 h 294748"/>
                  <a:gd name="connsiteX17" fmla="*/ 151371 w 238020"/>
                  <a:gd name="connsiteY17" fmla="*/ 145829 h 294748"/>
                  <a:gd name="connsiteX18" fmla="*/ 22935 w 238020"/>
                  <a:gd name="connsiteY18" fmla="*/ 298908 h 294748"/>
                  <a:gd name="connsiteX19" fmla="*/ 30552 w 238020"/>
                  <a:gd name="connsiteY19" fmla="*/ 290066 h 294748"/>
                  <a:gd name="connsiteX20" fmla="*/ 22935 w 238020"/>
                  <a:gd name="connsiteY20" fmla="*/ 298908 h 294748"/>
                  <a:gd name="connsiteX21" fmla="*/ 223824 w 238020"/>
                  <a:gd name="connsiteY21" fmla="*/ 74519 h 294748"/>
                  <a:gd name="connsiteX22" fmla="*/ 204783 w 238020"/>
                  <a:gd name="connsiteY22" fmla="*/ 72713 h 294748"/>
                  <a:gd name="connsiteX23" fmla="*/ 192786 w 238020"/>
                  <a:gd name="connsiteY23" fmla="*/ 62105 h 294748"/>
                  <a:gd name="connsiteX24" fmla="*/ 192786 w 238020"/>
                  <a:gd name="connsiteY24" fmla="*/ 60732 h 294748"/>
                  <a:gd name="connsiteX25" fmla="*/ 183837 w 238020"/>
                  <a:gd name="connsiteY25" fmla="*/ 44759 h 294748"/>
                  <a:gd name="connsiteX26" fmla="*/ 183837 w 238020"/>
                  <a:gd name="connsiteY26" fmla="*/ 55883 h 294748"/>
                  <a:gd name="connsiteX27" fmla="*/ 175839 w 238020"/>
                  <a:gd name="connsiteY27" fmla="*/ 51890 h 294748"/>
                  <a:gd name="connsiteX28" fmla="*/ 168223 w 238020"/>
                  <a:gd name="connsiteY28" fmla="*/ 38103 h 294748"/>
                  <a:gd name="connsiteX29" fmla="*/ 160702 w 238020"/>
                  <a:gd name="connsiteY29" fmla="*/ 19943 h 294748"/>
                  <a:gd name="connsiteX30" fmla="*/ 135852 w 238020"/>
                  <a:gd name="connsiteY30" fmla="*/ 1783 h 294748"/>
                  <a:gd name="connsiteX31" fmla="*/ 142041 w 238020"/>
                  <a:gd name="connsiteY31" fmla="*/ 23081 h 294748"/>
                  <a:gd name="connsiteX32" fmla="*/ 155846 w 238020"/>
                  <a:gd name="connsiteY32" fmla="*/ 37247 h 294748"/>
                  <a:gd name="connsiteX33" fmla="*/ 167842 w 238020"/>
                  <a:gd name="connsiteY33" fmla="*/ 53221 h 294748"/>
                  <a:gd name="connsiteX34" fmla="*/ 164700 w 238020"/>
                  <a:gd name="connsiteY34" fmla="*/ 82981 h 294748"/>
                  <a:gd name="connsiteX35" fmla="*/ 148229 w 238020"/>
                  <a:gd name="connsiteY35" fmla="*/ 101141 h 294748"/>
                  <a:gd name="connsiteX36" fmla="*/ 174888 w 238020"/>
                  <a:gd name="connsiteY36" fmla="*/ 125102 h 294748"/>
                  <a:gd name="connsiteX37" fmla="*/ 169175 w 238020"/>
                  <a:gd name="connsiteY37" fmla="*/ 157049 h 294748"/>
                  <a:gd name="connsiteX38" fmla="*/ 187360 w 238020"/>
                  <a:gd name="connsiteY38" fmla="*/ 159806 h 294748"/>
                  <a:gd name="connsiteX39" fmla="*/ 209638 w 238020"/>
                  <a:gd name="connsiteY39" fmla="*/ 128715 h 294748"/>
                  <a:gd name="connsiteX40" fmla="*/ 215827 w 238020"/>
                  <a:gd name="connsiteY40" fmla="*/ 107797 h 294748"/>
                  <a:gd name="connsiteX41" fmla="*/ 229156 w 238020"/>
                  <a:gd name="connsiteY41" fmla="*/ 103424 h 294748"/>
                  <a:gd name="connsiteX42" fmla="*/ 237534 w 238020"/>
                  <a:gd name="connsiteY42" fmla="*/ 91443 h 294748"/>
                  <a:gd name="connsiteX43" fmla="*/ 244294 w 238020"/>
                  <a:gd name="connsiteY43" fmla="*/ 73663 h 294748"/>
                  <a:gd name="connsiteX44" fmla="*/ 223824 w 238020"/>
                  <a:gd name="connsiteY44" fmla="*/ 74519 h 2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38020" h="294748">
                    <a:moveTo>
                      <a:pt x="151371" y="145829"/>
                    </a:moveTo>
                    <a:cubicBezTo>
                      <a:pt x="145183" y="141360"/>
                      <a:pt x="141850" y="147636"/>
                      <a:pt x="135376" y="150678"/>
                    </a:cubicBezTo>
                    <a:cubicBezTo>
                      <a:pt x="128902" y="153721"/>
                      <a:pt x="124332" y="136036"/>
                      <a:pt x="116334" y="142692"/>
                    </a:cubicBezTo>
                    <a:cubicBezTo>
                      <a:pt x="108337" y="149347"/>
                      <a:pt x="115383" y="152200"/>
                      <a:pt x="106052" y="159996"/>
                    </a:cubicBezTo>
                    <a:cubicBezTo>
                      <a:pt x="96722" y="167793"/>
                      <a:pt x="100720" y="170645"/>
                      <a:pt x="89676" y="187950"/>
                    </a:cubicBezTo>
                    <a:cubicBezTo>
                      <a:pt x="78632" y="205254"/>
                      <a:pt x="40358" y="215048"/>
                      <a:pt x="34551" y="224366"/>
                    </a:cubicBezTo>
                    <a:cubicBezTo>
                      <a:pt x="28743" y="233683"/>
                      <a:pt x="9701" y="241195"/>
                      <a:pt x="9225" y="248326"/>
                    </a:cubicBezTo>
                    <a:cubicBezTo>
                      <a:pt x="8749" y="255457"/>
                      <a:pt x="-2866" y="260496"/>
                      <a:pt x="3894" y="270099"/>
                    </a:cubicBezTo>
                    <a:cubicBezTo>
                      <a:pt x="9225" y="277610"/>
                      <a:pt x="16270" y="272286"/>
                      <a:pt x="22078" y="278086"/>
                    </a:cubicBezTo>
                    <a:cubicBezTo>
                      <a:pt x="27886" y="283886"/>
                      <a:pt x="33694" y="278942"/>
                      <a:pt x="36359" y="283886"/>
                    </a:cubicBezTo>
                    <a:cubicBezTo>
                      <a:pt x="39025" y="288830"/>
                      <a:pt x="58543" y="288735"/>
                      <a:pt x="73205" y="275424"/>
                    </a:cubicBezTo>
                    <a:cubicBezTo>
                      <a:pt x="87867" y="262112"/>
                      <a:pt x="80727" y="255932"/>
                      <a:pt x="86534" y="252319"/>
                    </a:cubicBezTo>
                    <a:cubicBezTo>
                      <a:pt x="92342" y="248706"/>
                      <a:pt x="93199" y="238152"/>
                      <a:pt x="96722" y="231497"/>
                    </a:cubicBezTo>
                    <a:cubicBezTo>
                      <a:pt x="99842" y="222133"/>
                      <a:pt x="109215" y="216333"/>
                      <a:pt x="119000" y="217710"/>
                    </a:cubicBezTo>
                    <a:cubicBezTo>
                      <a:pt x="134995" y="217710"/>
                      <a:pt x="126522" y="214572"/>
                      <a:pt x="125665" y="207061"/>
                    </a:cubicBezTo>
                    <a:cubicBezTo>
                      <a:pt x="124808" y="199549"/>
                      <a:pt x="138994" y="198219"/>
                      <a:pt x="138994" y="188045"/>
                    </a:cubicBezTo>
                    <a:cubicBezTo>
                      <a:pt x="138994" y="177871"/>
                      <a:pt x="158036" y="169029"/>
                      <a:pt x="154513" y="161898"/>
                    </a:cubicBezTo>
                    <a:cubicBezTo>
                      <a:pt x="150990" y="154767"/>
                      <a:pt x="157655" y="150583"/>
                      <a:pt x="151371" y="145829"/>
                    </a:cubicBezTo>
                    <a:close/>
                    <a:moveTo>
                      <a:pt x="22935" y="298908"/>
                    </a:moveTo>
                    <a:cubicBezTo>
                      <a:pt x="26077" y="299764"/>
                      <a:pt x="36265" y="297102"/>
                      <a:pt x="30552" y="290066"/>
                    </a:cubicBezTo>
                    <a:cubicBezTo>
                      <a:pt x="24839" y="283030"/>
                      <a:pt x="15604" y="296817"/>
                      <a:pt x="22935" y="298908"/>
                    </a:cubicBezTo>
                    <a:close/>
                    <a:moveTo>
                      <a:pt x="223824" y="74519"/>
                    </a:moveTo>
                    <a:cubicBezTo>
                      <a:pt x="219826" y="81175"/>
                      <a:pt x="211828" y="72713"/>
                      <a:pt x="204783" y="72713"/>
                    </a:cubicBezTo>
                    <a:cubicBezTo>
                      <a:pt x="198537" y="73091"/>
                      <a:pt x="193166" y="68343"/>
                      <a:pt x="192786" y="62105"/>
                    </a:cubicBezTo>
                    <a:cubicBezTo>
                      <a:pt x="192758" y="61648"/>
                      <a:pt x="192758" y="61189"/>
                      <a:pt x="192786" y="60732"/>
                    </a:cubicBezTo>
                    <a:cubicBezTo>
                      <a:pt x="192787" y="54172"/>
                      <a:pt x="190978" y="44379"/>
                      <a:pt x="183837" y="44759"/>
                    </a:cubicBezTo>
                    <a:cubicBezTo>
                      <a:pt x="176697" y="45139"/>
                      <a:pt x="186122" y="52365"/>
                      <a:pt x="183837" y="55883"/>
                    </a:cubicBezTo>
                    <a:cubicBezTo>
                      <a:pt x="181552" y="59401"/>
                      <a:pt x="179362" y="51890"/>
                      <a:pt x="175839" y="51890"/>
                    </a:cubicBezTo>
                    <a:cubicBezTo>
                      <a:pt x="172317" y="51890"/>
                      <a:pt x="168223" y="47041"/>
                      <a:pt x="168223" y="38103"/>
                    </a:cubicBezTo>
                    <a:cubicBezTo>
                      <a:pt x="168223" y="29166"/>
                      <a:pt x="160702" y="30116"/>
                      <a:pt x="160702" y="19943"/>
                    </a:cubicBezTo>
                    <a:cubicBezTo>
                      <a:pt x="160702" y="9769"/>
                      <a:pt x="144706" y="1783"/>
                      <a:pt x="135852" y="1783"/>
                    </a:cubicBezTo>
                    <a:cubicBezTo>
                      <a:pt x="126998" y="1783"/>
                      <a:pt x="137566" y="17756"/>
                      <a:pt x="142041" y="23081"/>
                    </a:cubicBezTo>
                    <a:cubicBezTo>
                      <a:pt x="146515" y="28405"/>
                      <a:pt x="156227" y="33254"/>
                      <a:pt x="155846" y="37247"/>
                    </a:cubicBezTo>
                    <a:cubicBezTo>
                      <a:pt x="157228" y="44106"/>
                      <a:pt x="161636" y="49975"/>
                      <a:pt x="167842" y="53221"/>
                    </a:cubicBezTo>
                    <a:cubicBezTo>
                      <a:pt x="173174" y="55028"/>
                      <a:pt x="164700" y="70526"/>
                      <a:pt x="164700" y="82981"/>
                    </a:cubicBezTo>
                    <a:cubicBezTo>
                      <a:pt x="164700" y="95437"/>
                      <a:pt x="155179" y="93155"/>
                      <a:pt x="148229" y="101141"/>
                    </a:cubicBezTo>
                    <a:cubicBezTo>
                      <a:pt x="141279" y="109128"/>
                      <a:pt x="165176" y="117115"/>
                      <a:pt x="174888" y="125102"/>
                    </a:cubicBezTo>
                    <a:cubicBezTo>
                      <a:pt x="184598" y="133089"/>
                      <a:pt x="166509" y="152770"/>
                      <a:pt x="169175" y="157049"/>
                    </a:cubicBezTo>
                    <a:cubicBezTo>
                      <a:pt x="170508" y="159331"/>
                      <a:pt x="177173" y="162468"/>
                      <a:pt x="187360" y="159806"/>
                    </a:cubicBezTo>
                    <a:cubicBezTo>
                      <a:pt x="197547" y="157144"/>
                      <a:pt x="202498" y="134895"/>
                      <a:pt x="209638" y="128715"/>
                    </a:cubicBezTo>
                    <a:cubicBezTo>
                      <a:pt x="216779" y="122534"/>
                      <a:pt x="212209" y="112741"/>
                      <a:pt x="215827" y="107797"/>
                    </a:cubicBezTo>
                    <a:cubicBezTo>
                      <a:pt x="219445" y="102853"/>
                      <a:pt x="224205" y="103424"/>
                      <a:pt x="229156" y="103424"/>
                    </a:cubicBezTo>
                    <a:cubicBezTo>
                      <a:pt x="234107" y="103424"/>
                      <a:pt x="231346" y="91443"/>
                      <a:pt x="237534" y="91443"/>
                    </a:cubicBezTo>
                    <a:cubicBezTo>
                      <a:pt x="243723" y="91443"/>
                      <a:pt x="240676" y="82981"/>
                      <a:pt x="244294" y="73663"/>
                    </a:cubicBezTo>
                    <a:cubicBezTo>
                      <a:pt x="247912" y="64345"/>
                      <a:pt x="227823" y="67673"/>
                      <a:pt x="223824" y="7451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04" name="Freeform 2842">
                <a:extLst>
                  <a:ext uri="{FF2B5EF4-FFF2-40B4-BE49-F238E27FC236}">
                    <a16:creationId xmlns:a16="http://schemas.microsoft.com/office/drawing/2014/main" id="{DF265B7B-4AEC-DDB6-B406-ED1D68C3B879}"/>
                  </a:ext>
                </a:extLst>
              </p:cNvPr>
              <p:cNvSpPr/>
              <p:nvPr/>
            </p:nvSpPr>
            <p:spPr>
              <a:xfrm>
                <a:off x="20318151" y="8389320"/>
                <a:ext cx="112248" cy="89677"/>
              </a:xfrm>
              <a:custGeom>
                <a:avLst/>
                <a:gdLst>
                  <a:gd name="connsiteX0" fmla="*/ 2721 w 47604"/>
                  <a:gd name="connsiteY0" fmla="*/ 38392 h 38032"/>
                  <a:gd name="connsiteX1" fmla="*/ 25857 w 47604"/>
                  <a:gd name="connsiteY1" fmla="*/ 32211 h 38032"/>
                  <a:gd name="connsiteX2" fmla="*/ 2721 w 47604"/>
                  <a:gd name="connsiteY2" fmla="*/ 38392 h 38032"/>
                  <a:gd name="connsiteX3" fmla="*/ 30332 w 47604"/>
                  <a:gd name="connsiteY3" fmla="*/ 14812 h 38032"/>
                  <a:gd name="connsiteX4" fmla="*/ 51182 w 47604"/>
                  <a:gd name="connsiteY4" fmla="*/ 3782 h 38032"/>
                  <a:gd name="connsiteX5" fmla="*/ 30522 w 47604"/>
                  <a:gd name="connsiteY5" fmla="*/ 14812 h 3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04" h="38032">
                    <a:moveTo>
                      <a:pt x="2721" y="38392"/>
                    </a:moveTo>
                    <a:cubicBezTo>
                      <a:pt x="10242" y="45523"/>
                      <a:pt x="25381" y="45047"/>
                      <a:pt x="25857" y="32211"/>
                    </a:cubicBezTo>
                    <a:cubicBezTo>
                      <a:pt x="26333" y="19376"/>
                      <a:pt x="-3848" y="32021"/>
                      <a:pt x="2721" y="38392"/>
                    </a:cubicBezTo>
                    <a:close/>
                    <a:moveTo>
                      <a:pt x="30332" y="14812"/>
                    </a:moveTo>
                    <a:cubicBezTo>
                      <a:pt x="35187" y="16618"/>
                      <a:pt x="51182" y="11294"/>
                      <a:pt x="51182" y="3782"/>
                    </a:cubicBezTo>
                    <a:cubicBezTo>
                      <a:pt x="51182" y="-3729"/>
                      <a:pt x="23096" y="12149"/>
                      <a:pt x="30522" y="1481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05" name="Freeform 2853">
                <a:extLst>
                  <a:ext uri="{FF2B5EF4-FFF2-40B4-BE49-F238E27FC236}">
                    <a16:creationId xmlns:a16="http://schemas.microsoft.com/office/drawing/2014/main" id="{1E6A0E6C-7C12-BE1D-1BD2-63A9D73834A7}"/>
                  </a:ext>
                </a:extLst>
              </p:cNvPr>
              <p:cNvSpPr/>
              <p:nvPr/>
            </p:nvSpPr>
            <p:spPr>
              <a:xfrm>
                <a:off x="19687463" y="8587059"/>
                <a:ext cx="134697" cy="89677"/>
              </a:xfrm>
              <a:custGeom>
                <a:avLst/>
                <a:gdLst>
                  <a:gd name="connsiteX0" fmla="*/ 1802 w 57124"/>
                  <a:gd name="connsiteY0" fmla="*/ 2642 h 38032"/>
                  <a:gd name="connsiteX1" fmla="*/ 59879 w 57124"/>
                  <a:gd name="connsiteY1" fmla="*/ 42861 h 38032"/>
                  <a:gd name="connsiteX2" fmla="*/ 1802 w 57124"/>
                  <a:gd name="connsiteY2" fmla="*/ 2642 h 3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24" h="38032">
                    <a:moveTo>
                      <a:pt x="1802" y="2642"/>
                    </a:moveTo>
                    <a:cubicBezTo>
                      <a:pt x="564" y="-4774"/>
                      <a:pt x="67020" y="38107"/>
                      <a:pt x="59879" y="42861"/>
                    </a:cubicBezTo>
                    <a:cubicBezTo>
                      <a:pt x="52738" y="47615"/>
                      <a:pt x="3040" y="9773"/>
                      <a:pt x="1802" y="264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06" name="Freeform 2859">
                <a:extLst>
                  <a:ext uri="{FF2B5EF4-FFF2-40B4-BE49-F238E27FC236}">
                    <a16:creationId xmlns:a16="http://schemas.microsoft.com/office/drawing/2014/main" id="{F0B08D09-6400-EAF8-3BD4-D5CC0B2FDC00}"/>
                  </a:ext>
                </a:extLst>
              </p:cNvPr>
              <p:cNvSpPr/>
              <p:nvPr/>
            </p:nvSpPr>
            <p:spPr>
              <a:xfrm>
                <a:off x="16419123" y="7327955"/>
                <a:ext cx="2155160" cy="762262"/>
              </a:xfrm>
              <a:custGeom>
                <a:avLst/>
                <a:gdLst>
                  <a:gd name="connsiteX0" fmla="*/ 65266 w 913998"/>
                  <a:gd name="connsiteY0" fmla="*/ 138239 h 323272"/>
                  <a:gd name="connsiteX1" fmla="*/ 74787 w 913998"/>
                  <a:gd name="connsiteY1" fmla="*/ 149458 h 323272"/>
                  <a:gd name="connsiteX2" fmla="*/ 65266 w 913998"/>
                  <a:gd name="connsiteY2" fmla="*/ 138239 h 323272"/>
                  <a:gd name="connsiteX3" fmla="*/ 259110 w 913998"/>
                  <a:gd name="connsiteY3" fmla="*/ 174274 h 323272"/>
                  <a:gd name="connsiteX4" fmla="*/ 248447 w 913998"/>
                  <a:gd name="connsiteY4" fmla="*/ 179028 h 323272"/>
                  <a:gd name="connsiteX5" fmla="*/ 259110 w 913998"/>
                  <a:gd name="connsiteY5" fmla="*/ 174274 h 323272"/>
                  <a:gd name="connsiteX6" fmla="*/ 36228 w 913998"/>
                  <a:gd name="connsiteY6" fmla="*/ 87371 h 323272"/>
                  <a:gd name="connsiteX7" fmla="*/ 48700 w 913998"/>
                  <a:gd name="connsiteY7" fmla="*/ 103344 h 323272"/>
                  <a:gd name="connsiteX8" fmla="*/ 36228 w 913998"/>
                  <a:gd name="connsiteY8" fmla="*/ 87371 h 323272"/>
                  <a:gd name="connsiteX9" fmla="*/ 483706 w 913998"/>
                  <a:gd name="connsiteY9" fmla="*/ 188631 h 323272"/>
                  <a:gd name="connsiteX10" fmla="*/ 489704 w 913998"/>
                  <a:gd name="connsiteY10" fmla="*/ 209834 h 323272"/>
                  <a:gd name="connsiteX11" fmla="*/ 492084 w 913998"/>
                  <a:gd name="connsiteY11" fmla="*/ 232938 h 323272"/>
                  <a:gd name="connsiteX12" fmla="*/ 501605 w 913998"/>
                  <a:gd name="connsiteY12" fmla="*/ 213447 h 323272"/>
                  <a:gd name="connsiteX13" fmla="*/ 499225 w 913998"/>
                  <a:gd name="connsiteY13" fmla="*/ 176746 h 323272"/>
                  <a:gd name="connsiteX14" fmla="*/ 512269 w 913998"/>
                  <a:gd name="connsiteY14" fmla="*/ 185018 h 323272"/>
                  <a:gd name="connsiteX15" fmla="*/ 522361 w 913998"/>
                  <a:gd name="connsiteY15" fmla="*/ 205175 h 323272"/>
                  <a:gd name="connsiteX16" fmla="*/ 540736 w 913998"/>
                  <a:gd name="connsiteY16" fmla="*/ 207552 h 323272"/>
                  <a:gd name="connsiteX17" fmla="*/ 541974 w 913998"/>
                  <a:gd name="connsiteY17" fmla="*/ 192149 h 323272"/>
                  <a:gd name="connsiteX18" fmla="*/ 537784 w 913998"/>
                  <a:gd name="connsiteY18" fmla="*/ 169044 h 323272"/>
                  <a:gd name="connsiteX19" fmla="*/ 531310 w 913998"/>
                  <a:gd name="connsiteY19" fmla="*/ 152501 h 323272"/>
                  <a:gd name="connsiteX20" fmla="*/ 561491 w 913998"/>
                  <a:gd name="connsiteY20" fmla="*/ 130632 h 323272"/>
                  <a:gd name="connsiteX21" fmla="*/ 520646 w 913998"/>
                  <a:gd name="connsiteY21" fmla="*/ 142422 h 323272"/>
                  <a:gd name="connsiteX22" fmla="*/ 495702 w 913998"/>
                  <a:gd name="connsiteY22" fmla="*/ 122931 h 323272"/>
                  <a:gd name="connsiteX23" fmla="*/ 562348 w 913998"/>
                  <a:gd name="connsiteY23" fmla="*/ 108098 h 323272"/>
                  <a:gd name="connsiteX24" fmla="*/ 597290 w 913998"/>
                  <a:gd name="connsiteY24" fmla="*/ 87371 h 323272"/>
                  <a:gd name="connsiteX25" fmla="*/ 575963 w 913998"/>
                  <a:gd name="connsiteY25" fmla="*/ 95643 h 323272"/>
                  <a:gd name="connsiteX26" fmla="*/ 525597 w 913998"/>
                  <a:gd name="connsiteY26" fmla="*/ 90318 h 323272"/>
                  <a:gd name="connsiteX27" fmla="*/ 501320 w 913998"/>
                  <a:gd name="connsiteY27" fmla="*/ 100397 h 323272"/>
                  <a:gd name="connsiteX28" fmla="*/ 487134 w 913998"/>
                  <a:gd name="connsiteY28" fmla="*/ 129967 h 323272"/>
                  <a:gd name="connsiteX29" fmla="*/ 471139 w 913998"/>
                  <a:gd name="connsiteY29" fmla="*/ 168474 h 323272"/>
                  <a:gd name="connsiteX30" fmla="*/ 483611 w 913998"/>
                  <a:gd name="connsiteY30" fmla="*/ 188536 h 323272"/>
                  <a:gd name="connsiteX31" fmla="*/ 212934 w 913998"/>
                  <a:gd name="connsiteY31" fmla="*/ 203939 h 323272"/>
                  <a:gd name="connsiteX32" fmla="*/ 215886 w 913998"/>
                  <a:gd name="connsiteY32" fmla="*/ 183211 h 323272"/>
                  <a:gd name="connsiteX33" fmla="*/ 224169 w 913998"/>
                  <a:gd name="connsiteY33" fmla="*/ 178553 h 323272"/>
                  <a:gd name="connsiteX34" fmla="*/ 224835 w 913998"/>
                  <a:gd name="connsiteY34" fmla="*/ 166097 h 323272"/>
                  <a:gd name="connsiteX35" fmla="*/ 208174 w 913998"/>
                  <a:gd name="connsiteY35" fmla="*/ 150124 h 323272"/>
                  <a:gd name="connsiteX36" fmla="*/ 205794 w 913998"/>
                  <a:gd name="connsiteY36" fmla="*/ 158966 h 323272"/>
                  <a:gd name="connsiteX37" fmla="*/ 213505 w 913998"/>
                  <a:gd name="connsiteY37" fmla="*/ 168474 h 323272"/>
                  <a:gd name="connsiteX38" fmla="*/ 201128 w 913998"/>
                  <a:gd name="connsiteY38" fmla="*/ 164956 h 323272"/>
                  <a:gd name="connsiteX39" fmla="*/ 188656 w 913998"/>
                  <a:gd name="connsiteY39" fmla="*/ 154212 h 323272"/>
                  <a:gd name="connsiteX40" fmla="*/ 170852 w 913998"/>
                  <a:gd name="connsiteY40" fmla="*/ 136527 h 323272"/>
                  <a:gd name="connsiteX41" fmla="*/ 166758 w 913998"/>
                  <a:gd name="connsiteY41" fmla="*/ 122265 h 323272"/>
                  <a:gd name="connsiteX42" fmla="*/ 156666 w 913998"/>
                  <a:gd name="connsiteY42" fmla="*/ 103915 h 323272"/>
                  <a:gd name="connsiteX43" fmla="*/ 146003 w 913998"/>
                  <a:gd name="connsiteY43" fmla="*/ 95072 h 323272"/>
                  <a:gd name="connsiteX44" fmla="*/ 135911 w 913998"/>
                  <a:gd name="connsiteY44" fmla="*/ 84994 h 323272"/>
                  <a:gd name="connsiteX45" fmla="*/ 123438 w 913998"/>
                  <a:gd name="connsiteY45" fmla="*/ 79099 h 323272"/>
                  <a:gd name="connsiteX46" fmla="*/ 108110 w 913998"/>
                  <a:gd name="connsiteY46" fmla="*/ 72633 h 323272"/>
                  <a:gd name="connsiteX47" fmla="*/ 90877 w 913998"/>
                  <a:gd name="connsiteY47" fmla="*/ 55424 h 323272"/>
                  <a:gd name="connsiteX48" fmla="*/ 57078 w 913998"/>
                  <a:gd name="connsiteY48" fmla="*/ 25283 h 323272"/>
                  <a:gd name="connsiteX49" fmla="*/ 28516 w 913998"/>
                  <a:gd name="connsiteY49" fmla="*/ 11687 h 323272"/>
                  <a:gd name="connsiteX50" fmla="*/ 2428 w 913998"/>
                  <a:gd name="connsiteY50" fmla="*/ 3985 h 323272"/>
                  <a:gd name="connsiteX51" fmla="*/ 29753 w 913998"/>
                  <a:gd name="connsiteY51" fmla="*/ 42017 h 323272"/>
                  <a:gd name="connsiteX52" fmla="*/ 56983 w 913998"/>
                  <a:gd name="connsiteY52" fmla="*/ 70541 h 323272"/>
                  <a:gd name="connsiteX53" fmla="*/ 78881 w 913998"/>
                  <a:gd name="connsiteY53" fmla="*/ 110760 h 323272"/>
                  <a:gd name="connsiteX54" fmla="*/ 109728 w 913998"/>
                  <a:gd name="connsiteY54" fmla="*/ 156874 h 323272"/>
                  <a:gd name="connsiteX55" fmla="*/ 138291 w 913998"/>
                  <a:gd name="connsiteY55" fmla="*/ 191293 h 323272"/>
                  <a:gd name="connsiteX56" fmla="*/ 174470 w 913998"/>
                  <a:gd name="connsiteY56" fmla="*/ 222575 h 323272"/>
                  <a:gd name="connsiteX57" fmla="*/ 183991 w 913998"/>
                  <a:gd name="connsiteY57" fmla="*/ 232653 h 323272"/>
                  <a:gd name="connsiteX58" fmla="*/ 205317 w 913998"/>
                  <a:gd name="connsiteY58" fmla="*/ 233319 h 323272"/>
                  <a:gd name="connsiteX59" fmla="*/ 212839 w 913998"/>
                  <a:gd name="connsiteY59" fmla="*/ 203844 h 323272"/>
                  <a:gd name="connsiteX60" fmla="*/ 665649 w 913998"/>
                  <a:gd name="connsiteY60" fmla="*/ 108859 h 323272"/>
                  <a:gd name="connsiteX61" fmla="*/ 672790 w 913998"/>
                  <a:gd name="connsiteY61" fmla="*/ 94121 h 323272"/>
                  <a:gd name="connsiteX62" fmla="*/ 660889 w 913998"/>
                  <a:gd name="connsiteY62" fmla="*/ 88797 h 323272"/>
                  <a:gd name="connsiteX63" fmla="*/ 647083 w 913998"/>
                  <a:gd name="connsiteY63" fmla="*/ 81381 h 323272"/>
                  <a:gd name="connsiteX64" fmla="*/ 657746 w 913998"/>
                  <a:gd name="connsiteY64" fmla="*/ 125212 h 323272"/>
                  <a:gd name="connsiteX65" fmla="*/ 665554 w 913998"/>
                  <a:gd name="connsiteY65" fmla="*/ 109144 h 323272"/>
                  <a:gd name="connsiteX66" fmla="*/ 617092 w 913998"/>
                  <a:gd name="connsiteY66" fmla="*/ 182831 h 323272"/>
                  <a:gd name="connsiteX67" fmla="*/ 641371 w 913998"/>
                  <a:gd name="connsiteY67" fmla="*/ 189392 h 323272"/>
                  <a:gd name="connsiteX68" fmla="*/ 616998 w 913998"/>
                  <a:gd name="connsiteY68" fmla="*/ 183116 h 323272"/>
                  <a:gd name="connsiteX69" fmla="*/ 570250 w 913998"/>
                  <a:gd name="connsiteY69" fmla="*/ 282856 h 323272"/>
                  <a:gd name="connsiteX70" fmla="*/ 527597 w 913998"/>
                  <a:gd name="connsiteY70" fmla="*/ 286469 h 323272"/>
                  <a:gd name="connsiteX71" fmla="*/ 490276 w 913998"/>
                  <a:gd name="connsiteY71" fmla="*/ 291793 h 323272"/>
                  <a:gd name="connsiteX72" fmla="*/ 522837 w 913998"/>
                  <a:gd name="connsiteY72" fmla="*/ 297688 h 323272"/>
                  <a:gd name="connsiteX73" fmla="*/ 563776 w 913998"/>
                  <a:gd name="connsiteY73" fmla="*/ 288846 h 323272"/>
                  <a:gd name="connsiteX74" fmla="*/ 570155 w 913998"/>
                  <a:gd name="connsiteY74" fmla="*/ 283141 h 323272"/>
                  <a:gd name="connsiteX75" fmla="*/ 697067 w 913998"/>
                  <a:gd name="connsiteY75" fmla="*/ 174559 h 323272"/>
                  <a:gd name="connsiteX76" fmla="*/ 657937 w 913998"/>
                  <a:gd name="connsiteY76" fmla="*/ 181690 h 323272"/>
                  <a:gd name="connsiteX77" fmla="*/ 685262 w 913998"/>
                  <a:gd name="connsiteY77" fmla="*/ 185874 h 323272"/>
                  <a:gd name="connsiteX78" fmla="*/ 710682 w 913998"/>
                  <a:gd name="connsiteY78" fmla="*/ 194716 h 323272"/>
                  <a:gd name="connsiteX79" fmla="*/ 696972 w 913998"/>
                  <a:gd name="connsiteY79" fmla="*/ 174844 h 323272"/>
                  <a:gd name="connsiteX80" fmla="*/ 384785 w 913998"/>
                  <a:gd name="connsiteY80" fmla="*/ 276390 h 323272"/>
                  <a:gd name="connsiteX81" fmla="*/ 349844 w 913998"/>
                  <a:gd name="connsiteY81" fmla="*/ 271066 h 323272"/>
                  <a:gd name="connsiteX82" fmla="*/ 369932 w 913998"/>
                  <a:gd name="connsiteY82" fmla="*/ 257374 h 323272"/>
                  <a:gd name="connsiteX83" fmla="*/ 346320 w 913998"/>
                  <a:gd name="connsiteY83" fmla="*/ 256899 h 323272"/>
                  <a:gd name="connsiteX84" fmla="*/ 304810 w 913998"/>
                  <a:gd name="connsiteY84" fmla="*/ 252144 h 323272"/>
                  <a:gd name="connsiteX85" fmla="*/ 262157 w 913998"/>
                  <a:gd name="connsiteY85" fmla="*/ 242637 h 323272"/>
                  <a:gd name="connsiteX86" fmla="*/ 215314 w 913998"/>
                  <a:gd name="connsiteY86" fmla="*/ 240260 h 323272"/>
                  <a:gd name="connsiteX87" fmla="*/ 205794 w 913998"/>
                  <a:gd name="connsiteY87" fmla="*/ 252144 h 323272"/>
                  <a:gd name="connsiteX88" fmla="*/ 220646 w 913998"/>
                  <a:gd name="connsiteY88" fmla="*/ 255092 h 323272"/>
                  <a:gd name="connsiteX89" fmla="*/ 231309 w 913998"/>
                  <a:gd name="connsiteY89" fmla="*/ 266312 h 323272"/>
                  <a:gd name="connsiteX90" fmla="*/ 266822 w 913998"/>
                  <a:gd name="connsiteY90" fmla="*/ 269259 h 323272"/>
                  <a:gd name="connsiteX91" fmla="*/ 304905 w 913998"/>
                  <a:gd name="connsiteY91" fmla="*/ 278767 h 323272"/>
                  <a:gd name="connsiteX92" fmla="*/ 354699 w 913998"/>
                  <a:gd name="connsiteY92" fmla="*/ 287039 h 323272"/>
                  <a:gd name="connsiteX93" fmla="*/ 381357 w 913998"/>
                  <a:gd name="connsiteY93" fmla="*/ 288180 h 323272"/>
                  <a:gd name="connsiteX94" fmla="*/ 405064 w 913998"/>
                  <a:gd name="connsiteY94" fmla="*/ 288846 h 323272"/>
                  <a:gd name="connsiteX95" fmla="*/ 384690 w 913998"/>
                  <a:gd name="connsiteY95" fmla="*/ 276675 h 323272"/>
                  <a:gd name="connsiteX96" fmla="*/ 851305 w 913998"/>
                  <a:gd name="connsiteY96" fmla="*/ 147366 h 323272"/>
                  <a:gd name="connsiteX97" fmla="*/ 833596 w 913998"/>
                  <a:gd name="connsiteY97" fmla="*/ 163340 h 323272"/>
                  <a:gd name="connsiteX98" fmla="*/ 800939 w 913998"/>
                  <a:gd name="connsiteY98" fmla="*/ 184067 h 323272"/>
                  <a:gd name="connsiteX99" fmla="*/ 779613 w 913998"/>
                  <a:gd name="connsiteY99" fmla="*/ 134340 h 323272"/>
                  <a:gd name="connsiteX100" fmla="*/ 734008 w 913998"/>
                  <a:gd name="connsiteY100" fmla="*/ 128445 h 323272"/>
                  <a:gd name="connsiteX101" fmla="*/ 716776 w 913998"/>
                  <a:gd name="connsiteY101" fmla="*/ 141471 h 323272"/>
                  <a:gd name="connsiteX102" fmla="*/ 727439 w 913998"/>
                  <a:gd name="connsiteY102" fmla="*/ 146796 h 323272"/>
                  <a:gd name="connsiteX103" fmla="*/ 738769 w 913998"/>
                  <a:gd name="connsiteY103" fmla="*/ 160392 h 323272"/>
                  <a:gd name="connsiteX104" fmla="*/ 770759 w 913998"/>
                  <a:gd name="connsiteY104" fmla="*/ 162199 h 323272"/>
                  <a:gd name="connsiteX105" fmla="*/ 768950 w 913998"/>
                  <a:gd name="connsiteY105" fmla="*/ 168094 h 323272"/>
                  <a:gd name="connsiteX106" fmla="*/ 751812 w 913998"/>
                  <a:gd name="connsiteY106" fmla="*/ 171041 h 323272"/>
                  <a:gd name="connsiteX107" fmla="*/ 739911 w 913998"/>
                  <a:gd name="connsiteY107" fmla="*/ 173989 h 323272"/>
                  <a:gd name="connsiteX108" fmla="*/ 751812 w 913998"/>
                  <a:gd name="connsiteY108" fmla="*/ 191959 h 323272"/>
                  <a:gd name="connsiteX109" fmla="*/ 765427 w 913998"/>
                  <a:gd name="connsiteY109" fmla="*/ 191959 h 323272"/>
                  <a:gd name="connsiteX110" fmla="*/ 786182 w 913998"/>
                  <a:gd name="connsiteY110" fmla="*/ 197854 h 323272"/>
                  <a:gd name="connsiteX111" fmla="*/ 803986 w 913998"/>
                  <a:gd name="connsiteY111" fmla="*/ 207362 h 323272"/>
                  <a:gd name="connsiteX112" fmla="*/ 860254 w 913998"/>
                  <a:gd name="connsiteY112" fmla="*/ 226853 h 323272"/>
                  <a:gd name="connsiteX113" fmla="*/ 871489 w 913998"/>
                  <a:gd name="connsiteY113" fmla="*/ 249958 h 323272"/>
                  <a:gd name="connsiteX114" fmla="*/ 870918 w 913998"/>
                  <a:gd name="connsiteY114" fmla="*/ 267738 h 323272"/>
                  <a:gd name="connsiteX115" fmla="*/ 851876 w 913998"/>
                  <a:gd name="connsiteY115" fmla="*/ 283711 h 323272"/>
                  <a:gd name="connsiteX116" fmla="*/ 898052 w 913998"/>
                  <a:gd name="connsiteY116" fmla="*/ 281334 h 323272"/>
                  <a:gd name="connsiteX117" fmla="*/ 919378 w 913998"/>
                  <a:gd name="connsiteY117" fmla="*/ 297878 h 323272"/>
                  <a:gd name="connsiteX118" fmla="*/ 919378 w 913998"/>
                  <a:gd name="connsiteY118" fmla="*/ 171707 h 323272"/>
                  <a:gd name="connsiteX119" fmla="*/ 851019 w 913998"/>
                  <a:gd name="connsiteY119" fmla="*/ 147651 h 323272"/>
                  <a:gd name="connsiteX120" fmla="*/ 594814 w 913998"/>
                  <a:gd name="connsiteY120" fmla="*/ 297403 h 323272"/>
                  <a:gd name="connsiteX121" fmla="*/ 588340 w 913998"/>
                  <a:gd name="connsiteY121" fmla="*/ 300160 h 323272"/>
                  <a:gd name="connsiteX122" fmla="*/ 585388 w 913998"/>
                  <a:gd name="connsiteY122" fmla="*/ 305865 h 323272"/>
                  <a:gd name="connsiteX123" fmla="*/ 578819 w 913998"/>
                  <a:gd name="connsiteY123" fmla="*/ 302252 h 323272"/>
                  <a:gd name="connsiteX124" fmla="*/ 569298 w 913998"/>
                  <a:gd name="connsiteY124" fmla="*/ 324881 h 323272"/>
                  <a:gd name="connsiteX125" fmla="*/ 594433 w 913998"/>
                  <a:gd name="connsiteY125" fmla="*/ 310524 h 323272"/>
                  <a:gd name="connsiteX126" fmla="*/ 597099 w 913998"/>
                  <a:gd name="connsiteY126" fmla="*/ 307196 h 323272"/>
                  <a:gd name="connsiteX127" fmla="*/ 599098 w 913998"/>
                  <a:gd name="connsiteY127" fmla="*/ 305294 h 323272"/>
                  <a:gd name="connsiteX128" fmla="*/ 601097 w 913998"/>
                  <a:gd name="connsiteY128" fmla="*/ 304059 h 323272"/>
                  <a:gd name="connsiteX129" fmla="*/ 594528 w 913998"/>
                  <a:gd name="connsiteY129" fmla="*/ 297688 h 323272"/>
                  <a:gd name="connsiteX130" fmla="*/ 430009 w 913998"/>
                  <a:gd name="connsiteY130" fmla="*/ 145274 h 323272"/>
                  <a:gd name="connsiteX131" fmla="*/ 441910 w 913998"/>
                  <a:gd name="connsiteY131" fmla="*/ 114564 h 323272"/>
                  <a:gd name="connsiteX132" fmla="*/ 472091 w 913998"/>
                  <a:gd name="connsiteY132" fmla="*/ 97354 h 323272"/>
                  <a:gd name="connsiteX133" fmla="*/ 458476 w 913998"/>
                  <a:gd name="connsiteY133" fmla="*/ 81381 h 323272"/>
                  <a:gd name="connsiteX134" fmla="*/ 451906 w 913998"/>
                  <a:gd name="connsiteY134" fmla="*/ 65407 h 323272"/>
                  <a:gd name="connsiteX135" fmla="*/ 445432 w 913998"/>
                  <a:gd name="connsiteY135" fmla="*/ 47627 h 323272"/>
                  <a:gd name="connsiteX136" fmla="*/ 446575 w 913998"/>
                  <a:gd name="connsiteY136" fmla="*/ 32890 h 323272"/>
                  <a:gd name="connsiteX137" fmla="*/ 449526 w 913998"/>
                  <a:gd name="connsiteY137" fmla="*/ 31368 h 323272"/>
                  <a:gd name="connsiteX138" fmla="*/ 440005 w 913998"/>
                  <a:gd name="connsiteY138" fmla="*/ 28136 h 323272"/>
                  <a:gd name="connsiteX139" fmla="*/ 409158 w 913998"/>
                  <a:gd name="connsiteY139" fmla="*/ 41162 h 323272"/>
                  <a:gd name="connsiteX140" fmla="*/ 397352 w 913998"/>
                  <a:gd name="connsiteY140" fmla="*/ 58847 h 323272"/>
                  <a:gd name="connsiteX141" fmla="*/ 391354 w 913998"/>
                  <a:gd name="connsiteY141" fmla="*/ 77863 h 323272"/>
                  <a:gd name="connsiteX142" fmla="*/ 373646 w 913998"/>
                  <a:gd name="connsiteY142" fmla="*/ 89653 h 323272"/>
                  <a:gd name="connsiteX143" fmla="*/ 354604 w 913998"/>
                  <a:gd name="connsiteY143" fmla="*/ 86135 h 323272"/>
                  <a:gd name="connsiteX144" fmla="*/ 334419 w 913998"/>
                  <a:gd name="connsiteY144" fmla="*/ 94407 h 323272"/>
                  <a:gd name="connsiteX145" fmla="*/ 308332 w 913998"/>
                  <a:gd name="connsiteY145" fmla="*/ 96784 h 323272"/>
                  <a:gd name="connsiteX146" fmla="*/ 291766 w 913998"/>
                  <a:gd name="connsiteY146" fmla="*/ 88512 h 323272"/>
                  <a:gd name="connsiteX147" fmla="*/ 285768 w 913998"/>
                  <a:gd name="connsiteY147" fmla="*/ 75676 h 323272"/>
                  <a:gd name="connsiteX148" fmla="*/ 283483 w 913998"/>
                  <a:gd name="connsiteY148" fmla="*/ 75676 h 323272"/>
                  <a:gd name="connsiteX149" fmla="*/ 270440 w 913998"/>
                  <a:gd name="connsiteY149" fmla="*/ 103439 h 323272"/>
                  <a:gd name="connsiteX150" fmla="*/ 281103 w 913998"/>
                  <a:gd name="connsiteY150" fmla="*/ 131298 h 323272"/>
                  <a:gd name="connsiteX151" fmla="*/ 298336 w 913998"/>
                  <a:gd name="connsiteY151" fmla="*/ 151360 h 323272"/>
                  <a:gd name="connsiteX152" fmla="*/ 317377 w 913998"/>
                  <a:gd name="connsiteY152" fmla="*/ 177982 h 323272"/>
                  <a:gd name="connsiteX153" fmla="*/ 333372 w 913998"/>
                  <a:gd name="connsiteY153" fmla="*/ 185684 h 323272"/>
                  <a:gd name="connsiteX154" fmla="*/ 360030 w 913998"/>
                  <a:gd name="connsiteY154" fmla="*/ 182736 h 323272"/>
                  <a:gd name="connsiteX155" fmla="*/ 385451 w 913998"/>
                  <a:gd name="connsiteY155" fmla="*/ 194621 h 323272"/>
                  <a:gd name="connsiteX156" fmla="*/ 414014 w 913998"/>
                  <a:gd name="connsiteY156" fmla="*/ 189867 h 323272"/>
                  <a:gd name="connsiteX157" fmla="*/ 429723 w 913998"/>
                  <a:gd name="connsiteY157" fmla="*/ 145274 h 323272"/>
                  <a:gd name="connsiteX158" fmla="*/ 474471 w 913998"/>
                  <a:gd name="connsiteY158" fmla="*/ 310999 h 323272"/>
                  <a:gd name="connsiteX159" fmla="*/ 492275 w 913998"/>
                  <a:gd name="connsiteY159" fmla="*/ 319842 h 323272"/>
                  <a:gd name="connsiteX160" fmla="*/ 511316 w 913998"/>
                  <a:gd name="connsiteY160" fmla="*/ 321078 h 323272"/>
                  <a:gd name="connsiteX161" fmla="*/ 474185 w 913998"/>
                  <a:gd name="connsiteY161" fmla="*/ 310999 h 323272"/>
                  <a:gd name="connsiteX162" fmla="*/ 444861 w 913998"/>
                  <a:gd name="connsiteY162" fmla="*/ 282475 h 323272"/>
                  <a:gd name="connsiteX163" fmla="*/ 426486 w 913998"/>
                  <a:gd name="connsiteY163" fmla="*/ 284852 h 323272"/>
                  <a:gd name="connsiteX164" fmla="*/ 416965 w 913998"/>
                  <a:gd name="connsiteY164" fmla="*/ 295501 h 323272"/>
                  <a:gd name="connsiteX165" fmla="*/ 446004 w 913998"/>
                  <a:gd name="connsiteY165" fmla="*/ 300255 h 323272"/>
                  <a:gd name="connsiteX166" fmla="*/ 474566 w 913998"/>
                  <a:gd name="connsiteY166" fmla="*/ 291888 h 323272"/>
                  <a:gd name="connsiteX167" fmla="*/ 444575 w 913998"/>
                  <a:gd name="connsiteY167" fmla="*/ 282000 h 323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</a:cxnLst>
                <a:rect l="l" t="t" r="r" b="b"/>
                <a:pathLst>
                  <a:path w="913998" h="323272">
                    <a:moveTo>
                      <a:pt x="65266" y="138239"/>
                    </a:moveTo>
                    <a:cubicBezTo>
                      <a:pt x="64124" y="141091"/>
                      <a:pt x="70598" y="152976"/>
                      <a:pt x="74787" y="149458"/>
                    </a:cubicBezTo>
                    <a:cubicBezTo>
                      <a:pt x="78976" y="145940"/>
                      <a:pt x="69074" y="128826"/>
                      <a:pt x="65266" y="138239"/>
                    </a:cubicBezTo>
                    <a:close/>
                    <a:moveTo>
                      <a:pt x="259110" y="174274"/>
                    </a:moveTo>
                    <a:cubicBezTo>
                      <a:pt x="259110" y="168949"/>
                      <a:pt x="243782" y="171517"/>
                      <a:pt x="248447" y="179028"/>
                    </a:cubicBezTo>
                    <a:cubicBezTo>
                      <a:pt x="253112" y="186539"/>
                      <a:pt x="259110" y="179598"/>
                      <a:pt x="259110" y="174274"/>
                    </a:cubicBezTo>
                    <a:close/>
                    <a:moveTo>
                      <a:pt x="36228" y="87371"/>
                    </a:moveTo>
                    <a:cubicBezTo>
                      <a:pt x="35085" y="93266"/>
                      <a:pt x="41559" y="110475"/>
                      <a:pt x="48700" y="103344"/>
                    </a:cubicBezTo>
                    <a:cubicBezTo>
                      <a:pt x="55841" y="96213"/>
                      <a:pt x="37751" y="81476"/>
                      <a:pt x="36228" y="87371"/>
                    </a:cubicBezTo>
                    <a:close/>
                    <a:moveTo>
                      <a:pt x="483706" y="188631"/>
                    </a:moveTo>
                    <a:cubicBezTo>
                      <a:pt x="492656" y="189202"/>
                      <a:pt x="491418" y="202228"/>
                      <a:pt x="489704" y="209834"/>
                    </a:cubicBezTo>
                    <a:cubicBezTo>
                      <a:pt x="487990" y="217440"/>
                      <a:pt x="484277" y="235886"/>
                      <a:pt x="492084" y="232938"/>
                    </a:cubicBezTo>
                    <a:cubicBezTo>
                      <a:pt x="501605" y="229420"/>
                      <a:pt x="507413" y="217535"/>
                      <a:pt x="501605" y="213447"/>
                    </a:cubicBezTo>
                    <a:cubicBezTo>
                      <a:pt x="495797" y="209359"/>
                      <a:pt x="496940" y="183211"/>
                      <a:pt x="499225" y="176746"/>
                    </a:cubicBezTo>
                    <a:cubicBezTo>
                      <a:pt x="501510" y="170281"/>
                      <a:pt x="517695" y="174940"/>
                      <a:pt x="512269" y="185018"/>
                    </a:cubicBezTo>
                    <a:cubicBezTo>
                      <a:pt x="506842" y="195097"/>
                      <a:pt x="522361" y="193860"/>
                      <a:pt x="522361" y="205175"/>
                    </a:cubicBezTo>
                    <a:cubicBezTo>
                      <a:pt x="522361" y="216490"/>
                      <a:pt x="531310" y="210499"/>
                      <a:pt x="540736" y="207552"/>
                    </a:cubicBezTo>
                    <a:cubicBezTo>
                      <a:pt x="550161" y="204605"/>
                      <a:pt x="548448" y="199185"/>
                      <a:pt x="541974" y="192149"/>
                    </a:cubicBezTo>
                    <a:cubicBezTo>
                      <a:pt x="535500" y="185113"/>
                      <a:pt x="546639" y="174940"/>
                      <a:pt x="537784" y="169044"/>
                    </a:cubicBezTo>
                    <a:cubicBezTo>
                      <a:pt x="528930" y="163150"/>
                      <a:pt x="522932" y="154212"/>
                      <a:pt x="531310" y="152501"/>
                    </a:cubicBezTo>
                    <a:cubicBezTo>
                      <a:pt x="539688" y="150789"/>
                      <a:pt x="564443" y="136527"/>
                      <a:pt x="561491" y="130632"/>
                    </a:cubicBezTo>
                    <a:cubicBezTo>
                      <a:pt x="558540" y="124737"/>
                      <a:pt x="523408" y="131773"/>
                      <a:pt x="520646" y="142422"/>
                    </a:cubicBezTo>
                    <a:cubicBezTo>
                      <a:pt x="517886" y="153071"/>
                      <a:pt x="492751" y="141186"/>
                      <a:pt x="495702" y="122931"/>
                    </a:cubicBezTo>
                    <a:cubicBezTo>
                      <a:pt x="498653" y="104675"/>
                      <a:pt x="547876" y="101633"/>
                      <a:pt x="562348" y="108098"/>
                    </a:cubicBezTo>
                    <a:cubicBezTo>
                      <a:pt x="576820" y="114564"/>
                      <a:pt x="591958" y="97449"/>
                      <a:pt x="597290" y="87371"/>
                    </a:cubicBezTo>
                    <a:cubicBezTo>
                      <a:pt x="602621" y="77292"/>
                      <a:pt x="586055" y="89177"/>
                      <a:pt x="575963" y="95643"/>
                    </a:cubicBezTo>
                    <a:cubicBezTo>
                      <a:pt x="565870" y="102108"/>
                      <a:pt x="539307" y="95072"/>
                      <a:pt x="525597" y="90318"/>
                    </a:cubicBezTo>
                    <a:cubicBezTo>
                      <a:pt x="511887" y="85564"/>
                      <a:pt x="512554" y="98590"/>
                      <a:pt x="501320" y="100397"/>
                    </a:cubicBezTo>
                    <a:cubicBezTo>
                      <a:pt x="490085" y="102203"/>
                      <a:pt x="492465" y="127019"/>
                      <a:pt x="487134" y="129967"/>
                    </a:cubicBezTo>
                    <a:cubicBezTo>
                      <a:pt x="481802" y="132914"/>
                      <a:pt x="481802" y="151265"/>
                      <a:pt x="471139" y="168474"/>
                    </a:cubicBezTo>
                    <a:cubicBezTo>
                      <a:pt x="460475" y="185684"/>
                      <a:pt x="474757" y="187870"/>
                      <a:pt x="483611" y="188536"/>
                    </a:cubicBezTo>
                    <a:close/>
                    <a:moveTo>
                      <a:pt x="212934" y="203939"/>
                    </a:moveTo>
                    <a:cubicBezTo>
                      <a:pt x="213340" y="196960"/>
                      <a:pt x="214326" y="190027"/>
                      <a:pt x="215886" y="183211"/>
                    </a:cubicBezTo>
                    <a:cubicBezTo>
                      <a:pt x="215886" y="179123"/>
                      <a:pt x="218837" y="177317"/>
                      <a:pt x="224169" y="178553"/>
                    </a:cubicBezTo>
                    <a:cubicBezTo>
                      <a:pt x="229500" y="179789"/>
                      <a:pt x="228929" y="167238"/>
                      <a:pt x="224835" y="166097"/>
                    </a:cubicBezTo>
                    <a:cubicBezTo>
                      <a:pt x="220741" y="164956"/>
                      <a:pt x="218266" y="150124"/>
                      <a:pt x="208174" y="150124"/>
                    </a:cubicBezTo>
                    <a:cubicBezTo>
                      <a:pt x="198082" y="150124"/>
                      <a:pt x="199891" y="158396"/>
                      <a:pt x="205794" y="158966"/>
                    </a:cubicBezTo>
                    <a:cubicBezTo>
                      <a:pt x="211696" y="159536"/>
                      <a:pt x="215314" y="164290"/>
                      <a:pt x="213505" y="168474"/>
                    </a:cubicBezTo>
                    <a:cubicBezTo>
                      <a:pt x="211696" y="172658"/>
                      <a:pt x="209412" y="164290"/>
                      <a:pt x="201128" y="164956"/>
                    </a:cubicBezTo>
                    <a:cubicBezTo>
                      <a:pt x="192845" y="165622"/>
                      <a:pt x="198176" y="154878"/>
                      <a:pt x="188656" y="154212"/>
                    </a:cubicBezTo>
                    <a:cubicBezTo>
                      <a:pt x="179135" y="153547"/>
                      <a:pt x="180944" y="136527"/>
                      <a:pt x="170852" y="136527"/>
                    </a:cubicBezTo>
                    <a:cubicBezTo>
                      <a:pt x="160760" y="136527"/>
                      <a:pt x="160188" y="128255"/>
                      <a:pt x="166758" y="122265"/>
                    </a:cubicBezTo>
                    <a:cubicBezTo>
                      <a:pt x="173327" y="116275"/>
                      <a:pt x="156666" y="111046"/>
                      <a:pt x="156666" y="103915"/>
                    </a:cubicBezTo>
                    <a:cubicBezTo>
                      <a:pt x="156666" y="96784"/>
                      <a:pt x="146003" y="100967"/>
                      <a:pt x="146003" y="95072"/>
                    </a:cubicBezTo>
                    <a:cubicBezTo>
                      <a:pt x="146003" y="89177"/>
                      <a:pt x="141242" y="92125"/>
                      <a:pt x="135911" y="84994"/>
                    </a:cubicBezTo>
                    <a:cubicBezTo>
                      <a:pt x="130579" y="77863"/>
                      <a:pt x="128199" y="84423"/>
                      <a:pt x="123438" y="79099"/>
                    </a:cubicBezTo>
                    <a:cubicBezTo>
                      <a:pt x="118678" y="73774"/>
                      <a:pt x="112204" y="70827"/>
                      <a:pt x="108110" y="72633"/>
                    </a:cubicBezTo>
                    <a:cubicBezTo>
                      <a:pt x="104016" y="74440"/>
                      <a:pt x="94400" y="64932"/>
                      <a:pt x="90877" y="55424"/>
                    </a:cubicBezTo>
                    <a:cubicBezTo>
                      <a:pt x="88021" y="47912"/>
                      <a:pt x="60696" y="35267"/>
                      <a:pt x="57078" y="25283"/>
                    </a:cubicBezTo>
                    <a:cubicBezTo>
                      <a:pt x="53460" y="15300"/>
                      <a:pt x="44034" y="11021"/>
                      <a:pt x="28516" y="11687"/>
                    </a:cubicBezTo>
                    <a:cubicBezTo>
                      <a:pt x="12997" y="12352"/>
                      <a:pt x="6237" y="-4001"/>
                      <a:pt x="2428" y="3985"/>
                    </a:cubicBezTo>
                    <a:cubicBezTo>
                      <a:pt x="-2237" y="14064"/>
                      <a:pt x="19661" y="36503"/>
                      <a:pt x="29753" y="42017"/>
                    </a:cubicBezTo>
                    <a:cubicBezTo>
                      <a:pt x="39845" y="47532"/>
                      <a:pt x="45082" y="69210"/>
                      <a:pt x="56983" y="70541"/>
                    </a:cubicBezTo>
                    <a:cubicBezTo>
                      <a:pt x="68884" y="71872"/>
                      <a:pt x="70027" y="108573"/>
                      <a:pt x="78881" y="110760"/>
                    </a:cubicBezTo>
                    <a:cubicBezTo>
                      <a:pt x="87735" y="112947"/>
                      <a:pt x="106777" y="141566"/>
                      <a:pt x="109728" y="156874"/>
                    </a:cubicBezTo>
                    <a:cubicBezTo>
                      <a:pt x="112680" y="172182"/>
                      <a:pt x="132197" y="179979"/>
                      <a:pt x="138291" y="191293"/>
                    </a:cubicBezTo>
                    <a:cubicBezTo>
                      <a:pt x="144384" y="202608"/>
                      <a:pt x="170852" y="217916"/>
                      <a:pt x="174470" y="222575"/>
                    </a:cubicBezTo>
                    <a:cubicBezTo>
                      <a:pt x="178088" y="227234"/>
                      <a:pt x="181515" y="237978"/>
                      <a:pt x="183991" y="232653"/>
                    </a:cubicBezTo>
                    <a:cubicBezTo>
                      <a:pt x="186466" y="227329"/>
                      <a:pt x="199414" y="232653"/>
                      <a:pt x="205317" y="233319"/>
                    </a:cubicBezTo>
                    <a:cubicBezTo>
                      <a:pt x="211220" y="233984"/>
                      <a:pt x="213410" y="212116"/>
                      <a:pt x="212839" y="203844"/>
                    </a:cubicBezTo>
                    <a:close/>
                    <a:moveTo>
                      <a:pt x="665649" y="108859"/>
                    </a:moveTo>
                    <a:cubicBezTo>
                      <a:pt x="678692" y="110095"/>
                      <a:pt x="672790" y="102393"/>
                      <a:pt x="672790" y="94121"/>
                    </a:cubicBezTo>
                    <a:cubicBezTo>
                      <a:pt x="672790" y="85849"/>
                      <a:pt x="660889" y="92885"/>
                      <a:pt x="660889" y="88797"/>
                    </a:cubicBezTo>
                    <a:cubicBezTo>
                      <a:pt x="660889" y="84708"/>
                      <a:pt x="656604" y="68355"/>
                      <a:pt x="647083" y="81381"/>
                    </a:cubicBezTo>
                    <a:cubicBezTo>
                      <a:pt x="637562" y="94407"/>
                      <a:pt x="650130" y="126544"/>
                      <a:pt x="657746" y="125212"/>
                    </a:cubicBezTo>
                    <a:cubicBezTo>
                      <a:pt x="665363" y="123881"/>
                      <a:pt x="652510" y="108003"/>
                      <a:pt x="665554" y="109144"/>
                    </a:cubicBezTo>
                    <a:close/>
                    <a:moveTo>
                      <a:pt x="617092" y="182831"/>
                    </a:moveTo>
                    <a:cubicBezTo>
                      <a:pt x="619473" y="192339"/>
                      <a:pt x="636134" y="197664"/>
                      <a:pt x="641371" y="189392"/>
                    </a:cubicBezTo>
                    <a:cubicBezTo>
                      <a:pt x="646607" y="181120"/>
                      <a:pt x="614236" y="172182"/>
                      <a:pt x="616998" y="183116"/>
                    </a:cubicBezTo>
                    <a:close/>
                    <a:moveTo>
                      <a:pt x="570250" y="282856"/>
                    </a:moveTo>
                    <a:cubicBezTo>
                      <a:pt x="554255" y="280574"/>
                      <a:pt x="543592" y="292364"/>
                      <a:pt x="527597" y="286469"/>
                    </a:cubicBezTo>
                    <a:cubicBezTo>
                      <a:pt x="511602" y="280574"/>
                      <a:pt x="487705" y="286469"/>
                      <a:pt x="490276" y="291793"/>
                    </a:cubicBezTo>
                    <a:cubicBezTo>
                      <a:pt x="492846" y="297118"/>
                      <a:pt x="506842" y="297118"/>
                      <a:pt x="522837" y="297688"/>
                    </a:cubicBezTo>
                    <a:cubicBezTo>
                      <a:pt x="538832" y="298258"/>
                      <a:pt x="553113" y="289416"/>
                      <a:pt x="563776" y="288846"/>
                    </a:cubicBezTo>
                    <a:cubicBezTo>
                      <a:pt x="574439" y="288275"/>
                      <a:pt x="586150" y="285518"/>
                      <a:pt x="570155" y="283141"/>
                    </a:cubicBezTo>
                    <a:close/>
                    <a:moveTo>
                      <a:pt x="697067" y="174559"/>
                    </a:moveTo>
                    <a:cubicBezTo>
                      <a:pt x="681644" y="169805"/>
                      <a:pt x="655366" y="173894"/>
                      <a:pt x="657937" y="181690"/>
                    </a:cubicBezTo>
                    <a:cubicBezTo>
                      <a:pt x="660507" y="189487"/>
                      <a:pt x="672790" y="185874"/>
                      <a:pt x="685262" y="185874"/>
                    </a:cubicBezTo>
                    <a:cubicBezTo>
                      <a:pt x="697734" y="185874"/>
                      <a:pt x="704303" y="194716"/>
                      <a:pt x="710682" y="194716"/>
                    </a:cubicBezTo>
                    <a:cubicBezTo>
                      <a:pt x="717061" y="194716"/>
                      <a:pt x="712396" y="179598"/>
                      <a:pt x="696972" y="174844"/>
                    </a:cubicBezTo>
                    <a:close/>
                    <a:moveTo>
                      <a:pt x="384785" y="276390"/>
                    </a:moveTo>
                    <a:cubicBezTo>
                      <a:pt x="384214" y="269259"/>
                      <a:pt x="361078" y="275820"/>
                      <a:pt x="349844" y="271066"/>
                    </a:cubicBezTo>
                    <a:cubicBezTo>
                      <a:pt x="338608" y="266312"/>
                      <a:pt x="362316" y="262223"/>
                      <a:pt x="369932" y="257374"/>
                    </a:cubicBezTo>
                    <a:cubicBezTo>
                      <a:pt x="377549" y="252525"/>
                      <a:pt x="365267" y="250909"/>
                      <a:pt x="346320" y="256899"/>
                    </a:cubicBezTo>
                    <a:cubicBezTo>
                      <a:pt x="327374" y="262889"/>
                      <a:pt x="305381" y="243873"/>
                      <a:pt x="304810" y="252144"/>
                    </a:cubicBezTo>
                    <a:cubicBezTo>
                      <a:pt x="304238" y="260417"/>
                      <a:pt x="270440" y="248532"/>
                      <a:pt x="262157" y="242637"/>
                    </a:cubicBezTo>
                    <a:cubicBezTo>
                      <a:pt x="253874" y="236742"/>
                      <a:pt x="221884" y="229040"/>
                      <a:pt x="215314" y="240260"/>
                    </a:cubicBezTo>
                    <a:cubicBezTo>
                      <a:pt x="208745" y="251479"/>
                      <a:pt x="203127" y="241401"/>
                      <a:pt x="205794" y="252144"/>
                    </a:cubicBezTo>
                    <a:cubicBezTo>
                      <a:pt x="207603" y="259181"/>
                      <a:pt x="215314" y="255092"/>
                      <a:pt x="220646" y="255092"/>
                    </a:cubicBezTo>
                    <a:cubicBezTo>
                      <a:pt x="225978" y="255092"/>
                      <a:pt x="223597" y="265171"/>
                      <a:pt x="231309" y="266312"/>
                    </a:cubicBezTo>
                    <a:cubicBezTo>
                      <a:pt x="239021" y="267453"/>
                      <a:pt x="264537" y="274584"/>
                      <a:pt x="266822" y="269259"/>
                    </a:cubicBezTo>
                    <a:cubicBezTo>
                      <a:pt x="269107" y="263935"/>
                      <a:pt x="292909" y="269259"/>
                      <a:pt x="304905" y="278767"/>
                    </a:cubicBezTo>
                    <a:cubicBezTo>
                      <a:pt x="316901" y="288275"/>
                      <a:pt x="344035" y="288846"/>
                      <a:pt x="354699" y="287039"/>
                    </a:cubicBezTo>
                    <a:cubicBezTo>
                      <a:pt x="365362" y="285233"/>
                      <a:pt x="377168" y="294170"/>
                      <a:pt x="381357" y="288180"/>
                    </a:cubicBezTo>
                    <a:cubicBezTo>
                      <a:pt x="385547" y="282190"/>
                      <a:pt x="393163" y="297688"/>
                      <a:pt x="405064" y="288846"/>
                    </a:cubicBezTo>
                    <a:cubicBezTo>
                      <a:pt x="416965" y="280003"/>
                      <a:pt x="385261" y="283806"/>
                      <a:pt x="384690" y="276675"/>
                    </a:cubicBezTo>
                    <a:close/>
                    <a:moveTo>
                      <a:pt x="851305" y="147366"/>
                    </a:moveTo>
                    <a:cubicBezTo>
                      <a:pt x="842451" y="147937"/>
                      <a:pt x="841213" y="163340"/>
                      <a:pt x="833596" y="163340"/>
                    </a:cubicBezTo>
                    <a:cubicBezTo>
                      <a:pt x="825979" y="163340"/>
                      <a:pt x="815221" y="179313"/>
                      <a:pt x="800939" y="184067"/>
                    </a:cubicBezTo>
                    <a:cubicBezTo>
                      <a:pt x="786658" y="188821"/>
                      <a:pt x="786182" y="143278"/>
                      <a:pt x="779613" y="134340"/>
                    </a:cubicBezTo>
                    <a:cubicBezTo>
                      <a:pt x="773043" y="125403"/>
                      <a:pt x="737531" y="118367"/>
                      <a:pt x="734008" y="128445"/>
                    </a:cubicBezTo>
                    <a:cubicBezTo>
                      <a:pt x="730486" y="138524"/>
                      <a:pt x="718109" y="133199"/>
                      <a:pt x="716776" y="141471"/>
                    </a:cubicBezTo>
                    <a:cubicBezTo>
                      <a:pt x="715443" y="149743"/>
                      <a:pt x="719822" y="146796"/>
                      <a:pt x="727439" y="146796"/>
                    </a:cubicBezTo>
                    <a:cubicBezTo>
                      <a:pt x="735055" y="146796"/>
                      <a:pt x="735151" y="152691"/>
                      <a:pt x="738769" y="160392"/>
                    </a:cubicBezTo>
                    <a:cubicBezTo>
                      <a:pt x="742387" y="168094"/>
                      <a:pt x="763618" y="162769"/>
                      <a:pt x="770759" y="162199"/>
                    </a:cubicBezTo>
                    <a:cubicBezTo>
                      <a:pt x="777899" y="161628"/>
                      <a:pt x="779042" y="171707"/>
                      <a:pt x="768950" y="168094"/>
                    </a:cubicBezTo>
                    <a:cubicBezTo>
                      <a:pt x="758858" y="164481"/>
                      <a:pt x="758858" y="172848"/>
                      <a:pt x="751812" y="171041"/>
                    </a:cubicBezTo>
                    <a:cubicBezTo>
                      <a:pt x="744767" y="169235"/>
                      <a:pt x="735151" y="169805"/>
                      <a:pt x="739911" y="173989"/>
                    </a:cubicBezTo>
                    <a:cubicBezTo>
                      <a:pt x="744672" y="178172"/>
                      <a:pt x="751812" y="182451"/>
                      <a:pt x="751812" y="191959"/>
                    </a:cubicBezTo>
                    <a:cubicBezTo>
                      <a:pt x="751812" y="201467"/>
                      <a:pt x="765427" y="199660"/>
                      <a:pt x="765427" y="191959"/>
                    </a:cubicBezTo>
                    <a:cubicBezTo>
                      <a:pt x="765427" y="184257"/>
                      <a:pt x="772568" y="194336"/>
                      <a:pt x="786182" y="197854"/>
                    </a:cubicBezTo>
                    <a:cubicBezTo>
                      <a:pt x="799797" y="201372"/>
                      <a:pt x="790371" y="206696"/>
                      <a:pt x="803986" y="207362"/>
                    </a:cubicBezTo>
                    <a:cubicBezTo>
                      <a:pt x="823905" y="209838"/>
                      <a:pt x="843078" y="216479"/>
                      <a:pt x="860254" y="226853"/>
                    </a:cubicBezTo>
                    <a:cubicBezTo>
                      <a:pt x="872155" y="235696"/>
                      <a:pt x="863777" y="241686"/>
                      <a:pt x="871489" y="249958"/>
                    </a:cubicBezTo>
                    <a:cubicBezTo>
                      <a:pt x="879201" y="258230"/>
                      <a:pt x="881581" y="267738"/>
                      <a:pt x="870918" y="267738"/>
                    </a:cubicBezTo>
                    <a:cubicBezTo>
                      <a:pt x="860254" y="267738"/>
                      <a:pt x="849020" y="278292"/>
                      <a:pt x="851876" y="283711"/>
                    </a:cubicBezTo>
                    <a:cubicBezTo>
                      <a:pt x="854732" y="289131"/>
                      <a:pt x="889959" y="281334"/>
                      <a:pt x="898052" y="281334"/>
                    </a:cubicBezTo>
                    <a:cubicBezTo>
                      <a:pt x="903479" y="281334"/>
                      <a:pt x="909001" y="290842"/>
                      <a:pt x="919378" y="297878"/>
                    </a:cubicBezTo>
                    <a:lnTo>
                      <a:pt x="919378" y="171707"/>
                    </a:lnTo>
                    <a:cubicBezTo>
                      <a:pt x="894624" y="163435"/>
                      <a:pt x="858350" y="147176"/>
                      <a:pt x="851019" y="147651"/>
                    </a:cubicBezTo>
                    <a:close/>
                    <a:moveTo>
                      <a:pt x="594814" y="297403"/>
                    </a:moveTo>
                    <a:cubicBezTo>
                      <a:pt x="592805" y="298639"/>
                      <a:pt x="590623" y="299568"/>
                      <a:pt x="588340" y="300160"/>
                    </a:cubicBezTo>
                    <a:cubicBezTo>
                      <a:pt x="587771" y="302249"/>
                      <a:pt x="586765" y="304193"/>
                      <a:pt x="585388" y="305865"/>
                    </a:cubicBezTo>
                    <a:cubicBezTo>
                      <a:pt x="583675" y="307101"/>
                      <a:pt x="580818" y="304534"/>
                      <a:pt x="578819" y="302252"/>
                    </a:cubicBezTo>
                    <a:cubicBezTo>
                      <a:pt x="567394" y="307006"/>
                      <a:pt x="561301" y="320698"/>
                      <a:pt x="569298" y="324881"/>
                    </a:cubicBezTo>
                    <a:cubicBezTo>
                      <a:pt x="577295" y="329065"/>
                      <a:pt x="588340" y="318130"/>
                      <a:pt x="594433" y="310524"/>
                    </a:cubicBezTo>
                    <a:lnTo>
                      <a:pt x="597099" y="307196"/>
                    </a:lnTo>
                    <a:cubicBezTo>
                      <a:pt x="597670" y="306469"/>
                      <a:pt x="598343" y="305828"/>
                      <a:pt x="599098" y="305294"/>
                    </a:cubicBezTo>
                    <a:lnTo>
                      <a:pt x="601097" y="304059"/>
                    </a:lnTo>
                    <a:cubicBezTo>
                      <a:pt x="599265" y="301596"/>
                      <a:pt x="597047" y="299445"/>
                      <a:pt x="594528" y="297688"/>
                    </a:cubicBezTo>
                    <a:close/>
                    <a:moveTo>
                      <a:pt x="430009" y="145274"/>
                    </a:moveTo>
                    <a:cubicBezTo>
                      <a:pt x="439660" y="138251"/>
                      <a:pt x="444312" y="126245"/>
                      <a:pt x="441910" y="114564"/>
                    </a:cubicBezTo>
                    <a:cubicBezTo>
                      <a:pt x="440672" y="102679"/>
                      <a:pt x="467901" y="102108"/>
                      <a:pt x="472091" y="97354"/>
                    </a:cubicBezTo>
                    <a:cubicBezTo>
                      <a:pt x="476280" y="92600"/>
                      <a:pt x="466188" y="84899"/>
                      <a:pt x="458476" y="81381"/>
                    </a:cubicBezTo>
                    <a:cubicBezTo>
                      <a:pt x="450764" y="77863"/>
                      <a:pt x="457238" y="70161"/>
                      <a:pt x="451906" y="65407"/>
                    </a:cubicBezTo>
                    <a:cubicBezTo>
                      <a:pt x="446575" y="60653"/>
                      <a:pt x="437721" y="48198"/>
                      <a:pt x="445432" y="47627"/>
                    </a:cubicBezTo>
                    <a:cubicBezTo>
                      <a:pt x="453144" y="47057"/>
                      <a:pt x="440101" y="36408"/>
                      <a:pt x="446575" y="32890"/>
                    </a:cubicBezTo>
                    <a:lnTo>
                      <a:pt x="449526" y="31368"/>
                    </a:lnTo>
                    <a:cubicBezTo>
                      <a:pt x="446599" y="29671"/>
                      <a:pt x="443362" y="28572"/>
                      <a:pt x="440005" y="28136"/>
                    </a:cubicBezTo>
                    <a:cubicBezTo>
                      <a:pt x="430485" y="28136"/>
                      <a:pt x="408016" y="25759"/>
                      <a:pt x="409158" y="41162"/>
                    </a:cubicBezTo>
                    <a:cubicBezTo>
                      <a:pt x="410301" y="56565"/>
                      <a:pt x="396115" y="50670"/>
                      <a:pt x="397352" y="58847"/>
                    </a:cubicBezTo>
                    <a:cubicBezTo>
                      <a:pt x="398590" y="67023"/>
                      <a:pt x="390212" y="67214"/>
                      <a:pt x="391354" y="77863"/>
                    </a:cubicBezTo>
                    <a:cubicBezTo>
                      <a:pt x="392497" y="88512"/>
                      <a:pt x="385451" y="83758"/>
                      <a:pt x="373646" y="89653"/>
                    </a:cubicBezTo>
                    <a:cubicBezTo>
                      <a:pt x="361839" y="95548"/>
                      <a:pt x="366505" y="86135"/>
                      <a:pt x="354604" y="86135"/>
                    </a:cubicBezTo>
                    <a:cubicBezTo>
                      <a:pt x="342703" y="86135"/>
                      <a:pt x="341560" y="92030"/>
                      <a:pt x="334419" y="94407"/>
                    </a:cubicBezTo>
                    <a:cubicBezTo>
                      <a:pt x="327279" y="96784"/>
                      <a:pt x="313093" y="93171"/>
                      <a:pt x="308332" y="96784"/>
                    </a:cubicBezTo>
                    <a:cubicBezTo>
                      <a:pt x="303572" y="100397"/>
                      <a:pt x="296527" y="88512"/>
                      <a:pt x="291766" y="88512"/>
                    </a:cubicBezTo>
                    <a:cubicBezTo>
                      <a:pt x="289291" y="88512"/>
                      <a:pt x="287196" y="82046"/>
                      <a:pt x="285768" y="75676"/>
                    </a:cubicBezTo>
                    <a:cubicBezTo>
                      <a:pt x="285012" y="75542"/>
                      <a:pt x="284239" y="75542"/>
                      <a:pt x="283483" y="75676"/>
                    </a:cubicBezTo>
                    <a:cubicBezTo>
                      <a:pt x="275771" y="76246"/>
                      <a:pt x="263013" y="96593"/>
                      <a:pt x="270440" y="103439"/>
                    </a:cubicBezTo>
                    <a:cubicBezTo>
                      <a:pt x="279294" y="111711"/>
                      <a:pt x="276914" y="124737"/>
                      <a:pt x="281103" y="131298"/>
                    </a:cubicBezTo>
                    <a:cubicBezTo>
                      <a:pt x="285292" y="137858"/>
                      <a:pt x="298336" y="138999"/>
                      <a:pt x="298336" y="151360"/>
                    </a:cubicBezTo>
                    <a:cubicBezTo>
                      <a:pt x="298336" y="163720"/>
                      <a:pt x="309570" y="183307"/>
                      <a:pt x="317377" y="177982"/>
                    </a:cubicBezTo>
                    <a:cubicBezTo>
                      <a:pt x="325184" y="172658"/>
                      <a:pt x="330992" y="180359"/>
                      <a:pt x="333372" y="185684"/>
                    </a:cubicBezTo>
                    <a:cubicBezTo>
                      <a:pt x="335752" y="191008"/>
                      <a:pt x="354032" y="181595"/>
                      <a:pt x="360030" y="182736"/>
                    </a:cubicBezTo>
                    <a:cubicBezTo>
                      <a:pt x="366028" y="183877"/>
                      <a:pt x="384309" y="187490"/>
                      <a:pt x="385451" y="194621"/>
                    </a:cubicBezTo>
                    <a:cubicBezTo>
                      <a:pt x="386594" y="201752"/>
                      <a:pt x="403255" y="193956"/>
                      <a:pt x="414014" y="189867"/>
                    </a:cubicBezTo>
                    <a:cubicBezTo>
                      <a:pt x="424772" y="185779"/>
                      <a:pt x="419060" y="151740"/>
                      <a:pt x="429723" y="145274"/>
                    </a:cubicBezTo>
                    <a:close/>
                    <a:moveTo>
                      <a:pt x="474471" y="310999"/>
                    </a:moveTo>
                    <a:cubicBezTo>
                      <a:pt x="477993" y="316324"/>
                      <a:pt x="488085" y="316324"/>
                      <a:pt x="492275" y="319842"/>
                    </a:cubicBezTo>
                    <a:cubicBezTo>
                      <a:pt x="496464" y="323360"/>
                      <a:pt x="511316" y="331061"/>
                      <a:pt x="511316" y="321078"/>
                    </a:cubicBezTo>
                    <a:cubicBezTo>
                      <a:pt x="511316" y="311094"/>
                      <a:pt x="470186" y="305009"/>
                      <a:pt x="474185" y="310999"/>
                    </a:cubicBezTo>
                    <a:close/>
                    <a:moveTo>
                      <a:pt x="444861" y="282475"/>
                    </a:moveTo>
                    <a:cubicBezTo>
                      <a:pt x="442481" y="287800"/>
                      <a:pt x="432389" y="288941"/>
                      <a:pt x="426486" y="284852"/>
                    </a:cubicBezTo>
                    <a:cubicBezTo>
                      <a:pt x="420583" y="280764"/>
                      <a:pt x="413157" y="290462"/>
                      <a:pt x="416965" y="295501"/>
                    </a:cubicBezTo>
                    <a:cubicBezTo>
                      <a:pt x="424689" y="303009"/>
                      <a:pt x="436283" y="304907"/>
                      <a:pt x="446004" y="300255"/>
                    </a:cubicBezTo>
                    <a:cubicBezTo>
                      <a:pt x="460856" y="293124"/>
                      <a:pt x="470948" y="299590"/>
                      <a:pt x="474566" y="291888"/>
                    </a:cubicBezTo>
                    <a:cubicBezTo>
                      <a:pt x="478184" y="284187"/>
                      <a:pt x="447146" y="276675"/>
                      <a:pt x="444575" y="28200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F54F638-4A8E-5899-EDB4-A62BE86D897A}"/>
                </a:ext>
              </a:extLst>
            </p:cNvPr>
            <p:cNvGrpSpPr/>
            <p:nvPr/>
          </p:nvGrpSpPr>
          <p:grpSpPr>
            <a:xfrm>
              <a:off x="6278579" y="2148704"/>
              <a:ext cx="3698785" cy="2560637"/>
              <a:chOff x="12885055" y="2426868"/>
              <a:chExt cx="8104980" cy="5611005"/>
            </a:xfrm>
            <a:grpFill/>
          </p:grpSpPr>
          <p:sp>
            <p:nvSpPr>
              <p:cNvPr id="54" name="Freeform 2761">
                <a:extLst>
                  <a:ext uri="{FF2B5EF4-FFF2-40B4-BE49-F238E27FC236}">
                    <a16:creationId xmlns:a16="http://schemas.microsoft.com/office/drawing/2014/main" id="{E65AC49D-B8CD-5837-DC14-9DF43EE5515F}"/>
                  </a:ext>
                </a:extLst>
              </p:cNvPr>
              <p:cNvSpPr/>
              <p:nvPr/>
            </p:nvSpPr>
            <p:spPr>
              <a:xfrm>
                <a:off x="13606135" y="5861458"/>
                <a:ext cx="67348" cy="89677"/>
              </a:xfrm>
              <a:custGeom>
                <a:avLst/>
                <a:gdLst>
                  <a:gd name="connsiteX0" fmla="*/ 26158 w 28562"/>
                  <a:gd name="connsiteY0" fmla="*/ 17313 h 38032"/>
                  <a:gd name="connsiteX1" fmla="*/ 16638 w 28562"/>
                  <a:gd name="connsiteY1" fmla="*/ 1815 h 38032"/>
                  <a:gd name="connsiteX2" fmla="*/ 16638 w 28562"/>
                  <a:gd name="connsiteY2" fmla="*/ 4382 h 38032"/>
                  <a:gd name="connsiteX3" fmla="*/ 1785 w 28562"/>
                  <a:gd name="connsiteY3" fmla="*/ 34427 h 38032"/>
                  <a:gd name="connsiteX4" fmla="*/ 11306 w 28562"/>
                  <a:gd name="connsiteY4" fmla="*/ 38421 h 38032"/>
                  <a:gd name="connsiteX5" fmla="*/ 26158 w 28562"/>
                  <a:gd name="connsiteY5" fmla="*/ 17313 h 3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62" h="38032">
                    <a:moveTo>
                      <a:pt x="26158" y="17313"/>
                    </a:moveTo>
                    <a:cubicBezTo>
                      <a:pt x="29967" y="14080"/>
                      <a:pt x="32156" y="1054"/>
                      <a:pt x="16638" y="1815"/>
                    </a:cubicBezTo>
                    <a:cubicBezTo>
                      <a:pt x="16590" y="2670"/>
                      <a:pt x="16590" y="3527"/>
                      <a:pt x="16638" y="4382"/>
                    </a:cubicBezTo>
                    <a:cubicBezTo>
                      <a:pt x="16638" y="10372"/>
                      <a:pt x="7117" y="23398"/>
                      <a:pt x="1785" y="34427"/>
                    </a:cubicBezTo>
                    <a:lnTo>
                      <a:pt x="11306" y="38421"/>
                    </a:lnTo>
                    <a:cubicBezTo>
                      <a:pt x="15431" y="30840"/>
                      <a:pt x="20415" y="23758"/>
                      <a:pt x="26158" y="1731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55" name="Freeform 2762">
                <a:extLst>
                  <a:ext uri="{FF2B5EF4-FFF2-40B4-BE49-F238E27FC236}">
                    <a16:creationId xmlns:a16="http://schemas.microsoft.com/office/drawing/2014/main" id="{465DA108-8CE0-795E-E9C7-3EAF979619E8}"/>
                  </a:ext>
                </a:extLst>
              </p:cNvPr>
              <p:cNvSpPr/>
              <p:nvPr/>
            </p:nvSpPr>
            <p:spPr>
              <a:xfrm>
                <a:off x="13627462" y="5729036"/>
                <a:ext cx="314293" cy="246613"/>
              </a:xfrm>
              <a:custGeom>
                <a:avLst/>
                <a:gdLst>
                  <a:gd name="connsiteX0" fmla="*/ 17114 w 133291"/>
                  <a:gd name="connsiteY0" fmla="*/ 73473 h 104588"/>
                  <a:gd name="connsiteX1" fmla="*/ 1785 w 133291"/>
                  <a:gd name="connsiteY1" fmla="*/ 94581 h 104588"/>
                  <a:gd name="connsiteX2" fmla="*/ 2832 w 133291"/>
                  <a:gd name="connsiteY2" fmla="*/ 95057 h 104588"/>
                  <a:gd name="connsiteX3" fmla="*/ 4356 w 133291"/>
                  <a:gd name="connsiteY3" fmla="*/ 102092 h 104588"/>
                  <a:gd name="connsiteX4" fmla="*/ 22635 w 133291"/>
                  <a:gd name="connsiteY4" fmla="*/ 111600 h 104588"/>
                  <a:gd name="connsiteX5" fmla="*/ 41677 w 133291"/>
                  <a:gd name="connsiteY5" fmla="*/ 101332 h 104588"/>
                  <a:gd name="connsiteX6" fmla="*/ 110513 w 133291"/>
                  <a:gd name="connsiteY6" fmla="*/ 66533 h 104588"/>
                  <a:gd name="connsiteX7" fmla="*/ 115273 w 133291"/>
                  <a:gd name="connsiteY7" fmla="*/ 54743 h 104588"/>
                  <a:gd name="connsiteX8" fmla="*/ 116892 w 133291"/>
                  <a:gd name="connsiteY8" fmla="*/ 38864 h 104588"/>
                  <a:gd name="connsiteX9" fmla="*/ 115273 w 133291"/>
                  <a:gd name="connsiteY9" fmla="*/ 22320 h 104588"/>
                  <a:gd name="connsiteX10" fmla="*/ 127936 w 133291"/>
                  <a:gd name="connsiteY10" fmla="*/ 12812 h 104588"/>
                  <a:gd name="connsiteX11" fmla="*/ 139741 w 133291"/>
                  <a:gd name="connsiteY11" fmla="*/ 4160 h 104588"/>
                  <a:gd name="connsiteX12" fmla="*/ 131839 w 133291"/>
                  <a:gd name="connsiteY12" fmla="*/ 1783 h 104588"/>
                  <a:gd name="connsiteX13" fmla="*/ 109751 w 133291"/>
                  <a:gd name="connsiteY13" fmla="*/ 4920 h 104588"/>
                  <a:gd name="connsiteX14" fmla="*/ 82807 w 133291"/>
                  <a:gd name="connsiteY14" fmla="*/ 12812 h 104588"/>
                  <a:gd name="connsiteX15" fmla="*/ 59862 w 133291"/>
                  <a:gd name="connsiteY15" fmla="*/ 12051 h 104588"/>
                  <a:gd name="connsiteX16" fmla="*/ 47199 w 133291"/>
                  <a:gd name="connsiteY16" fmla="*/ 14428 h 104588"/>
                  <a:gd name="connsiteX17" fmla="*/ 29015 w 133291"/>
                  <a:gd name="connsiteY17" fmla="*/ 14428 h 104588"/>
                  <a:gd name="connsiteX18" fmla="*/ 21112 w 133291"/>
                  <a:gd name="connsiteY18" fmla="*/ 19182 h 104588"/>
                  <a:gd name="connsiteX19" fmla="*/ 9211 w 133291"/>
                  <a:gd name="connsiteY19" fmla="*/ 33064 h 104588"/>
                  <a:gd name="connsiteX20" fmla="*/ 9211 w 133291"/>
                  <a:gd name="connsiteY20" fmla="*/ 43143 h 104588"/>
                  <a:gd name="connsiteX21" fmla="*/ 7593 w 133291"/>
                  <a:gd name="connsiteY21" fmla="*/ 57975 h 104588"/>
                  <a:gd name="connsiteX22" fmla="*/ 17114 w 133291"/>
                  <a:gd name="connsiteY22" fmla="*/ 73473 h 10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291" h="104588">
                    <a:moveTo>
                      <a:pt x="17114" y="73473"/>
                    </a:moveTo>
                    <a:cubicBezTo>
                      <a:pt x="11203" y="79893"/>
                      <a:pt x="6059" y="86976"/>
                      <a:pt x="1785" y="94581"/>
                    </a:cubicBezTo>
                    <a:lnTo>
                      <a:pt x="2832" y="95057"/>
                    </a:lnTo>
                    <a:lnTo>
                      <a:pt x="4356" y="102092"/>
                    </a:lnTo>
                    <a:lnTo>
                      <a:pt x="22635" y="111600"/>
                    </a:lnTo>
                    <a:cubicBezTo>
                      <a:pt x="28461" y="107290"/>
                      <a:pt x="34873" y="103832"/>
                      <a:pt x="41677" y="101332"/>
                    </a:cubicBezTo>
                    <a:cubicBezTo>
                      <a:pt x="47199" y="100571"/>
                      <a:pt x="110513" y="66533"/>
                      <a:pt x="110513" y="66533"/>
                    </a:cubicBezTo>
                    <a:cubicBezTo>
                      <a:pt x="110513" y="66533"/>
                      <a:pt x="116035" y="57880"/>
                      <a:pt x="115273" y="54743"/>
                    </a:cubicBezTo>
                    <a:cubicBezTo>
                      <a:pt x="113846" y="49431"/>
                      <a:pt x="114422" y="43780"/>
                      <a:pt x="116892" y="38864"/>
                    </a:cubicBezTo>
                    <a:cubicBezTo>
                      <a:pt x="120034" y="34966"/>
                      <a:pt x="112893" y="28595"/>
                      <a:pt x="115273" y="22320"/>
                    </a:cubicBezTo>
                    <a:cubicBezTo>
                      <a:pt x="117653" y="16045"/>
                      <a:pt x="127936" y="12812"/>
                      <a:pt x="127936" y="12812"/>
                    </a:cubicBezTo>
                    <a:lnTo>
                      <a:pt x="139741" y="4160"/>
                    </a:lnTo>
                    <a:lnTo>
                      <a:pt x="131839" y="1783"/>
                    </a:lnTo>
                    <a:cubicBezTo>
                      <a:pt x="124747" y="4237"/>
                      <a:pt x="117247" y="5303"/>
                      <a:pt x="109751" y="4920"/>
                    </a:cubicBezTo>
                    <a:cubicBezTo>
                      <a:pt x="97850" y="4160"/>
                      <a:pt x="95470" y="12812"/>
                      <a:pt x="82807" y="12812"/>
                    </a:cubicBezTo>
                    <a:cubicBezTo>
                      <a:pt x="70144" y="12812"/>
                      <a:pt x="63004" y="15950"/>
                      <a:pt x="59862" y="12051"/>
                    </a:cubicBezTo>
                    <a:cubicBezTo>
                      <a:pt x="56720" y="8153"/>
                      <a:pt x="55958" y="10435"/>
                      <a:pt x="47199" y="14428"/>
                    </a:cubicBezTo>
                    <a:cubicBezTo>
                      <a:pt x="41687" y="18073"/>
                      <a:pt x="34527" y="18073"/>
                      <a:pt x="29015" y="14428"/>
                    </a:cubicBezTo>
                    <a:cubicBezTo>
                      <a:pt x="25016" y="11291"/>
                      <a:pt x="21874" y="15189"/>
                      <a:pt x="21112" y="19182"/>
                    </a:cubicBezTo>
                    <a:cubicBezTo>
                      <a:pt x="20351" y="23176"/>
                      <a:pt x="21112" y="31353"/>
                      <a:pt x="9211" y="33064"/>
                    </a:cubicBezTo>
                    <a:cubicBezTo>
                      <a:pt x="8450" y="36677"/>
                      <a:pt x="6926" y="40480"/>
                      <a:pt x="9211" y="43143"/>
                    </a:cubicBezTo>
                    <a:cubicBezTo>
                      <a:pt x="11496" y="45805"/>
                      <a:pt x="8545" y="51605"/>
                      <a:pt x="7593" y="57975"/>
                    </a:cubicBezTo>
                    <a:cubicBezTo>
                      <a:pt x="23111" y="57215"/>
                      <a:pt x="20922" y="70241"/>
                      <a:pt x="17114" y="7347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56" name="Freeform 2763">
                <a:extLst>
                  <a:ext uri="{FF2B5EF4-FFF2-40B4-BE49-F238E27FC236}">
                    <a16:creationId xmlns:a16="http://schemas.microsoft.com/office/drawing/2014/main" id="{16C4259D-2AC7-DECA-A26F-812B0828C3DE}"/>
                  </a:ext>
                </a:extLst>
              </p:cNvPr>
              <p:cNvSpPr/>
              <p:nvPr/>
            </p:nvSpPr>
            <p:spPr>
              <a:xfrm>
                <a:off x="17889331" y="5671193"/>
                <a:ext cx="157147" cy="224193"/>
              </a:xfrm>
              <a:custGeom>
                <a:avLst/>
                <a:gdLst>
                  <a:gd name="connsiteX0" fmla="*/ 16810 w 66645"/>
                  <a:gd name="connsiteY0" fmla="*/ 9769 h 95080"/>
                  <a:gd name="connsiteX1" fmla="*/ 5004 w 66645"/>
                  <a:gd name="connsiteY1" fmla="*/ 18612 h 95080"/>
                  <a:gd name="connsiteX2" fmla="*/ 11288 w 66645"/>
                  <a:gd name="connsiteY2" fmla="*/ 29166 h 95080"/>
                  <a:gd name="connsiteX3" fmla="*/ 15707 w 66645"/>
                  <a:gd name="connsiteY3" fmla="*/ 33500 h 95080"/>
                  <a:gd name="connsiteX4" fmla="*/ 11366 w 66645"/>
                  <a:gd name="connsiteY4" fmla="*/ 37913 h 95080"/>
                  <a:gd name="connsiteX5" fmla="*/ 10051 w 66645"/>
                  <a:gd name="connsiteY5" fmla="*/ 37723 h 95080"/>
                  <a:gd name="connsiteX6" fmla="*/ 9193 w 66645"/>
                  <a:gd name="connsiteY6" fmla="*/ 56169 h 95080"/>
                  <a:gd name="connsiteX7" fmla="*/ 2624 w 66645"/>
                  <a:gd name="connsiteY7" fmla="*/ 80414 h 95080"/>
                  <a:gd name="connsiteX8" fmla="*/ 5575 w 66645"/>
                  <a:gd name="connsiteY8" fmla="*/ 93725 h 95080"/>
                  <a:gd name="connsiteX9" fmla="*/ 43658 w 66645"/>
                  <a:gd name="connsiteY9" fmla="*/ 81270 h 95080"/>
                  <a:gd name="connsiteX10" fmla="*/ 62700 w 66645"/>
                  <a:gd name="connsiteY10" fmla="*/ 72998 h 95080"/>
                  <a:gd name="connsiteX11" fmla="*/ 70983 w 66645"/>
                  <a:gd name="connsiteY11" fmla="*/ 64441 h 95080"/>
                  <a:gd name="connsiteX12" fmla="*/ 65652 w 66645"/>
                  <a:gd name="connsiteY12" fmla="*/ 35441 h 95080"/>
                  <a:gd name="connsiteX13" fmla="*/ 44896 w 66645"/>
                  <a:gd name="connsiteY13" fmla="*/ 1783 h 95080"/>
                  <a:gd name="connsiteX14" fmla="*/ 34328 w 66645"/>
                  <a:gd name="connsiteY14" fmla="*/ 5776 h 95080"/>
                  <a:gd name="connsiteX15" fmla="*/ 16810 w 66645"/>
                  <a:gd name="connsiteY15" fmla="*/ 9769 h 9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645" h="95080">
                    <a:moveTo>
                      <a:pt x="16810" y="9769"/>
                    </a:moveTo>
                    <a:cubicBezTo>
                      <a:pt x="15001" y="11481"/>
                      <a:pt x="9669" y="14904"/>
                      <a:pt x="5004" y="18612"/>
                    </a:cubicBezTo>
                    <a:cubicBezTo>
                      <a:pt x="7289" y="22320"/>
                      <a:pt x="6813" y="28786"/>
                      <a:pt x="11288" y="29166"/>
                    </a:cubicBezTo>
                    <a:cubicBezTo>
                      <a:pt x="13707" y="29144"/>
                      <a:pt x="15685" y="31085"/>
                      <a:pt x="15707" y="33500"/>
                    </a:cubicBezTo>
                    <a:cubicBezTo>
                      <a:pt x="15728" y="35916"/>
                      <a:pt x="13785" y="37891"/>
                      <a:pt x="11366" y="37913"/>
                    </a:cubicBezTo>
                    <a:cubicBezTo>
                      <a:pt x="10921" y="37917"/>
                      <a:pt x="10477" y="37853"/>
                      <a:pt x="10051" y="37723"/>
                    </a:cubicBezTo>
                    <a:cubicBezTo>
                      <a:pt x="3290" y="36297"/>
                      <a:pt x="3195" y="47231"/>
                      <a:pt x="9193" y="56169"/>
                    </a:cubicBezTo>
                    <a:cubicBezTo>
                      <a:pt x="15191" y="65106"/>
                      <a:pt x="-2137" y="75660"/>
                      <a:pt x="2624" y="80414"/>
                    </a:cubicBezTo>
                    <a:cubicBezTo>
                      <a:pt x="7384" y="85168"/>
                      <a:pt x="3576" y="90778"/>
                      <a:pt x="5575" y="93725"/>
                    </a:cubicBezTo>
                    <a:cubicBezTo>
                      <a:pt x="7575" y="96673"/>
                      <a:pt x="32900" y="92489"/>
                      <a:pt x="43658" y="81270"/>
                    </a:cubicBezTo>
                    <a:cubicBezTo>
                      <a:pt x="54417" y="70050"/>
                      <a:pt x="57559" y="71762"/>
                      <a:pt x="62700" y="72998"/>
                    </a:cubicBezTo>
                    <a:cubicBezTo>
                      <a:pt x="67842" y="74234"/>
                      <a:pt x="74030" y="68814"/>
                      <a:pt x="70983" y="64441"/>
                    </a:cubicBezTo>
                    <a:cubicBezTo>
                      <a:pt x="66468" y="55481"/>
                      <a:pt x="64618" y="45418"/>
                      <a:pt x="65652" y="35441"/>
                    </a:cubicBezTo>
                    <a:cubicBezTo>
                      <a:pt x="66223" y="27454"/>
                      <a:pt x="55369" y="13192"/>
                      <a:pt x="44896" y="1783"/>
                    </a:cubicBezTo>
                    <a:cubicBezTo>
                      <a:pt x="41991" y="4377"/>
                      <a:pt x="38225" y="5800"/>
                      <a:pt x="34328" y="5776"/>
                    </a:cubicBezTo>
                    <a:cubicBezTo>
                      <a:pt x="28213" y="5224"/>
                      <a:pt x="22080" y="6622"/>
                      <a:pt x="16810" y="976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57" name="Freeform 2764">
                <a:extLst>
                  <a:ext uri="{FF2B5EF4-FFF2-40B4-BE49-F238E27FC236}">
                    <a16:creationId xmlns:a16="http://schemas.microsoft.com/office/drawing/2014/main" id="{A4896B3D-0BD0-C53E-3CE3-9CECF2D83D6C}"/>
                  </a:ext>
                </a:extLst>
              </p:cNvPr>
              <p:cNvSpPr/>
              <p:nvPr/>
            </p:nvSpPr>
            <p:spPr>
              <a:xfrm>
                <a:off x="16115493" y="6314978"/>
                <a:ext cx="202045" cy="269032"/>
              </a:xfrm>
              <a:custGeom>
                <a:avLst/>
                <a:gdLst>
                  <a:gd name="connsiteX0" fmla="*/ 85687 w 85687"/>
                  <a:gd name="connsiteY0" fmla="*/ 95004 h 114096"/>
                  <a:gd name="connsiteX1" fmla="*/ 77594 w 85687"/>
                  <a:gd name="connsiteY1" fmla="*/ 56306 h 114096"/>
                  <a:gd name="connsiteX2" fmla="*/ 63218 w 85687"/>
                  <a:gd name="connsiteY2" fmla="*/ 71899 h 114096"/>
                  <a:gd name="connsiteX3" fmla="*/ 64361 w 85687"/>
                  <a:gd name="connsiteY3" fmla="*/ 50316 h 114096"/>
                  <a:gd name="connsiteX4" fmla="*/ 79974 w 85687"/>
                  <a:gd name="connsiteY4" fmla="*/ 29969 h 114096"/>
                  <a:gd name="connsiteX5" fmla="*/ 65598 w 85687"/>
                  <a:gd name="connsiteY5" fmla="*/ 25120 h 114096"/>
                  <a:gd name="connsiteX6" fmla="*/ 42748 w 85687"/>
                  <a:gd name="connsiteY6" fmla="*/ 26356 h 114096"/>
                  <a:gd name="connsiteX7" fmla="*/ 33227 w 85687"/>
                  <a:gd name="connsiteY7" fmla="*/ 16848 h 114096"/>
                  <a:gd name="connsiteX8" fmla="*/ 20089 w 85687"/>
                  <a:gd name="connsiteY8" fmla="*/ 6009 h 114096"/>
                  <a:gd name="connsiteX9" fmla="*/ 3236 w 85687"/>
                  <a:gd name="connsiteY9" fmla="*/ 6009 h 114096"/>
                  <a:gd name="connsiteX10" fmla="*/ 16471 w 85687"/>
                  <a:gd name="connsiteY10" fmla="*/ 22838 h 114096"/>
                  <a:gd name="connsiteX11" fmla="*/ 5617 w 85687"/>
                  <a:gd name="connsiteY11" fmla="*/ 31205 h 114096"/>
                  <a:gd name="connsiteX12" fmla="*/ 10472 w 85687"/>
                  <a:gd name="connsiteY12" fmla="*/ 61155 h 114096"/>
                  <a:gd name="connsiteX13" fmla="*/ 17518 w 85687"/>
                  <a:gd name="connsiteY13" fmla="*/ 97856 h 114096"/>
                  <a:gd name="connsiteX14" fmla="*/ 30942 w 85687"/>
                  <a:gd name="connsiteY14" fmla="*/ 94148 h 114096"/>
                  <a:gd name="connsiteX15" fmla="*/ 46937 w 85687"/>
                  <a:gd name="connsiteY15" fmla="*/ 86446 h 114096"/>
                  <a:gd name="connsiteX16" fmla="*/ 59029 w 85687"/>
                  <a:gd name="connsiteY16" fmla="*/ 76938 h 114096"/>
                  <a:gd name="connsiteX17" fmla="*/ 69692 w 85687"/>
                  <a:gd name="connsiteY17" fmla="*/ 104226 h 114096"/>
                  <a:gd name="connsiteX18" fmla="*/ 72834 w 85687"/>
                  <a:gd name="connsiteY18" fmla="*/ 114305 h 114096"/>
                  <a:gd name="connsiteX19" fmla="*/ 79975 w 85687"/>
                  <a:gd name="connsiteY19" fmla="*/ 108410 h 114096"/>
                  <a:gd name="connsiteX20" fmla="*/ 85687 w 85687"/>
                  <a:gd name="connsiteY20" fmla="*/ 95004 h 1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687" h="114096">
                    <a:moveTo>
                      <a:pt x="85687" y="95004"/>
                    </a:moveTo>
                    <a:cubicBezTo>
                      <a:pt x="82164" y="75322"/>
                      <a:pt x="80165" y="56306"/>
                      <a:pt x="77594" y="56306"/>
                    </a:cubicBezTo>
                    <a:cubicBezTo>
                      <a:pt x="75024" y="56306"/>
                      <a:pt x="69216" y="73135"/>
                      <a:pt x="63218" y="71899"/>
                    </a:cubicBezTo>
                    <a:cubicBezTo>
                      <a:pt x="57220" y="70663"/>
                      <a:pt x="57220" y="50316"/>
                      <a:pt x="64361" y="50316"/>
                    </a:cubicBezTo>
                    <a:cubicBezTo>
                      <a:pt x="71501" y="50316"/>
                      <a:pt x="79974" y="34723"/>
                      <a:pt x="79974" y="29969"/>
                    </a:cubicBezTo>
                    <a:cubicBezTo>
                      <a:pt x="79974" y="25215"/>
                      <a:pt x="72834" y="25120"/>
                      <a:pt x="65598" y="25120"/>
                    </a:cubicBezTo>
                    <a:cubicBezTo>
                      <a:pt x="58362" y="25120"/>
                      <a:pt x="42748" y="26356"/>
                      <a:pt x="42748" y="26356"/>
                    </a:cubicBezTo>
                    <a:cubicBezTo>
                      <a:pt x="42748" y="26356"/>
                      <a:pt x="33227" y="22743"/>
                      <a:pt x="33227" y="16848"/>
                    </a:cubicBezTo>
                    <a:cubicBezTo>
                      <a:pt x="33227" y="10953"/>
                      <a:pt x="29705" y="6009"/>
                      <a:pt x="20089" y="6009"/>
                    </a:cubicBezTo>
                    <a:cubicBezTo>
                      <a:pt x="10472" y="6009"/>
                      <a:pt x="10568" y="-3499"/>
                      <a:pt x="3236" y="6009"/>
                    </a:cubicBezTo>
                    <a:cubicBezTo>
                      <a:pt x="-4094" y="15517"/>
                      <a:pt x="18851" y="15517"/>
                      <a:pt x="16471" y="22838"/>
                    </a:cubicBezTo>
                    <a:cubicBezTo>
                      <a:pt x="14090" y="30159"/>
                      <a:pt x="6950" y="25215"/>
                      <a:pt x="5617" y="31205"/>
                    </a:cubicBezTo>
                    <a:cubicBezTo>
                      <a:pt x="5071" y="41420"/>
                      <a:pt x="6727" y="51634"/>
                      <a:pt x="10472" y="61155"/>
                    </a:cubicBezTo>
                    <a:cubicBezTo>
                      <a:pt x="14749" y="72940"/>
                      <a:pt x="17127" y="85327"/>
                      <a:pt x="17518" y="97856"/>
                    </a:cubicBezTo>
                    <a:cubicBezTo>
                      <a:pt x="23135" y="96715"/>
                      <a:pt x="25706" y="94148"/>
                      <a:pt x="30942" y="94148"/>
                    </a:cubicBezTo>
                    <a:cubicBezTo>
                      <a:pt x="36179" y="94148"/>
                      <a:pt x="46271" y="93292"/>
                      <a:pt x="46937" y="86446"/>
                    </a:cubicBezTo>
                    <a:cubicBezTo>
                      <a:pt x="47604" y="79601"/>
                      <a:pt x="54935" y="74656"/>
                      <a:pt x="59029" y="76938"/>
                    </a:cubicBezTo>
                    <a:cubicBezTo>
                      <a:pt x="65326" y="84713"/>
                      <a:pt x="69052" y="94247"/>
                      <a:pt x="69692" y="104226"/>
                    </a:cubicBezTo>
                    <a:cubicBezTo>
                      <a:pt x="70077" y="107757"/>
                      <a:pt x="71144" y="111180"/>
                      <a:pt x="72834" y="114305"/>
                    </a:cubicBezTo>
                    <a:cubicBezTo>
                      <a:pt x="75074" y="112177"/>
                      <a:pt x="77460" y="110207"/>
                      <a:pt x="79975" y="108410"/>
                    </a:cubicBezTo>
                    <a:cubicBezTo>
                      <a:pt x="81117" y="103654"/>
                      <a:pt x="83048" y="99123"/>
                      <a:pt x="85687" y="9500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58" name="Freeform 2765">
                <a:extLst>
                  <a:ext uri="{FF2B5EF4-FFF2-40B4-BE49-F238E27FC236}">
                    <a16:creationId xmlns:a16="http://schemas.microsoft.com/office/drawing/2014/main" id="{8BE176D0-6B9E-0767-7EE1-4EB9927DD816}"/>
                  </a:ext>
                </a:extLst>
              </p:cNvPr>
              <p:cNvSpPr/>
              <p:nvPr/>
            </p:nvSpPr>
            <p:spPr>
              <a:xfrm>
                <a:off x="15196685" y="5829475"/>
                <a:ext cx="1302075" cy="1390003"/>
              </a:xfrm>
              <a:custGeom>
                <a:avLst/>
                <a:gdLst>
                  <a:gd name="connsiteX0" fmla="*/ 400041 w 552207"/>
                  <a:gd name="connsiteY0" fmla="*/ 266961 h 589497"/>
                  <a:gd name="connsiteX1" fmla="*/ 395185 w 552207"/>
                  <a:gd name="connsiteY1" fmla="*/ 237011 h 589497"/>
                  <a:gd name="connsiteX2" fmla="*/ 406039 w 552207"/>
                  <a:gd name="connsiteY2" fmla="*/ 228644 h 589497"/>
                  <a:gd name="connsiteX3" fmla="*/ 392805 w 552207"/>
                  <a:gd name="connsiteY3" fmla="*/ 211815 h 589497"/>
                  <a:gd name="connsiteX4" fmla="*/ 409657 w 552207"/>
                  <a:gd name="connsiteY4" fmla="*/ 211815 h 589497"/>
                  <a:gd name="connsiteX5" fmla="*/ 422796 w 552207"/>
                  <a:gd name="connsiteY5" fmla="*/ 222654 h 589497"/>
                  <a:gd name="connsiteX6" fmla="*/ 432317 w 552207"/>
                  <a:gd name="connsiteY6" fmla="*/ 232162 h 589497"/>
                  <a:gd name="connsiteX7" fmla="*/ 455167 w 552207"/>
                  <a:gd name="connsiteY7" fmla="*/ 230926 h 589497"/>
                  <a:gd name="connsiteX8" fmla="*/ 469543 w 552207"/>
                  <a:gd name="connsiteY8" fmla="*/ 235775 h 589497"/>
                  <a:gd name="connsiteX9" fmla="*/ 453929 w 552207"/>
                  <a:gd name="connsiteY9" fmla="*/ 256122 h 589497"/>
                  <a:gd name="connsiteX10" fmla="*/ 452787 w 552207"/>
                  <a:gd name="connsiteY10" fmla="*/ 277705 h 589497"/>
                  <a:gd name="connsiteX11" fmla="*/ 467163 w 552207"/>
                  <a:gd name="connsiteY11" fmla="*/ 262112 h 589497"/>
                  <a:gd name="connsiteX12" fmla="*/ 475255 w 552207"/>
                  <a:gd name="connsiteY12" fmla="*/ 300810 h 589497"/>
                  <a:gd name="connsiteX13" fmla="*/ 478207 w 552207"/>
                  <a:gd name="connsiteY13" fmla="*/ 298813 h 589497"/>
                  <a:gd name="connsiteX14" fmla="*/ 483729 w 552207"/>
                  <a:gd name="connsiteY14" fmla="*/ 277515 h 589497"/>
                  <a:gd name="connsiteX15" fmla="*/ 487728 w 552207"/>
                  <a:gd name="connsiteY15" fmla="*/ 257739 h 589497"/>
                  <a:gd name="connsiteX16" fmla="*/ 503532 w 552207"/>
                  <a:gd name="connsiteY16" fmla="*/ 258594 h 589497"/>
                  <a:gd name="connsiteX17" fmla="*/ 510673 w 552207"/>
                  <a:gd name="connsiteY17" fmla="*/ 234064 h 589497"/>
                  <a:gd name="connsiteX18" fmla="*/ 516195 w 552207"/>
                  <a:gd name="connsiteY18" fmla="*/ 209628 h 589497"/>
                  <a:gd name="connsiteX19" fmla="*/ 529620 w 552207"/>
                  <a:gd name="connsiteY19" fmla="*/ 193750 h 589497"/>
                  <a:gd name="connsiteX20" fmla="*/ 546281 w 552207"/>
                  <a:gd name="connsiteY20" fmla="*/ 186619 h 589497"/>
                  <a:gd name="connsiteX21" fmla="*/ 554945 w 552207"/>
                  <a:gd name="connsiteY21" fmla="*/ 186619 h 589497"/>
                  <a:gd name="connsiteX22" fmla="*/ 553326 w 552207"/>
                  <a:gd name="connsiteY22" fmla="*/ 173212 h 589497"/>
                  <a:gd name="connsiteX23" fmla="*/ 558087 w 552207"/>
                  <a:gd name="connsiteY23" fmla="*/ 163704 h 589497"/>
                  <a:gd name="connsiteX24" fmla="*/ 546281 w 552207"/>
                  <a:gd name="connsiteY24" fmla="*/ 157429 h 589497"/>
                  <a:gd name="connsiteX25" fmla="*/ 538283 w 552207"/>
                  <a:gd name="connsiteY25" fmla="*/ 144023 h 589497"/>
                  <a:gd name="connsiteX26" fmla="*/ 528001 w 552207"/>
                  <a:gd name="connsiteY26" fmla="*/ 145544 h 589497"/>
                  <a:gd name="connsiteX27" fmla="*/ 504294 w 552207"/>
                  <a:gd name="connsiteY27" fmla="*/ 146400 h 589497"/>
                  <a:gd name="connsiteX28" fmla="*/ 486871 w 552207"/>
                  <a:gd name="connsiteY28" fmla="*/ 157429 h 589497"/>
                  <a:gd name="connsiteX29" fmla="*/ 478969 w 552207"/>
                  <a:gd name="connsiteY29" fmla="*/ 165321 h 589497"/>
                  <a:gd name="connsiteX30" fmla="*/ 469448 w 552207"/>
                  <a:gd name="connsiteY30" fmla="*/ 173973 h 589497"/>
                  <a:gd name="connsiteX31" fmla="*/ 459165 w 552207"/>
                  <a:gd name="connsiteY31" fmla="*/ 177966 h 589497"/>
                  <a:gd name="connsiteX32" fmla="*/ 461545 w 552207"/>
                  <a:gd name="connsiteY32" fmla="*/ 195366 h 589497"/>
                  <a:gd name="connsiteX33" fmla="*/ 441837 w 552207"/>
                  <a:gd name="connsiteY33" fmla="*/ 197743 h 589497"/>
                  <a:gd name="connsiteX34" fmla="*/ 422796 w 552207"/>
                  <a:gd name="connsiteY34" fmla="*/ 196127 h 589497"/>
                  <a:gd name="connsiteX35" fmla="*/ 409372 w 552207"/>
                  <a:gd name="connsiteY35" fmla="*/ 192989 h 589497"/>
                  <a:gd name="connsiteX36" fmla="*/ 402992 w 552207"/>
                  <a:gd name="connsiteY36" fmla="*/ 179583 h 589497"/>
                  <a:gd name="connsiteX37" fmla="*/ 396709 w 552207"/>
                  <a:gd name="connsiteY37" fmla="*/ 169314 h 589497"/>
                  <a:gd name="connsiteX38" fmla="*/ 388806 w 552207"/>
                  <a:gd name="connsiteY38" fmla="*/ 178822 h 589497"/>
                  <a:gd name="connsiteX39" fmla="*/ 388045 w 552207"/>
                  <a:gd name="connsiteY39" fmla="*/ 199359 h 589497"/>
                  <a:gd name="connsiteX40" fmla="*/ 353199 w 552207"/>
                  <a:gd name="connsiteY40" fmla="*/ 202592 h 589497"/>
                  <a:gd name="connsiteX41" fmla="*/ 327112 w 552207"/>
                  <a:gd name="connsiteY41" fmla="*/ 192323 h 589497"/>
                  <a:gd name="connsiteX42" fmla="*/ 315972 w 552207"/>
                  <a:gd name="connsiteY42" fmla="*/ 181199 h 589497"/>
                  <a:gd name="connsiteX43" fmla="*/ 296931 w 552207"/>
                  <a:gd name="connsiteY43" fmla="*/ 184432 h 589497"/>
                  <a:gd name="connsiteX44" fmla="*/ 280269 w 552207"/>
                  <a:gd name="connsiteY44" fmla="*/ 174924 h 589497"/>
                  <a:gd name="connsiteX45" fmla="*/ 265226 w 552207"/>
                  <a:gd name="connsiteY45" fmla="*/ 167032 h 589497"/>
                  <a:gd name="connsiteX46" fmla="*/ 249422 w 552207"/>
                  <a:gd name="connsiteY46" fmla="*/ 159045 h 589497"/>
                  <a:gd name="connsiteX47" fmla="*/ 239139 w 552207"/>
                  <a:gd name="connsiteY47" fmla="*/ 151154 h 589497"/>
                  <a:gd name="connsiteX48" fmla="*/ 242281 w 552207"/>
                  <a:gd name="connsiteY48" fmla="*/ 136131 h 589497"/>
                  <a:gd name="connsiteX49" fmla="*/ 251802 w 552207"/>
                  <a:gd name="connsiteY49" fmla="*/ 123580 h 589497"/>
                  <a:gd name="connsiteX50" fmla="*/ 243138 w 552207"/>
                  <a:gd name="connsiteY50" fmla="*/ 114833 h 589497"/>
                  <a:gd name="connsiteX51" fmla="*/ 231237 w 552207"/>
                  <a:gd name="connsiteY51" fmla="*/ 104564 h 589497"/>
                  <a:gd name="connsiteX52" fmla="*/ 214575 w 552207"/>
                  <a:gd name="connsiteY52" fmla="*/ 92774 h 589497"/>
                  <a:gd name="connsiteX53" fmla="*/ 207530 w 552207"/>
                  <a:gd name="connsiteY53" fmla="*/ 76896 h 589497"/>
                  <a:gd name="connsiteX54" fmla="*/ 212195 w 552207"/>
                  <a:gd name="connsiteY54" fmla="*/ 68244 h 589497"/>
                  <a:gd name="connsiteX55" fmla="*/ 224096 w 552207"/>
                  <a:gd name="connsiteY55" fmla="*/ 61113 h 589497"/>
                  <a:gd name="connsiteX56" fmla="*/ 213433 w 552207"/>
                  <a:gd name="connsiteY56" fmla="*/ 43713 h 589497"/>
                  <a:gd name="connsiteX57" fmla="*/ 212576 w 552207"/>
                  <a:gd name="connsiteY57" fmla="*/ 24697 h 589497"/>
                  <a:gd name="connsiteX58" fmla="*/ 200770 w 552207"/>
                  <a:gd name="connsiteY58" fmla="*/ 11291 h 589497"/>
                  <a:gd name="connsiteX59" fmla="*/ 192868 w 552207"/>
                  <a:gd name="connsiteY59" fmla="*/ 1783 h 589497"/>
                  <a:gd name="connsiteX60" fmla="*/ 184966 w 552207"/>
                  <a:gd name="connsiteY60" fmla="*/ 2543 h 589497"/>
                  <a:gd name="connsiteX61" fmla="*/ 176968 w 552207"/>
                  <a:gd name="connsiteY61" fmla="*/ 16805 h 589497"/>
                  <a:gd name="connsiteX62" fmla="*/ 157260 w 552207"/>
                  <a:gd name="connsiteY62" fmla="*/ 24697 h 589497"/>
                  <a:gd name="connsiteX63" fmla="*/ 127174 w 552207"/>
                  <a:gd name="connsiteY63" fmla="*/ 19182 h 589497"/>
                  <a:gd name="connsiteX64" fmla="*/ 116892 w 552207"/>
                  <a:gd name="connsiteY64" fmla="*/ 30212 h 589497"/>
                  <a:gd name="connsiteX65" fmla="*/ 120034 w 552207"/>
                  <a:gd name="connsiteY65" fmla="*/ 49228 h 589497"/>
                  <a:gd name="connsiteX66" fmla="*/ 131935 w 552207"/>
                  <a:gd name="connsiteY66" fmla="*/ 68244 h 589497"/>
                  <a:gd name="connsiteX67" fmla="*/ 141456 w 552207"/>
                  <a:gd name="connsiteY67" fmla="*/ 76896 h 589497"/>
                  <a:gd name="connsiteX68" fmla="*/ 131173 w 552207"/>
                  <a:gd name="connsiteY68" fmla="*/ 91919 h 589497"/>
                  <a:gd name="connsiteX69" fmla="*/ 127270 w 552207"/>
                  <a:gd name="connsiteY69" fmla="*/ 106941 h 589497"/>
                  <a:gd name="connsiteX70" fmla="*/ 117627 w 552207"/>
                  <a:gd name="connsiteY70" fmla="*/ 116326 h 589497"/>
                  <a:gd name="connsiteX71" fmla="*/ 117749 w 552207"/>
                  <a:gd name="connsiteY71" fmla="*/ 117971 h 589497"/>
                  <a:gd name="connsiteX72" fmla="*/ 105943 w 552207"/>
                  <a:gd name="connsiteY72" fmla="*/ 127479 h 589497"/>
                  <a:gd name="connsiteX73" fmla="*/ 97945 w 552207"/>
                  <a:gd name="connsiteY73" fmla="*/ 148872 h 589497"/>
                  <a:gd name="connsiteX74" fmla="*/ 81379 w 552207"/>
                  <a:gd name="connsiteY74" fmla="*/ 159141 h 589497"/>
                  <a:gd name="connsiteX75" fmla="*/ 70335 w 552207"/>
                  <a:gd name="connsiteY75" fmla="*/ 174068 h 589497"/>
                  <a:gd name="connsiteX76" fmla="*/ 56815 w 552207"/>
                  <a:gd name="connsiteY76" fmla="*/ 174924 h 589497"/>
                  <a:gd name="connsiteX77" fmla="*/ 41773 w 552207"/>
                  <a:gd name="connsiteY77" fmla="*/ 173307 h 589497"/>
                  <a:gd name="connsiteX78" fmla="*/ 26730 w 552207"/>
                  <a:gd name="connsiteY78" fmla="*/ 192323 h 589497"/>
                  <a:gd name="connsiteX79" fmla="*/ 39392 w 552207"/>
                  <a:gd name="connsiteY79" fmla="*/ 206490 h 589497"/>
                  <a:gd name="connsiteX80" fmla="*/ 48152 w 552207"/>
                  <a:gd name="connsiteY80" fmla="*/ 227028 h 589497"/>
                  <a:gd name="connsiteX81" fmla="*/ 55197 w 552207"/>
                  <a:gd name="connsiteY81" fmla="*/ 245283 h 589497"/>
                  <a:gd name="connsiteX82" fmla="*/ 40249 w 552207"/>
                  <a:gd name="connsiteY82" fmla="*/ 249181 h 589497"/>
                  <a:gd name="connsiteX83" fmla="*/ 21208 w 552207"/>
                  <a:gd name="connsiteY83" fmla="*/ 249942 h 589497"/>
                  <a:gd name="connsiteX84" fmla="*/ 3023 w 552207"/>
                  <a:gd name="connsiteY84" fmla="*/ 262588 h 589497"/>
                  <a:gd name="connsiteX85" fmla="*/ 1785 w 552207"/>
                  <a:gd name="connsiteY85" fmla="*/ 264109 h 589497"/>
                  <a:gd name="connsiteX86" fmla="*/ 20161 w 552207"/>
                  <a:gd name="connsiteY86" fmla="*/ 281033 h 589497"/>
                  <a:gd name="connsiteX87" fmla="*/ 42154 w 552207"/>
                  <a:gd name="connsiteY87" fmla="*/ 282174 h 589497"/>
                  <a:gd name="connsiteX88" fmla="*/ 14257 w 552207"/>
                  <a:gd name="connsiteY88" fmla="*/ 291682 h 589497"/>
                  <a:gd name="connsiteX89" fmla="*/ 56911 w 552207"/>
                  <a:gd name="connsiteY89" fmla="*/ 326291 h 589497"/>
                  <a:gd name="connsiteX90" fmla="*/ 77952 w 552207"/>
                  <a:gd name="connsiteY90" fmla="*/ 305564 h 589497"/>
                  <a:gd name="connsiteX91" fmla="*/ 84140 w 552207"/>
                  <a:gd name="connsiteY91" fmla="*/ 295200 h 589497"/>
                  <a:gd name="connsiteX92" fmla="*/ 89186 w 552207"/>
                  <a:gd name="connsiteY92" fmla="*/ 315928 h 589497"/>
                  <a:gd name="connsiteX93" fmla="*/ 89186 w 552207"/>
                  <a:gd name="connsiteY93" fmla="*/ 334278 h 589497"/>
                  <a:gd name="connsiteX94" fmla="*/ 93090 w 552207"/>
                  <a:gd name="connsiteY94" fmla="*/ 368032 h 589497"/>
                  <a:gd name="connsiteX95" fmla="*/ 102611 w 552207"/>
                  <a:gd name="connsiteY95" fmla="*/ 404162 h 589497"/>
                  <a:gd name="connsiteX96" fmla="*/ 121652 w 552207"/>
                  <a:gd name="connsiteY96" fmla="*/ 457692 h 589497"/>
                  <a:gd name="connsiteX97" fmla="*/ 141265 w 552207"/>
                  <a:gd name="connsiteY97" fmla="*/ 509416 h 589497"/>
                  <a:gd name="connsiteX98" fmla="*/ 160307 w 552207"/>
                  <a:gd name="connsiteY98" fmla="*/ 551441 h 589497"/>
                  <a:gd name="connsiteX99" fmla="*/ 179824 w 552207"/>
                  <a:gd name="connsiteY99" fmla="*/ 587002 h 589497"/>
                  <a:gd name="connsiteX100" fmla="*/ 198866 w 552207"/>
                  <a:gd name="connsiteY100" fmla="*/ 574546 h 589497"/>
                  <a:gd name="connsiteX101" fmla="*/ 217908 w 552207"/>
                  <a:gd name="connsiteY101" fmla="*/ 555530 h 589497"/>
                  <a:gd name="connsiteX102" fmla="*/ 225620 w 552207"/>
                  <a:gd name="connsiteY102" fmla="*/ 541933 h 589497"/>
                  <a:gd name="connsiteX103" fmla="*/ 230952 w 552207"/>
                  <a:gd name="connsiteY103" fmla="*/ 527766 h 589497"/>
                  <a:gd name="connsiteX104" fmla="*/ 236950 w 552207"/>
                  <a:gd name="connsiteY104" fmla="*/ 502285 h 589497"/>
                  <a:gd name="connsiteX105" fmla="*/ 239901 w 552207"/>
                  <a:gd name="connsiteY105" fmla="*/ 469768 h 589497"/>
                  <a:gd name="connsiteX106" fmla="*/ 241330 w 552207"/>
                  <a:gd name="connsiteY106" fmla="*/ 444571 h 589497"/>
                  <a:gd name="connsiteX107" fmla="*/ 248755 w 552207"/>
                  <a:gd name="connsiteY107" fmla="*/ 428027 h 589497"/>
                  <a:gd name="connsiteX108" fmla="*/ 268654 w 552207"/>
                  <a:gd name="connsiteY108" fmla="*/ 414431 h 589497"/>
                  <a:gd name="connsiteX109" fmla="*/ 299121 w 552207"/>
                  <a:gd name="connsiteY109" fmla="*/ 390090 h 589497"/>
                  <a:gd name="connsiteX110" fmla="*/ 331397 w 552207"/>
                  <a:gd name="connsiteY110" fmla="*/ 357573 h 589497"/>
                  <a:gd name="connsiteX111" fmla="*/ 361958 w 552207"/>
                  <a:gd name="connsiteY111" fmla="*/ 336560 h 589497"/>
                  <a:gd name="connsiteX112" fmla="*/ 368146 w 552207"/>
                  <a:gd name="connsiteY112" fmla="*/ 315833 h 589497"/>
                  <a:gd name="connsiteX113" fmla="*/ 404040 w 552207"/>
                  <a:gd name="connsiteY113" fmla="*/ 303757 h 589497"/>
                  <a:gd name="connsiteX114" fmla="*/ 408991 w 552207"/>
                  <a:gd name="connsiteY114" fmla="*/ 303282 h 589497"/>
                  <a:gd name="connsiteX115" fmla="*/ 400041 w 552207"/>
                  <a:gd name="connsiteY115" fmla="*/ 266961 h 58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52207" h="589497">
                    <a:moveTo>
                      <a:pt x="400041" y="266961"/>
                    </a:moveTo>
                    <a:cubicBezTo>
                      <a:pt x="396296" y="257440"/>
                      <a:pt x="394639" y="247227"/>
                      <a:pt x="395185" y="237011"/>
                    </a:cubicBezTo>
                    <a:cubicBezTo>
                      <a:pt x="396423" y="231021"/>
                      <a:pt x="403659" y="235870"/>
                      <a:pt x="406039" y="228644"/>
                    </a:cubicBezTo>
                    <a:cubicBezTo>
                      <a:pt x="408419" y="221418"/>
                      <a:pt x="385570" y="221418"/>
                      <a:pt x="392805" y="211815"/>
                    </a:cubicBezTo>
                    <a:cubicBezTo>
                      <a:pt x="400041" y="202212"/>
                      <a:pt x="400041" y="211815"/>
                      <a:pt x="409657" y="211815"/>
                    </a:cubicBezTo>
                    <a:cubicBezTo>
                      <a:pt x="419273" y="211815"/>
                      <a:pt x="422796" y="216664"/>
                      <a:pt x="422796" y="222654"/>
                    </a:cubicBezTo>
                    <a:cubicBezTo>
                      <a:pt x="422796" y="228644"/>
                      <a:pt x="432317" y="232162"/>
                      <a:pt x="432317" y="232162"/>
                    </a:cubicBezTo>
                    <a:cubicBezTo>
                      <a:pt x="432317" y="232162"/>
                      <a:pt x="447931" y="230926"/>
                      <a:pt x="455167" y="230926"/>
                    </a:cubicBezTo>
                    <a:cubicBezTo>
                      <a:pt x="462403" y="230926"/>
                      <a:pt x="469543" y="230926"/>
                      <a:pt x="469543" y="235775"/>
                    </a:cubicBezTo>
                    <a:cubicBezTo>
                      <a:pt x="469543" y="240624"/>
                      <a:pt x="461165" y="256122"/>
                      <a:pt x="453929" y="256122"/>
                    </a:cubicBezTo>
                    <a:cubicBezTo>
                      <a:pt x="446693" y="256122"/>
                      <a:pt x="446788" y="276470"/>
                      <a:pt x="452787" y="277705"/>
                    </a:cubicBezTo>
                    <a:cubicBezTo>
                      <a:pt x="458785" y="278942"/>
                      <a:pt x="463545" y="262112"/>
                      <a:pt x="467163" y="262112"/>
                    </a:cubicBezTo>
                    <a:cubicBezTo>
                      <a:pt x="470781" y="262112"/>
                      <a:pt x="471733" y="281128"/>
                      <a:pt x="475255" y="300810"/>
                    </a:cubicBezTo>
                    <a:cubicBezTo>
                      <a:pt x="476207" y="299669"/>
                      <a:pt x="477160" y="298813"/>
                      <a:pt x="478207" y="298813"/>
                    </a:cubicBezTo>
                    <a:cubicBezTo>
                      <a:pt x="482967" y="298813"/>
                      <a:pt x="480587" y="282269"/>
                      <a:pt x="483729" y="277515"/>
                    </a:cubicBezTo>
                    <a:cubicBezTo>
                      <a:pt x="486871" y="272761"/>
                      <a:pt x="485348" y="257739"/>
                      <a:pt x="487728" y="257739"/>
                    </a:cubicBezTo>
                    <a:cubicBezTo>
                      <a:pt x="490108" y="257739"/>
                      <a:pt x="504294" y="262493"/>
                      <a:pt x="503532" y="258594"/>
                    </a:cubicBezTo>
                    <a:cubicBezTo>
                      <a:pt x="502771" y="254696"/>
                      <a:pt x="512196" y="241195"/>
                      <a:pt x="510673" y="234064"/>
                    </a:cubicBezTo>
                    <a:cubicBezTo>
                      <a:pt x="509150" y="226933"/>
                      <a:pt x="516195" y="218280"/>
                      <a:pt x="516195" y="209628"/>
                    </a:cubicBezTo>
                    <a:cubicBezTo>
                      <a:pt x="516195" y="200976"/>
                      <a:pt x="524097" y="198504"/>
                      <a:pt x="529620" y="193750"/>
                    </a:cubicBezTo>
                    <a:cubicBezTo>
                      <a:pt x="535141" y="188996"/>
                      <a:pt x="544662" y="182720"/>
                      <a:pt x="546281" y="186619"/>
                    </a:cubicBezTo>
                    <a:cubicBezTo>
                      <a:pt x="547899" y="190517"/>
                      <a:pt x="559705" y="193750"/>
                      <a:pt x="554945" y="186619"/>
                    </a:cubicBezTo>
                    <a:cubicBezTo>
                      <a:pt x="550184" y="179488"/>
                      <a:pt x="550184" y="174829"/>
                      <a:pt x="553326" y="173212"/>
                    </a:cubicBezTo>
                    <a:cubicBezTo>
                      <a:pt x="556468" y="171596"/>
                      <a:pt x="558087" y="163704"/>
                      <a:pt x="558087" y="163704"/>
                    </a:cubicBezTo>
                    <a:cubicBezTo>
                      <a:pt x="558087" y="163704"/>
                      <a:pt x="547804" y="162183"/>
                      <a:pt x="546281" y="157429"/>
                    </a:cubicBezTo>
                    <a:cubicBezTo>
                      <a:pt x="544757" y="152675"/>
                      <a:pt x="538283" y="147921"/>
                      <a:pt x="538283" y="144023"/>
                    </a:cubicBezTo>
                    <a:cubicBezTo>
                      <a:pt x="538283" y="140125"/>
                      <a:pt x="532761" y="141646"/>
                      <a:pt x="528001" y="145544"/>
                    </a:cubicBezTo>
                    <a:cubicBezTo>
                      <a:pt x="523240" y="149442"/>
                      <a:pt x="514577" y="140790"/>
                      <a:pt x="504294" y="146400"/>
                    </a:cubicBezTo>
                    <a:cubicBezTo>
                      <a:pt x="494011" y="152010"/>
                      <a:pt x="491631" y="158190"/>
                      <a:pt x="486871" y="157429"/>
                    </a:cubicBezTo>
                    <a:cubicBezTo>
                      <a:pt x="482110" y="156668"/>
                      <a:pt x="482967" y="161327"/>
                      <a:pt x="478969" y="165321"/>
                    </a:cubicBezTo>
                    <a:cubicBezTo>
                      <a:pt x="474970" y="169314"/>
                      <a:pt x="471828" y="173973"/>
                      <a:pt x="469448" y="173973"/>
                    </a:cubicBezTo>
                    <a:cubicBezTo>
                      <a:pt x="465878" y="174906"/>
                      <a:pt x="462428" y="176246"/>
                      <a:pt x="459165" y="177966"/>
                    </a:cubicBezTo>
                    <a:cubicBezTo>
                      <a:pt x="459165" y="177966"/>
                      <a:pt x="464783" y="189851"/>
                      <a:pt x="461545" y="195366"/>
                    </a:cubicBezTo>
                    <a:cubicBezTo>
                      <a:pt x="458308" y="200881"/>
                      <a:pt x="450502" y="195366"/>
                      <a:pt x="441837" y="197743"/>
                    </a:cubicBezTo>
                    <a:cubicBezTo>
                      <a:pt x="433174" y="200120"/>
                      <a:pt x="429174" y="194605"/>
                      <a:pt x="422796" y="196127"/>
                    </a:cubicBezTo>
                    <a:cubicBezTo>
                      <a:pt x="416417" y="197648"/>
                      <a:pt x="412513" y="192228"/>
                      <a:pt x="409372" y="192989"/>
                    </a:cubicBezTo>
                    <a:cubicBezTo>
                      <a:pt x="406230" y="193750"/>
                      <a:pt x="401469" y="185858"/>
                      <a:pt x="402992" y="179583"/>
                    </a:cubicBezTo>
                    <a:cubicBezTo>
                      <a:pt x="404516" y="173307"/>
                      <a:pt x="399851" y="164560"/>
                      <a:pt x="396709" y="169314"/>
                    </a:cubicBezTo>
                    <a:cubicBezTo>
                      <a:pt x="393567" y="174068"/>
                      <a:pt x="388806" y="171596"/>
                      <a:pt x="388806" y="178822"/>
                    </a:cubicBezTo>
                    <a:cubicBezTo>
                      <a:pt x="388806" y="186048"/>
                      <a:pt x="392710" y="194700"/>
                      <a:pt x="388045" y="199359"/>
                    </a:cubicBezTo>
                    <a:cubicBezTo>
                      <a:pt x="383379" y="204018"/>
                      <a:pt x="357959" y="206490"/>
                      <a:pt x="353199" y="202592"/>
                    </a:cubicBezTo>
                    <a:cubicBezTo>
                      <a:pt x="348438" y="198694"/>
                      <a:pt x="327873" y="196222"/>
                      <a:pt x="327112" y="192323"/>
                    </a:cubicBezTo>
                    <a:cubicBezTo>
                      <a:pt x="326350" y="188425"/>
                      <a:pt x="319971" y="181199"/>
                      <a:pt x="315972" y="181199"/>
                    </a:cubicBezTo>
                    <a:cubicBezTo>
                      <a:pt x="311973" y="181199"/>
                      <a:pt x="300168" y="186714"/>
                      <a:pt x="296931" y="184432"/>
                    </a:cubicBezTo>
                    <a:cubicBezTo>
                      <a:pt x="292063" y="180191"/>
                      <a:pt x="286399" y="176959"/>
                      <a:pt x="280269" y="174924"/>
                    </a:cubicBezTo>
                    <a:cubicBezTo>
                      <a:pt x="274747" y="174068"/>
                      <a:pt x="266083" y="170170"/>
                      <a:pt x="265226" y="167032"/>
                    </a:cubicBezTo>
                    <a:cubicBezTo>
                      <a:pt x="264369" y="163895"/>
                      <a:pt x="251802" y="162278"/>
                      <a:pt x="249422" y="159045"/>
                    </a:cubicBezTo>
                    <a:cubicBezTo>
                      <a:pt x="247042" y="155813"/>
                      <a:pt x="239139" y="155147"/>
                      <a:pt x="239139" y="151154"/>
                    </a:cubicBezTo>
                    <a:cubicBezTo>
                      <a:pt x="239139" y="147160"/>
                      <a:pt x="242281" y="140885"/>
                      <a:pt x="242281" y="136131"/>
                    </a:cubicBezTo>
                    <a:cubicBezTo>
                      <a:pt x="242281" y="131377"/>
                      <a:pt x="251802" y="126623"/>
                      <a:pt x="251802" y="123580"/>
                    </a:cubicBezTo>
                    <a:cubicBezTo>
                      <a:pt x="251802" y="120538"/>
                      <a:pt x="243138" y="114833"/>
                      <a:pt x="243138" y="114833"/>
                    </a:cubicBezTo>
                    <a:cubicBezTo>
                      <a:pt x="243138" y="114833"/>
                      <a:pt x="237521" y="104564"/>
                      <a:pt x="231237" y="104564"/>
                    </a:cubicBezTo>
                    <a:cubicBezTo>
                      <a:pt x="224953" y="104564"/>
                      <a:pt x="220098" y="93535"/>
                      <a:pt x="214575" y="92774"/>
                    </a:cubicBezTo>
                    <a:cubicBezTo>
                      <a:pt x="209053" y="92014"/>
                      <a:pt x="210672" y="80889"/>
                      <a:pt x="207530" y="76896"/>
                    </a:cubicBezTo>
                    <a:cubicBezTo>
                      <a:pt x="204388" y="72903"/>
                      <a:pt x="206673" y="63490"/>
                      <a:pt x="212195" y="68244"/>
                    </a:cubicBezTo>
                    <a:cubicBezTo>
                      <a:pt x="217718" y="72998"/>
                      <a:pt x="228095" y="68244"/>
                      <a:pt x="224096" y="61113"/>
                    </a:cubicBezTo>
                    <a:cubicBezTo>
                      <a:pt x="220098" y="53982"/>
                      <a:pt x="213433" y="47802"/>
                      <a:pt x="213433" y="43713"/>
                    </a:cubicBezTo>
                    <a:cubicBezTo>
                      <a:pt x="213433" y="39625"/>
                      <a:pt x="218193" y="27930"/>
                      <a:pt x="212576" y="24697"/>
                    </a:cubicBezTo>
                    <a:cubicBezTo>
                      <a:pt x="207064" y="21906"/>
                      <a:pt x="202838" y="17106"/>
                      <a:pt x="200770" y="11291"/>
                    </a:cubicBezTo>
                    <a:cubicBezTo>
                      <a:pt x="199209" y="7367"/>
                      <a:pt x="196443" y="4038"/>
                      <a:pt x="192868" y="1783"/>
                    </a:cubicBezTo>
                    <a:lnTo>
                      <a:pt x="184966" y="2543"/>
                    </a:lnTo>
                    <a:cubicBezTo>
                      <a:pt x="184966" y="2543"/>
                      <a:pt x="180205" y="15189"/>
                      <a:pt x="176968" y="16805"/>
                    </a:cubicBezTo>
                    <a:cubicBezTo>
                      <a:pt x="170149" y="18767"/>
                      <a:pt x="163546" y="21411"/>
                      <a:pt x="157260" y="24697"/>
                    </a:cubicBezTo>
                    <a:cubicBezTo>
                      <a:pt x="151738" y="28595"/>
                      <a:pt x="135838" y="19182"/>
                      <a:pt x="127174" y="19182"/>
                    </a:cubicBezTo>
                    <a:cubicBezTo>
                      <a:pt x="118511" y="19182"/>
                      <a:pt x="112893" y="27835"/>
                      <a:pt x="116892" y="30212"/>
                    </a:cubicBezTo>
                    <a:cubicBezTo>
                      <a:pt x="120891" y="32589"/>
                      <a:pt x="120034" y="49228"/>
                      <a:pt x="120034" y="49228"/>
                    </a:cubicBezTo>
                    <a:cubicBezTo>
                      <a:pt x="120034" y="49228"/>
                      <a:pt x="124794" y="69765"/>
                      <a:pt x="131935" y="68244"/>
                    </a:cubicBezTo>
                    <a:cubicBezTo>
                      <a:pt x="139075" y="66723"/>
                      <a:pt x="147739" y="75375"/>
                      <a:pt x="141456" y="76896"/>
                    </a:cubicBezTo>
                    <a:cubicBezTo>
                      <a:pt x="135379" y="79462"/>
                      <a:pt x="131361" y="85333"/>
                      <a:pt x="131173" y="91919"/>
                    </a:cubicBezTo>
                    <a:cubicBezTo>
                      <a:pt x="130412" y="98289"/>
                      <a:pt x="132030" y="106181"/>
                      <a:pt x="127270" y="106941"/>
                    </a:cubicBezTo>
                    <a:cubicBezTo>
                      <a:pt x="122012" y="106874"/>
                      <a:pt x="117695" y="111075"/>
                      <a:pt x="117627" y="116326"/>
                    </a:cubicBezTo>
                    <a:cubicBezTo>
                      <a:pt x="117620" y="116877"/>
                      <a:pt x="117661" y="117427"/>
                      <a:pt x="117749" y="117971"/>
                    </a:cubicBezTo>
                    <a:cubicBezTo>
                      <a:pt x="117749" y="126718"/>
                      <a:pt x="107466" y="124341"/>
                      <a:pt x="105943" y="127479"/>
                    </a:cubicBezTo>
                    <a:cubicBezTo>
                      <a:pt x="103739" y="134774"/>
                      <a:pt x="101067" y="141919"/>
                      <a:pt x="97945" y="148872"/>
                    </a:cubicBezTo>
                    <a:cubicBezTo>
                      <a:pt x="95661" y="151154"/>
                      <a:pt x="82141" y="152010"/>
                      <a:pt x="81379" y="159141"/>
                    </a:cubicBezTo>
                    <a:cubicBezTo>
                      <a:pt x="80618" y="166272"/>
                      <a:pt x="74239" y="174924"/>
                      <a:pt x="70335" y="174068"/>
                    </a:cubicBezTo>
                    <a:cubicBezTo>
                      <a:pt x="66432" y="173212"/>
                      <a:pt x="59196" y="170170"/>
                      <a:pt x="56815" y="174924"/>
                    </a:cubicBezTo>
                    <a:cubicBezTo>
                      <a:pt x="54435" y="179678"/>
                      <a:pt x="44153" y="170930"/>
                      <a:pt x="41773" y="173307"/>
                    </a:cubicBezTo>
                    <a:cubicBezTo>
                      <a:pt x="39392" y="175684"/>
                      <a:pt x="26730" y="185953"/>
                      <a:pt x="26730" y="192323"/>
                    </a:cubicBezTo>
                    <a:cubicBezTo>
                      <a:pt x="26730" y="198694"/>
                      <a:pt x="40249" y="198599"/>
                      <a:pt x="39392" y="206490"/>
                    </a:cubicBezTo>
                    <a:cubicBezTo>
                      <a:pt x="39397" y="214240"/>
                      <a:pt x="42560" y="221655"/>
                      <a:pt x="48152" y="227028"/>
                    </a:cubicBezTo>
                    <a:cubicBezTo>
                      <a:pt x="52055" y="231021"/>
                      <a:pt x="58434" y="240529"/>
                      <a:pt x="55197" y="245283"/>
                    </a:cubicBezTo>
                    <a:cubicBezTo>
                      <a:pt x="51960" y="250037"/>
                      <a:pt x="47390" y="250703"/>
                      <a:pt x="40249" y="249181"/>
                    </a:cubicBezTo>
                    <a:cubicBezTo>
                      <a:pt x="33109" y="247660"/>
                      <a:pt x="33871" y="252319"/>
                      <a:pt x="21208" y="249942"/>
                    </a:cubicBezTo>
                    <a:cubicBezTo>
                      <a:pt x="8545" y="247565"/>
                      <a:pt x="7783" y="257073"/>
                      <a:pt x="3023" y="262588"/>
                    </a:cubicBezTo>
                    <a:lnTo>
                      <a:pt x="1785" y="264109"/>
                    </a:lnTo>
                    <a:cubicBezTo>
                      <a:pt x="7688" y="268768"/>
                      <a:pt x="10259" y="277230"/>
                      <a:pt x="20161" y="281033"/>
                    </a:cubicBezTo>
                    <a:cubicBezTo>
                      <a:pt x="31776" y="285502"/>
                      <a:pt x="42154" y="273617"/>
                      <a:pt x="42154" y="282174"/>
                    </a:cubicBezTo>
                    <a:cubicBezTo>
                      <a:pt x="42154" y="290732"/>
                      <a:pt x="14829" y="289020"/>
                      <a:pt x="14257" y="291682"/>
                    </a:cubicBezTo>
                    <a:cubicBezTo>
                      <a:pt x="13686" y="294344"/>
                      <a:pt x="42820" y="328954"/>
                      <a:pt x="56911" y="326291"/>
                    </a:cubicBezTo>
                    <a:cubicBezTo>
                      <a:pt x="71002" y="323629"/>
                      <a:pt x="82141" y="307941"/>
                      <a:pt x="77952" y="305564"/>
                    </a:cubicBezTo>
                    <a:cubicBezTo>
                      <a:pt x="73763" y="303187"/>
                      <a:pt x="80332" y="293489"/>
                      <a:pt x="84140" y="295200"/>
                    </a:cubicBezTo>
                    <a:cubicBezTo>
                      <a:pt x="87949" y="296912"/>
                      <a:pt x="84807" y="312410"/>
                      <a:pt x="89186" y="315928"/>
                    </a:cubicBezTo>
                    <a:cubicBezTo>
                      <a:pt x="93566" y="319446"/>
                      <a:pt x="92138" y="326006"/>
                      <a:pt x="89186" y="334278"/>
                    </a:cubicBezTo>
                    <a:cubicBezTo>
                      <a:pt x="86235" y="342550"/>
                      <a:pt x="92138" y="358809"/>
                      <a:pt x="93090" y="368032"/>
                    </a:cubicBezTo>
                    <a:cubicBezTo>
                      <a:pt x="94042" y="377254"/>
                      <a:pt x="100135" y="390471"/>
                      <a:pt x="102611" y="404162"/>
                    </a:cubicBezTo>
                    <a:cubicBezTo>
                      <a:pt x="106523" y="422778"/>
                      <a:pt x="112927" y="440784"/>
                      <a:pt x="121652" y="457692"/>
                    </a:cubicBezTo>
                    <a:cubicBezTo>
                      <a:pt x="129650" y="472810"/>
                      <a:pt x="135933" y="502380"/>
                      <a:pt x="141265" y="509416"/>
                    </a:cubicBezTo>
                    <a:cubicBezTo>
                      <a:pt x="146597" y="516452"/>
                      <a:pt x="160307" y="537940"/>
                      <a:pt x="160307" y="551441"/>
                    </a:cubicBezTo>
                    <a:cubicBezTo>
                      <a:pt x="162586" y="565162"/>
                      <a:pt x="169469" y="577701"/>
                      <a:pt x="179824" y="587002"/>
                    </a:cubicBezTo>
                    <a:cubicBezTo>
                      <a:pt x="184871" y="590519"/>
                      <a:pt x="195820" y="582818"/>
                      <a:pt x="198866" y="574546"/>
                    </a:cubicBezTo>
                    <a:cubicBezTo>
                      <a:pt x="201913" y="566274"/>
                      <a:pt x="216670" y="563041"/>
                      <a:pt x="217908" y="555530"/>
                    </a:cubicBezTo>
                    <a:cubicBezTo>
                      <a:pt x="219145" y="548019"/>
                      <a:pt x="220288" y="542789"/>
                      <a:pt x="225620" y="541933"/>
                    </a:cubicBezTo>
                    <a:cubicBezTo>
                      <a:pt x="230952" y="541078"/>
                      <a:pt x="230952" y="535468"/>
                      <a:pt x="230952" y="527766"/>
                    </a:cubicBezTo>
                    <a:cubicBezTo>
                      <a:pt x="230268" y="518858"/>
                      <a:pt x="232364" y="509956"/>
                      <a:pt x="236950" y="502285"/>
                    </a:cubicBezTo>
                    <a:cubicBezTo>
                      <a:pt x="242119" y="492238"/>
                      <a:pt x="243177" y="480579"/>
                      <a:pt x="239901" y="469768"/>
                    </a:cubicBezTo>
                    <a:cubicBezTo>
                      <a:pt x="237232" y="461483"/>
                      <a:pt x="237740" y="452503"/>
                      <a:pt x="241330" y="444571"/>
                    </a:cubicBezTo>
                    <a:cubicBezTo>
                      <a:pt x="244280" y="437155"/>
                      <a:pt x="243138" y="428598"/>
                      <a:pt x="248755" y="428027"/>
                    </a:cubicBezTo>
                    <a:cubicBezTo>
                      <a:pt x="256840" y="426101"/>
                      <a:pt x="263927" y="421258"/>
                      <a:pt x="268654" y="414431"/>
                    </a:cubicBezTo>
                    <a:cubicBezTo>
                      <a:pt x="278025" y="405384"/>
                      <a:pt x="288225" y="397235"/>
                      <a:pt x="299121" y="390090"/>
                    </a:cubicBezTo>
                    <a:cubicBezTo>
                      <a:pt x="311109" y="380541"/>
                      <a:pt x="321940" y="369628"/>
                      <a:pt x="331397" y="357573"/>
                    </a:cubicBezTo>
                    <a:cubicBezTo>
                      <a:pt x="337299" y="348065"/>
                      <a:pt x="354246" y="344547"/>
                      <a:pt x="361958" y="336560"/>
                    </a:cubicBezTo>
                    <a:cubicBezTo>
                      <a:pt x="369669" y="328573"/>
                      <a:pt x="366718" y="324485"/>
                      <a:pt x="368146" y="315833"/>
                    </a:cubicBezTo>
                    <a:cubicBezTo>
                      <a:pt x="369575" y="307180"/>
                      <a:pt x="394519" y="303757"/>
                      <a:pt x="404040" y="303757"/>
                    </a:cubicBezTo>
                    <a:cubicBezTo>
                      <a:pt x="405702" y="303764"/>
                      <a:pt x="407360" y="303605"/>
                      <a:pt x="408991" y="303282"/>
                    </a:cubicBezTo>
                    <a:cubicBezTo>
                      <a:pt x="407951" y="290779"/>
                      <a:pt x="404930" y="278519"/>
                      <a:pt x="400041" y="26696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59" name="Freeform 2766">
                <a:extLst>
                  <a:ext uri="{FF2B5EF4-FFF2-40B4-BE49-F238E27FC236}">
                    <a16:creationId xmlns:a16="http://schemas.microsoft.com/office/drawing/2014/main" id="{3ACA5D42-7A4F-6FF8-AB5D-533AC7B38DEC}"/>
                  </a:ext>
                </a:extLst>
              </p:cNvPr>
              <p:cNvSpPr/>
              <p:nvPr/>
            </p:nvSpPr>
            <p:spPr>
              <a:xfrm>
                <a:off x="16107466" y="4863720"/>
                <a:ext cx="1481672" cy="627743"/>
              </a:xfrm>
              <a:custGeom>
                <a:avLst/>
                <a:gdLst>
                  <a:gd name="connsiteX0" fmla="*/ 604072 w 628373"/>
                  <a:gd name="connsiteY0" fmla="*/ 114231 h 266224"/>
                  <a:gd name="connsiteX1" fmla="*/ 587816 w 628373"/>
                  <a:gd name="connsiteY1" fmla="*/ 113147 h 266224"/>
                  <a:gd name="connsiteX2" fmla="*/ 585030 w 628373"/>
                  <a:gd name="connsiteY2" fmla="*/ 116798 h 266224"/>
                  <a:gd name="connsiteX3" fmla="*/ 565988 w 628373"/>
                  <a:gd name="connsiteY3" fmla="*/ 114231 h 266224"/>
                  <a:gd name="connsiteX4" fmla="*/ 545328 w 628373"/>
                  <a:gd name="connsiteY4" fmla="*/ 112900 h 266224"/>
                  <a:gd name="connsiteX5" fmla="*/ 547899 w 628373"/>
                  <a:gd name="connsiteY5" fmla="*/ 102631 h 266224"/>
                  <a:gd name="connsiteX6" fmla="*/ 549137 w 628373"/>
                  <a:gd name="connsiteY6" fmla="*/ 92267 h 266224"/>
                  <a:gd name="connsiteX7" fmla="*/ 565227 w 628373"/>
                  <a:gd name="connsiteY7" fmla="*/ 60320 h 266224"/>
                  <a:gd name="connsiteX8" fmla="*/ 550755 w 628373"/>
                  <a:gd name="connsiteY8" fmla="*/ 58894 h 266224"/>
                  <a:gd name="connsiteX9" fmla="*/ 533523 w 628373"/>
                  <a:gd name="connsiteY9" fmla="*/ 55376 h 266224"/>
                  <a:gd name="connsiteX10" fmla="*/ 508673 w 628373"/>
                  <a:gd name="connsiteY10" fmla="*/ 54140 h 266224"/>
                  <a:gd name="connsiteX11" fmla="*/ 492678 w 628373"/>
                  <a:gd name="connsiteY11" fmla="*/ 64789 h 266224"/>
                  <a:gd name="connsiteX12" fmla="*/ 476683 w 628373"/>
                  <a:gd name="connsiteY12" fmla="*/ 70684 h 266224"/>
                  <a:gd name="connsiteX13" fmla="*/ 450596 w 628373"/>
                  <a:gd name="connsiteY13" fmla="*/ 77244 h 266224"/>
                  <a:gd name="connsiteX14" fmla="*/ 423938 w 628373"/>
                  <a:gd name="connsiteY14" fmla="*/ 77244 h 266224"/>
                  <a:gd name="connsiteX15" fmla="*/ 398422 w 628373"/>
                  <a:gd name="connsiteY15" fmla="*/ 72490 h 266224"/>
                  <a:gd name="connsiteX16" fmla="*/ 387759 w 628373"/>
                  <a:gd name="connsiteY16" fmla="*/ 61271 h 266224"/>
                  <a:gd name="connsiteX17" fmla="*/ 371193 w 628373"/>
                  <a:gd name="connsiteY17" fmla="*/ 53569 h 266224"/>
                  <a:gd name="connsiteX18" fmla="*/ 355769 w 628373"/>
                  <a:gd name="connsiteY18" fmla="*/ 49386 h 266224"/>
                  <a:gd name="connsiteX19" fmla="*/ 337394 w 628373"/>
                  <a:gd name="connsiteY19" fmla="*/ 45298 h 266224"/>
                  <a:gd name="connsiteX20" fmla="*/ 319018 w 628373"/>
                  <a:gd name="connsiteY20" fmla="*/ 47675 h 266224"/>
                  <a:gd name="connsiteX21" fmla="*/ 304832 w 628373"/>
                  <a:gd name="connsiteY21" fmla="*/ 54710 h 266224"/>
                  <a:gd name="connsiteX22" fmla="*/ 287028 w 628373"/>
                  <a:gd name="connsiteY22" fmla="*/ 49386 h 266224"/>
                  <a:gd name="connsiteX23" fmla="*/ 274556 w 628373"/>
                  <a:gd name="connsiteY23" fmla="*/ 39878 h 266224"/>
                  <a:gd name="connsiteX24" fmla="*/ 272176 w 628373"/>
                  <a:gd name="connsiteY24" fmla="*/ 22668 h 266224"/>
                  <a:gd name="connsiteX25" fmla="*/ 253134 w 628373"/>
                  <a:gd name="connsiteY25" fmla="*/ 16773 h 266224"/>
                  <a:gd name="connsiteX26" fmla="*/ 238282 w 628373"/>
                  <a:gd name="connsiteY26" fmla="*/ 10878 h 266224"/>
                  <a:gd name="connsiteX27" fmla="*/ 225905 w 628373"/>
                  <a:gd name="connsiteY27" fmla="*/ 7931 h 266224"/>
                  <a:gd name="connsiteX28" fmla="*/ 211053 w 628373"/>
                  <a:gd name="connsiteY28" fmla="*/ 1941 h 266224"/>
                  <a:gd name="connsiteX29" fmla="*/ 203912 w 628373"/>
                  <a:gd name="connsiteY29" fmla="*/ 8501 h 266224"/>
                  <a:gd name="connsiteX30" fmla="*/ 193249 w 628373"/>
                  <a:gd name="connsiteY30" fmla="*/ 15632 h 266224"/>
                  <a:gd name="connsiteX31" fmla="*/ 184966 w 628373"/>
                  <a:gd name="connsiteY31" fmla="*/ 25140 h 266224"/>
                  <a:gd name="connsiteX32" fmla="*/ 192106 w 628373"/>
                  <a:gd name="connsiteY32" fmla="*/ 41780 h 266224"/>
                  <a:gd name="connsiteX33" fmla="*/ 191535 w 628373"/>
                  <a:gd name="connsiteY33" fmla="*/ 53569 h 266224"/>
                  <a:gd name="connsiteX34" fmla="*/ 174874 w 628373"/>
                  <a:gd name="connsiteY34" fmla="*/ 61841 h 266224"/>
                  <a:gd name="connsiteX35" fmla="*/ 160688 w 628373"/>
                  <a:gd name="connsiteY35" fmla="*/ 57753 h 266224"/>
                  <a:gd name="connsiteX36" fmla="*/ 144693 w 628373"/>
                  <a:gd name="connsiteY36" fmla="*/ 58894 h 266224"/>
                  <a:gd name="connsiteX37" fmla="*/ 128126 w 628373"/>
                  <a:gd name="connsiteY37" fmla="*/ 52429 h 266224"/>
                  <a:gd name="connsiteX38" fmla="*/ 121557 w 628373"/>
                  <a:gd name="connsiteY38" fmla="*/ 41114 h 266224"/>
                  <a:gd name="connsiteX39" fmla="*/ 93756 w 628373"/>
                  <a:gd name="connsiteY39" fmla="*/ 36360 h 266224"/>
                  <a:gd name="connsiteX40" fmla="*/ 79475 w 628373"/>
                  <a:gd name="connsiteY40" fmla="*/ 38737 h 266224"/>
                  <a:gd name="connsiteX41" fmla="*/ 65860 w 628373"/>
                  <a:gd name="connsiteY41" fmla="*/ 44727 h 266224"/>
                  <a:gd name="connsiteX42" fmla="*/ 52817 w 628373"/>
                  <a:gd name="connsiteY42" fmla="*/ 53569 h 266224"/>
                  <a:gd name="connsiteX43" fmla="*/ 37393 w 628373"/>
                  <a:gd name="connsiteY43" fmla="*/ 62507 h 266224"/>
                  <a:gd name="connsiteX44" fmla="*/ 19113 w 628373"/>
                  <a:gd name="connsiteY44" fmla="*/ 70779 h 266224"/>
                  <a:gd name="connsiteX45" fmla="*/ 5403 w 628373"/>
                  <a:gd name="connsiteY45" fmla="*/ 76103 h 266224"/>
                  <a:gd name="connsiteX46" fmla="*/ 1785 w 628373"/>
                  <a:gd name="connsiteY46" fmla="*/ 77244 h 266224"/>
                  <a:gd name="connsiteX47" fmla="*/ 2452 w 628373"/>
                  <a:gd name="connsiteY47" fmla="*/ 79717 h 266224"/>
                  <a:gd name="connsiteX48" fmla="*/ 16828 w 628373"/>
                  <a:gd name="connsiteY48" fmla="*/ 98162 h 266224"/>
                  <a:gd name="connsiteX49" fmla="*/ 34917 w 628373"/>
                  <a:gd name="connsiteY49" fmla="*/ 107670 h 266224"/>
                  <a:gd name="connsiteX50" fmla="*/ 52150 w 628373"/>
                  <a:gd name="connsiteY50" fmla="*/ 121552 h 266224"/>
                  <a:gd name="connsiteX51" fmla="*/ 62813 w 628373"/>
                  <a:gd name="connsiteY51" fmla="*/ 136765 h 266224"/>
                  <a:gd name="connsiteX52" fmla="*/ 61576 w 628373"/>
                  <a:gd name="connsiteY52" fmla="*/ 156827 h 266224"/>
                  <a:gd name="connsiteX53" fmla="*/ 57006 w 628373"/>
                  <a:gd name="connsiteY53" fmla="*/ 173180 h 266224"/>
                  <a:gd name="connsiteX54" fmla="*/ 102134 w 628373"/>
                  <a:gd name="connsiteY54" fmla="*/ 184210 h 266224"/>
                  <a:gd name="connsiteX55" fmla="*/ 117177 w 628373"/>
                  <a:gd name="connsiteY55" fmla="*/ 193718 h 266224"/>
                  <a:gd name="connsiteX56" fmla="*/ 130126 w 628373"/>
                  <a:gd name="connsiteY56" fmla="*/ 203226 h 266224"/>
                  <a:gd name="connsiteX57" fmla="*/ 145549 w 628373"/>
                  <a:gd name="connsiteY57" fmla="*/ 219960 h 266224"/>
                  <a:gd name="connsiteX58" fmla="*/ 157164 w 628373"/>
                  <a:gd name="connsiteY58" fmla="*/ 240592 h 266224"/>
                  <a:gd name="connsiteX59" fmla="*/ 183061 w 628373"/>
                  <a:gd name="connsiteY59" fmla="*/ 243159 h 266224"/>
                  <a:gd name="connsiteX60" fmla="*/ 230665 w 628373"/>
                  <a:gd name="connsiteY60" fmla="*/ 244491 h 266224"/>
                  <a:gd name="connsiteX61" fmla="*/ 266844 w 628373"/>
                  <a:gd name="connsiteY61" fmla="*/ 252192 h 266224"/>
                  <a:gd name="connsiteX62" fmla="*/ 288837 w 628373"/>
                  <a:gd name="connsiteY62" fmla="*/ 257326 h 266224"/>
                  <a:gd name="connsiteX63" fmla="*/ 309402 w 628373"/>
                  <a:gd name="connsiteY63" fmla="*/ 262461 h 266224"/>
                  <a:gd name="connsiteX64" fmla="*/ 324922 w 628373"/>
                  <a:gd name="connsiteY64" fmla="*/ 270257 h 266224"/>
                  <a:gd name="connsiteX65" fmla="*/ 359768 w 628373"/>
                  <a:gd name="connsiteY65" fmla="*/ 252192 h 266224"/>
                  <a:gd name="connsiteX66" fmla="*/ 404992 w 628373"/>
                  <a:gd name="connsiteY66" fmla="*/ 250861 h 266224"/>
                  <a:gd name="connsiteX67" fmla="*/ 441075 w 628373"/>
                  <a:gd name="connsiteY67" fmla="*/ 235363 h 266224"/>
                  <a:gd name="connsiteX68" fmla="*/ 465639 w 628373"/>
                  <a:gd name="connsiteY68" fmla="*/ 216347 h 266224"/>
                  <a:gd name="connsiteX69" fmla="*/ 460498 w 628373"/>
                  <a:gd name="connsiteY69" fmla="*/ 193147 h 266224"/>
                  <a:gd name="connsiteX70" fmla="*/ 479459 w 628373"/>
                  <a:gd name="connsiteY70" fmla="*/ 187967 h 266224"/>
                  <a:gd name="connsiteX71" fmla="*/ 479540 w 628373"/>
                  <a:gd name="connsiteY71" fmla="*/ 188013 h 266224"/>
                  <a:gd name="connsiteX72" fmla="*/ 511815 w 628373"/>
                  <a:gd name="connsiteY72" fmla="*/ 185446 h 266224"/>
                  <a:gd name="connsiteX73" fmla="*/ 541520 w 628373"/>
                  <a:gd name="connsiteY73" fmla="*/ 175938 h 266224"/>
                  <a:gd name="connsiteX74" fmla="*/ 559610 w 628373"/>
                  <a:gd name="connsiteY74" fmla="*/ 159109 h 266224"/>
                  <a:gd name="connsiteX75" fmla="*/ 584173 w 628373"/>
                  <a:gd name="connsiteY75" fmla="*/ 148840 h 266224"/>
                  <a:gd name="connsiteX76" fmla="*/ 609974 w 628373"/>
                  <a:gd name="connsiteY76" fmla="*/ 143705 h 266224"/>
                  <a:gd name="connsiteX77" fmla="*/ 630635 w 628373"/>
                  <a:gd name="connsiteY77" fmla="*/ 141138 h 266224"/>
                  <a:gd name="connsiteX78" fmla="*/ 604072 w 628373"/>
                  <a:gd name="connsiteY78" fmla="*/ 114231 h 26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28373" h="266224">
                    <a:moveTo>
                      <a:pt x="604072" y="114231"/>
                    </a:moveTo>
                    <a:cubicBezTo>
                      <a:pt x="599882" y="109449"/>
                      <a:pt x="592604" y="108964"/>
                      <a:pt x="587816" y="113147"/>
                    </a:cubicBezTo>
                    <a:cubicBezTo>
                      <a:pt x="586651" y="114165"/>
                      <a:pt x="585703" y="115406"/>
                      <a:pt x="585030" y="116798"/>
                    </a:cubicBezTo>
                    <a:cubicBezTo>
                      <a:pt x="582460" y="123263"/>
                      <a:pt x="577318" y="114231"/>
                      <a:pt x="565988" y="114231"/>
                    </a:cubicBezTo>
                    <a:cubicBezTo>
                      <a:pt x="554659" y="114231"/>
                      <a:pt x="553040" y="120696"/>
                      <a:pt x="545328" y="112900"/>
                    </a:cubicBezTo>
                    <a:cubicBezTo>
                      <a:pt x="537616" y="105103"/>
                      <a:pt x="547899" y="102631"/>
                      <a:pt x="547899" y="102631"/>
                    </a:cubicBezTo>
                    <a:lnTo>
                      <a:pt x="549137" y="92267"/>
                    </a:lnTo>
                    <a:lnTo>
                      <a:pt x="565227" y="60320"/>
                    </a:lnTo>
                    <a:cubicBezTo>
                      <a:pt x="560667" y="58361"/>
                      <a:pt x="555611" y="57863"/>
                      <a:pt x="550755" y="58894"/>
                    </a:cubicBezTo>
                    <a:cubicBezTo>
                      <a:pt x="545995" y="60700"/>
                      <a:pt x="534665" y="59464"/>
                      <a:pt x="533523" y="55376"/>
                    </a:cubicBezTo>
                    <a:cubicBezTo>
                      <a:pt x="532380" y="51288"/>
                      <a:pt x="513434" y="50622"/>
                      <a:pt x="508673" y="54140"/>
                    </a:cubicBezTo>
                    <a:cubicBezTo>
                      <a:pt x="503913" y="57658"/>
                      <a:pt x="493250" y="60700"/>
                      <a:pt x="492678" y="64789"/>
                    </a:cubicBezTo>
                    <a:cubicBezTo>
                      <a:pt x="492107" y="68877"/>
                      <a:pt x="480777" y="67736"/>
                      <a:pt x="476683" y="70684"/>
                    </a:cubicBezTo>
                    <a:cubicBezTo>
                      <a:pt x="472589" y="73631"/>
                      <a:pt x="451167" y="74867"/>
                      <a:pt x="450596" y="77244"/>
                    </a:cubicBezTo>
                    <a:cubicBezTo>
                      <a:pt x="441913" y="79925"/>
                      <a:pt x="432621" y="79925"/>
                      <a:pt x="423938" y="77244"/>
                    </a:cubicBezTo>
                    <a:cubicBezTo>
                      <a:pt x="420320" y="74297"/>
                      <a:pt x="400802" y="77244"/>
                      <a:pt x="398422" y="72490"/>
                    </a:cubicBezTo>
                    <a:cubicBezTo>
                      <a:pt x="396042" y="67736"/>
                      <a:pt x="387759" y="65359"/>
                      <a:pt x="387759" y="61271"/>
                    </a:cubicBezTo>
                    <a:cubicBezTo>
                      <a:pt x="387759" y="57183"/>
                      <a:pt x="372906" y="57087"/>
                      <a:pt x="371193" y="53569"/>
                    </a:cubicBezTo>
                    <a:cubicBezTo>
                      <a:pt x="369479" y="50052"/>
                      <a:pt x="357578" y="48245"/>
                      <a:pt x="355769" y="49386"/>
                    </a:cubicBezTo>
                    <a:cubicBezTo>
                      <a:pt x="353960" y="50527"/>
                      <a:pt x="340917" y="45868"/>
                      <a:pt x="337394" y="45298"/>
                    </a:cubicBezTo>
                    <a:cubicBezTo>
                      <a:pt x="333871" y="44727"/>
                      <a:pt x="322542" y="47675"/>
                      <a:pt x="319018" y="47675"/>
                    </a:cubicBezTo>
                    <a:cubicBezTo>
                      <a:pt x="315496" y="47675"/>
                      <a:pt x="308926" y="54140"/>
                      <a:pt x="304832" y="54710"/>
                    </a:cubicBezTo>
                    <a:cubicBezTo>
                      <a:pt x="300738" y="55281"/>
                      <a:pt x="289409" y="47675"/>
                      <a:pt x="287028" y="49386"/>
                    </a:cubicBezTo>
                    <a:cubicBezTo>
                      <a:pt x="284648" y="51097"/>
                      <a:pt x="277508" y="43491"/>
                      <a:pt x="274556" y="39878"/>
                    </a:cubicBezTo>
                    <a:cubicBezTo>
                      <a:pt x="271605" y="36265"/>
                      <a:pt x="274556" y="26281"/>
                      <a:pt x="272176" y="22668"/>
                    </a:cubicBezTo>
                    <a:cubicBezTo>
                      <a:pt x="269796" y="19055"/>
                      <a:pt x="256848" y="19150"/>
                      <a:pt x="253134" y="16773"/>
                    </a:cubicBezTo>
                    <a:cubicBezTo>
                      <a:pt x="248647" y="13802"/>
                      <a:pt x="243589" y="11794"/>
                      <a:pt x="238282" y="10878"/>
                    </a:cubicBezTo>
                    <a:cubicBezTo>
                      <a:pt x="233968" y="11003"/>
                      <a:pt x="229698" y="9986"/>
                      <a:pt x="225905" y="7931"/>
                    </a:cubicBezTo>
                    <a:cubicBezTo>
                      <a:pt x="221245" y="5280"/>
                      <a:pt x="216249" y="3265"/>
                      <a:pt x="211053" y="1941"/>
                    </a:cubicBezTo>
                    <a:cubicBezTo>
                      <a:pt x="206863" y="800"/>
                      <a:pt x="206292" y="6124"/>
                      <a:pt x="203912" y="8501"/>
                    </a:cubicBezTo>
                    <a:cubicBezTo>
                      <a:pt x="201532" y="10878"/>
                      <a:pt x="194391" y="11449"/>
                      <a:pt x="193249" y="15632"/>
                    </a:cubicBezTo>
                    <a:cubicBezTo>
                      <a:pt x="192106" y="19816"/>
                      <a:pt x="183728" y="20957"/>
                      <a:pt x="184966" y="25140"/>
                    </a:cubicBezTo>
                    <a:cubicBezTo>
                      <a:pt x="186160" y="31123"/>
                      <a:pt x="188593" y="36790"/>
                      <a:pt x="192106" y="41780"/>
                    </a:cubicBezTo>
                    <a:cubicBezTo>
                      <a:pt x="195058" y="44157"/>
                      <a:pt x="193249" y="51288"/>
                      <a:pt x="191535" y="53569"/>
                    </a:cubicBezTo>
                    <a:cubicBezTo>
                      <a:pt x="189821" y="55851"/>
                      <a:pt x="177254" y="57753"/>
                      <a:pt x="174874" y="61841"/>
                    </a:cubicBezTo>
                    <a:cubicBezTo>
                      <a:pt x="172493" y="65930"/>
                      <a:pt x="166590" y="61271"/>
                      <a:pt x="160688" y="57753"/>
                    </a:cubicBezTo>
                    <a:cubicBezTo>
                      <a:pt x="155591" y="54979"/>
                      <a:pt x="149343" y="55425"/>
                      <a:pt x="144693" y="58894"/>
                    </a:cubicBezTo>
                    <a:cubicBezTo>
                      <a:pt x="141741" y="61271"/>
                      <a:pt x="131077" y="52999"/>
                      <a:pt x="128126" y="52429"/>
                    </a:cubicBezTo>
                    <a:cubicBezTo>
                      <a:pt x="125175" y="51858"/>
                      <a:pt x="124508" y="40544"/>
                      <a:pt x="121557" y="41114"/>
                    </a:cubicBezTo>
                    <a:cubicBezTo>
                      <a:pt x="112166" y="40362"/>
                      <a:pt x="102862" y="38771"/>
                      <a:pt x="93756" y="36360"/>
                    </a:cubicBezTo>
                    <a:cubicBezTo>
                      <a:pt x="89567" y="35219"/>
                      <a:pt x="80713" y="35789"/>
                      <a:pt x="79475" y="38737"/>
                    </a:cubicBezTo>
                    <a:cubicBezTo>
                      <a:pt x="78237" y="41684"/>
                      <a:pt x="67669" y="41114"/>
                      <a:pt x="65860" y="44727"/>
                    </a:cubicBezTo>
                    <a:cubicBezTo>
                      <a:pt x="64051" y="48340"/>
                      <a:pt x="55768" y="50052"/>
                      <a:pt x="52817" y="53569"/>
                    </a:cubicBezTo>
                    <a:cubicBezTo>
                      <a:pt x="49865" y="57087"/>
                      <a:pt x="39773" y="57183"/>
                      <a:pt x="37393" y="62507"/>
                    </a:cubicBezTo>
                    <a:cubicBezTo>
                      <a:pt x="35013" y="67831"/>
                      <a:pt x="22636" y="70113"/>
                      <a:pt x="19113" y="70779"/>
                    </a:cubicBezTo>
                    <a:cubicBezTo>
                      <a:pt x="15590" y="71445"/>
                      <a:pt x="6069" y="73156"/>
                      <a:pt x="5403" y="76103"/>
                    </a:cubicBezTo>
                    <a:cubicBezTo>
                      <a:pt x="5403" y="77339"/>
                      <a:pt x="3689" y="77530"/>
                      <a:pt x="1785" y="77244"/>
                    </a:cubicBezTo>
                    <a:cubicBezTo>
                      <a:pt x="2107" y="78038"/>
                      <a:pt x="2331" y="78869"/>
                      <a:pt x="2452" y="79717"/>
                    </a:cubicBezTo>
                    <a:cubicBezTo>
                      <a:pt x="4927" y="93218"/>
                      <a:pt x="10735" y="92742"/>
                      <a:pt x="16828" y="98162"/>
                    </a:cubicBezTo>
                    <a:cubicBezTo>
                      <a:pt x="21696" y="103167"/>
                      <a:pt x="28030" y="106497"/>
                      <a:pt x="34917" y="107670"/>
                    </a:cubicBezTo>
                    <a:cubicBezTo>
                      <a:pt x="42696" y="108972"/>
                      <a:pt x="49230" y="114235"/>
                      <a:pt x="52150" y="121552"/>
                    </a:cubicBezTo>
                    <a:cubicBezTo>
                      <a:pt x="53970" y="127638"/>
                      <a:pt x="57711" y="132974"/>
                      <a:pt x="62813" y="136765"/>
                    </a:cubicBezTo>
                    <a:cubicBezTo>
                      <a:pt x="66431" y="139617"/>
                      <a:pt x="61576" y="149410"/>
                      <a:pt x="61576" y="156827"/>
                    </a:cubicBezTo>
                    <a:cubicBezTo>
                      <a:pt x="61576" y="164243"/>
                      <a:pt x="52055" y="166335"/>
                      <a:pt x="57006" y="173180"/>
                    </a:cubicBezTo>
                    <a:cubicBezTo>
                      <a:pt x="61956" y="180026"/>
                      <a:pt x="93089" y="184210"/>
                      <a:pt x="102134" y="184210"/>
                    </a:cubicBezTo>
                    <a:cubicBezTo>
                      <a:pt x="111179" y="184210"/>
                      <a:pt x="114416" y="192862"/>
                      <a:pt x="117177" y="193718"/>
                    </a:cubicBezTo>
                    <a:cubicBezTo>
                      <a:pt x="122890" y="194573"/>
                      <a:pt x="123651" y="201419"/>
                      <a:pt x="130126" y="203226"/>
                    </a:cubicBezTo>
                    <a:cubicBezTo>
                      <a:pt x="138409" y="204780"/>
                      <a:pt x="144683" y="211588"/>
                      <a:pt x="145549" y="219960"/>
                    </a:cubicBezTo>
                    <a:cubicBezTo>
                      <a:pt x="148215" y="231560"/>
                      <a:pt x="155927" y="235363"/>
                      <a:pt x="157164" y="240592"/>
                    </a:cubicBezTo>
                    <a:cubicBezTo>
                      <a:pt x="158402" y="245822"/>
                      <a:pt x="172683" y="241828"/>
                      <a:pt x="183061" y="243159"/>
                    </a:cubicBezTo>
                    <a:cubicBezTo>
                      <a:pt x="193439" y="244491"/>
                      <a:pt x="223049" y="243159"/>
                      <a:pt x="230665" y="244491"/>
                    </a:cubicBezTo>
                    <a:cubicBezTo>
                      <a:pt x="238282" y="245822"/>
                      <a:pt x="256562" y="244491"/>
                      <a:pt x="266844" y="252192"/>
                    </a:cubicBezTo>
                    <a:cubicBezTo>
                      <a:pt x="277127" y="259893"/>
                      <a:pt x="282363" y="253428"/>
                      <a:pt x="288837" y="257326"/>
                    </a:cubicBezTo>
                    <a:cubicBezTo>
                      <a:pt x="294721" y="261732"/>
                      <a:pt x="302135" y="263583"/>
                      <a:pt x="309402" y="262461"/>
                    </a:cubicBezTo>
                    <a:cubicBezTo>
                      <a:pt x="318924" y="261225"/>
                      <a:pt x="318924" y="268926"/>
                      <a:pt x="324922" y="270257"/>
                    </a:cubicBezTo>
                    <a:cubicBezTo>
                      <a:pt x="330919" y="271588"/>
                      <a:pt x="343011" y="259893"/>
                      <a:pt x="359768" y="252192"/>
                    </a:cubicBezTo>
                    <a:cubicBezTo>
                      <a:pt x="376524" y="244491"/>
                      <a:pt x="395947" y="249625"/>
                      <a:pt x="404992" y="250861"/>
                    </a:cubicBezTo>
                    <a:cubicBezTo>
                      <a:pt x="418727" y="251303"/>
                      <a:pt x="431949" y="245624"/>
                      <a:pt x="441075" y="235363"/>
                    </a:cubicBezTo>
                    <a:cubicBezTo>
                      <a:pt x="451453" y="223858"/>
                      <a:pt x="464306" y="225855"/>
                      <a:pt x="465639" y="216347"/>
                    </a:cubicBezTo>
                    <a:cubicBezTo>
                      <a:pt x="466972" y="206839"/>
                      <a:pt x="455356" y="202180"/>
                      <a:pt x="460498" y="193147"/>
                    </a:cubicBezTo>
                    <a:cubicBezTo>
                      <a:pt x="464301" y="186488"/>
                      <a:pt x="472791" y="184168"/>
                      <a:pt x="479459" y="187967"/>
                    </a:cubicBezTo>
                    <a:cubicBezTo>
                      <a:pt x="479486" y="187982"/>
                      <a:pt x="479513" y="187997"/>
                      <a:pt x="479540" y="188013"/>
                    </a:cubicBezTo>
                    <a:cubicBezTo>
                      <a:pt x="490002" y="192880"/>
                      <a:pt x="502256" y="191905"/>
                      <a:pt x="511815" y="185446"/>
                    </a:cubicBezTo>
                    <a:cubicBezTo>
                      <a:pt x="520320" y="178945"/>
                      <a:pt x="530816" y="175586"/>
                      <a:pt x="541520" y="175938"/>
                    </a:cubicBezTo>
                    <a:cubicBezTo>
                      <a:pt x="553135" y="174607"/>
                      <a:pt x="551898" y="166905"/>
                      <a:pt x="559610" y="159109"/>
                    </a:cubicBezTo>
                    <a:cubicBezTo>
                      <a:pt x="566071" y="152510"/>
                      <a:pt x="574932" y="148806"/>
                      <a:pt x="584173" y="148840"/>
                    </a:cubicBezTo>
                    <a:cubicBezTo>
                      <a:pt x="591885" y="148840"/>
                      <a:pt x="602168" y="141138"/>
                      <a:pt x="609974" y="143705"/>
                    </a:cubicBezTo>
                    <a:cubicBezTo>
                      <a:pt x="617782" y="146273"/>
                      <a:pt x="629016" y="147509"/>
                      <a:pt x="630635" y="141138"/>
                    </a:cubicBezTo>
                    <a:cubicBezTo>
                      <a:pt x="632253" y="134768"/>
                      <a:pt x="610451" y="121932"/>
                      <a:pt x="604072" y="11423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60" name="Freeform 2768">
                <a:extLst>
                  <a:ext uri="{FF2B5EF4-FFF2-40B4-BE49-F238E27FC236}">
                    <a16:creationId xmlns:a16="http://schemas.microsoft.com/office/drawing/2014/main" id="{301FE474-3845-F6AB-F225-A87009125E73}"/>
                  </a:ext>
                </a:extLst>
              </p:cNvPr>
              <p:cNvSpPr/>
              <p:nvPr/>
            </p:nvSpPr>
            <p:spPr>
              <a:xfrm>
                <a:off x="13560336" y="5940452"/>
                <a:ext cx="67348" cy="201774"/>
              </a:xfrm>
              <a:custGeom>
                <a:avLst/>
                <a:gdLst>
                  <a:gd name="connsiteX0" fmla="*/ 15305 w 28562"/>
                  <a:gd name="connsiteY0" fmla="*/ 83457 h 85572"/>
                  <a:gd name="connsiteX1" fmla="*/ 17399 w 28562"/>
                  <a:gd name="connsiteY1" fmla="*/ 84598 h 85572"/>
                  <a:gd name="connsiteX2" fmla="*/ 23778 w 28562"/>
                  <a:gd name="connsiteY2" fmla="*/ 56074 h 85572"/>
                  <a:gd name="connsiteX3" fmla="*/ 26349 w 28562"/>
                  <a:gd name="connsiteY3" fmla="*/ 46566 h 85572"/>
                  <a:gd name="connsiteX4" fmla="*/ 18923 w 28562"/>
                  <a:gd name="connsiteY4" fmla="*/ 33920 h 85572"/>
                  <a:gd name="connsiteX5" fmla="*/ 23207 w 28562"/>
                  <a:gd name="connsiteY5" fmla="*/ 19373 h 85572"/>
                  <a:gd name="connsiteX6" fmla="*/ 29205 w 28562"/>
                  <a:gd name="connsiteY6" fmla="*/ 19373 h 85572"/>
                  <a:gd name="connsiteX7" fmla="*/ 30919 w 28562"/>
                  <a:gd name="connsiteY7" fmla="*/ 6061 h 85572"/>
                  <a:gd name="connsiteX8" fmla="*/ 20827 w 28562"/>
                  <a:gd name="connsiteY8" fmla="*/ 1783 h 85572"/>
                  <a:gd name="connsiteX9" fmla="*/ 17590 w 28562"/>
                  <a:gd name="connsiteY9" fmla="*/ 11291 h 85572"/>
                  <a:gd name="connsiteX10" fmla="*/ 1785 w 28562"/>
                  <a:gd name="connsiteY10" fmla="*/ 46946 h 85572"/>
                  <a:gd name="connsiteX11" fmla="*/ 16162 w 28562"/>
                  <a:gd name="connsiteY11" fmla="*/ 82126 h 8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562" h="85572">
                    <a:moveTo>
                      <a:pt x="15305" y="83457"/>
                    </a:moveTo>
                    <a:lnTo>
                      <a:pt x="17399" y="84598"/>
                    </a:lnTo>
                    <a:cubicBezTo>
                      <a:pt x="18345" y="74864"/>
                      <a:pt x="20487" y="65284"/>
                      <a:pt x="23778" y="56074"/>
                    </a:cubicBezTo>
                    <a:cubicBezTo>
                      <a:pt x="25275" y="53112"/>
                      <a:pt x="26150" y="49877"/>
                      <a:pt x="26349" y="46566"/>
                    </a:cubicBezTo>
                    <a:cubicBezTo>
                      <a:pt x="22691" y="43164"/>
                      <a:pt x="20109" y="38769"/>
                      <a:pt x="18923" y="33920"/>
                    </a:cubicBezTo>
                    <a:cubicBezTo>
                      <a:pt x="18923" y="32113"/>
                      <a:pt x="20160" y="20609"/>
                      <a:pt x="23207" y="19373"/>
                    </a:cubicBezTo>
                    <a:cubicBezTo>
                      <a:pt x="25197" y="19100"/>
                      <a:pt x="27215" y="19100"/>
                      <a:pt x="29205" y="19373"/>
                    </a:cubicBezTo>
                    <a:cubicBezTo>
                      <a:pt x="29776" y="15760"/>
                      <a:pt x="30443" y="10720"/>
                      <a:pt x="30919" y="6061"/>
                    </a:cubicBezTo>
                    <a:lnTo>
                      <a:pt x="20827" y="1783"/>
                    </a:lnTo>
                    <a:cubicBezTo>
                      <a:pt x="19332" y="4795"/>
                      <a:pt x="18243" y="7993"/>
                      <a:pt x="17590" y="11291"/>
                    </a:cubicBezTo>
                    <a:cubicBezTo>
                      <a:pt x="14226" y="23930"/>
                      <a:pt x="8892" y="35962"/>
                      <a:pt x="1785" y="46946"/>
                    </a:cubicBezTo>
                    <a:lnTo>
                      <a:pt x="16162" y="82126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61" name="Freeform 2769">
                <a:extLst>
                  <a:ext uri="{FF2B5EF4-FFF2-40B4-BE49-F238E27FC236}">
                    <a16:creationId xmlns:a16="http://schemas.microsoft.com/office/drawing/2014/main" id="{5D189B6B-EF30-D95C-E160-46F3B1B7A995}"/>
                  </a:ext>
                </a:extLst>
              </p:cNvPr>
              <p:cNvSpPr/>
              <p:nvPr/>
            </p:nvSpPr>
            <p:spPr>
              <a:xfrm>
                <a:off x="13597828" y="5935295"/>
                <a:ext cx="202045" cy="224193"/>
              </a:xfrm>
              <a:custGeom>
                <a:avLst/>
                <a:gdLst>
                  <a:gd name="connsiteX0" fmla="*/ 79761 w 85687"/>
                  <a:gd name="connsiteY0" fmla="*/ 1783 h 95080"/>
                  <a:gd name="connsiteX1" fmla="*/ 54150 w 85687"/>
                  <a:gd name="connsiteY1" fmla="*/ 13858 h 95080"/>
                  <a:gd name="connsiteX2" fmla="*/ 35108 w 85687"/>
                  <a:gd name="connsiteY2" fmla="*/ 24127 h 95080"/>
                  <a:gd name="connsiteX3" fmla="*/ 16828 w 85687"/>
                  <a:gd name="connsiteY3" fmla="*/ 14618 h 95080"/>
                  <a:gd name="connsiteX4" fmla="*/ 15305 w 85687"/>
                  <a:gd name="connsiteY4" fmla="*/ 7583 h 95080"/>
                  <a:gd name="connsiteX5" fmla="*/ 15305 w 85687"/>
                  <a:gd name="connsiteY5" fmla="*/ 7583 h 95080"/>
                  <a:gd name="connsiteX6" fmla="*/ 12925 w 85687"/>
                  <a:gd name="connsiteY6" fmla="*/ 24792 h 95080"/>
                  <a:gd name="connsiteX7" fmla="*/ 8164 w 85687"/>
                  <a:gd name="connsiteY7" fmla="*/ 57975 h 95080"/>
                  <a:gd name="connsiteX8" fmla="*/ 1785 w 85687"/>
                  <a:gd name="connsiteY8" fmla="*/ 86499 h 95080"/>
                  <a:gd name="connsiteX9" fmla="*/ 19589 w 85687"/>
                  <a:gd name="connsiteY9" fmla="*/ 94201 h 95080"/>
                  <a:gd name="connsiteX10" fmla="*/ 35489 w 85687"/>
                  <a:gd name="connsiteY10" fmla="*/ 82316 h 95080"/>
                  <a:gd name="connsiteX11" fmla="*/ 48152 w 85687"/>
                  <a:gd name="connsiteY11" fmla="*/ 76801 h 95080"/>
                  <a:gd name="connsiteX12" fmla="*/ 59957 w 85687"/>
                  <a:gd name="connsiteY12" fmla="*/ 67293 h 95080"/>
                  <a:gd name="connsiteX13" fmla="*/ 44914 w 85687"/>
                  <a:gd name="connsiteY13" fmla="*/ 49893 h 95080"/>
                  <a:gd name="connsiteX14" fmla="*/ 64718 w 85687"/>
                  <a:gd name="connsiteY14" fmla="*/ 37248 h 95080"/>
                  <a:gd name="connsiteX15" fmla="*/ 85283 w 85687"/>
                  <a:gd name="connsiteY15" fmla="*/ 30972 h 95080"/>
                  <a:gd name="connsiteX16" fmla="*/ 86425 w 85687"/>
                  <a:gd name="connsiteY16" fmla="*/ 30972 h 95080"/>
                  <a:gd name="connsiteX17" fmla="*/ 81665 w 85687"/>
                  <a:gd name="connsiteY17" fmla="*/ 11291 h 95080"/>
                  <a:gd name="connsiteX18" fmla="*/ 79761 w 85687"/>
                  <a:gd name="connsiteY18" fmla="*/ 1783 h 9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5687" h="95080">
                    <a:moveTo>
                      <a:pt x="79761" y="1783"/>
                    </a:moveTo>
                    <a:cubicBezTo>
                      <a:pt x="71498" y="6365"/>
                      <a:pt x="62943" y="10399"/>
                      <a:pt x="54150" y="13858"/>
                    </a:cubicBezTo>
                    <a:cubicBezTo>
                      <a:pt x="47345" y="16358"/>
                      <a:pt x="40934" y="19816"/>
                      <a:pt x="35108" y="24127"/>
                    </a:cubicBezTo>
                    <a:lnTo>
                      <a:pt x="16828" y="14618"/>
                    </a:lnTo>
                    <a:lnTo>
                      <a:pt x="15305" y="7583"/>
                    </a:lnTo>
                    <a:lnTo>
                      <a:pt x="15305" y="7583"/>
                    </a:lnTo>
                    <a:cubicBezTo>
                      <a:pt x="14543" y="14428"/>
                      <a:pt x="13591" y="22320"/>
                      <a:pt x="12925" y="24792"/>
                    </a:cubicBezTo>
                    <a:cubicBezTo>
                      <a:pt x="11782" y="29546"/>
                      <a:pt x="11782" y="53316"/>
                      <a:pt x="8164" y="57975"/>
                    </a:cubicBezTo>
                    <a:cubicBezTo>
                      <a:pt x="4874" y="67186"/>
                      <a:pt x="2731" y="76766"/>
                      <a:pt x="1785" y="86499"/>
                    </a:cubicBezTo>
                    <a:cubicBezTo>
                      <a:pt x="7367" y="89814"/>
                      <a:pt x="13350" y="92402"/>
                      <a:pt x="19589" y="94201"/>
                    </a:cubicBezTo>
                    <a:cubicBezTo>
                      <a:pt x="26932" y="94171"/>
                      <a:pt x="33391" y="89344"/>
                      <a:pt x="35489" y="82316"/>
                    </a:cubicBezTo>
                    <a:cubicBezTo>
                      <a:pt x="35489" y="77562"/>
                      <a:pt x="41773" y="76801"/>
                      <a:pt x="48152" y="76801"/>
                    </a:cubicBezTo>
                    <a:cubicBezTo>
                      <a:pt x="54531" y="76801"/>
                      <a:pt x="55197" y="69670"/>
                      <a:pt x="59957" y="67293"/>
                    </a:cubicBezTo>
                    <a:cubicBezTo>
                      <a:pt x="64718" y="64916"/>
                      <a:pt x="49675" y="51510"/>
                      <a:pt x="44914" y="49893"/>
                    </a:cubicBezTo>
                    <a:cubicBezTo>
                      <a:pt x="40154" y="48277"/>
                      <a:pt x="48913" y="38103"/>
                      <a:pt x="64718" y="37248"/>
                    </a:cubicBezTo>
                    <a:cubicBezTo>
                      <a:pt x="80522" y="36392"/>
                      <a:pt x="76619" y="30972"/>
                      <a:pt x="85283" y="30972"/>
                    </a:cubicBezTo>
                    <a:lnTo>
                      <a:pt x="86425" y="30972"/>
                    </a:lnTo>
                    <a:cubicBezTo>
                      <a:pt x="84902" y="24031"/>
                      <a:pt x="82998" y="15664"/>
                      <a:pt x="81665" y="11291"/>
                    </a:cubicBezTo>
                    <a:cubicBezTo>
                      <a:pt x="80774" y="8178"/>
                      <a:pt x="80138" y="4998"/>
                      <a:pt x="79761" y="1783"/>
                    </a:cubicBezTo>
                    <a:close/>
                  </a:path>
                </a:pathLst>
              </a:custGeom>
              <a:solidFill>
                <a:srgbClr val="015884"/>
              </a:solidFill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62" name="Freeform 2770">
                <a:extLst>
                  <a:ext uri="{FF2B5EF4-FFF2-40B4-BE49-F238E27FC236}">
                    <a16:creationId xmlns:a16="http://schemas.microsoft.com/office/drawing/2014/main" id="{3E6F58D2-4A8E-CEF0-6C62-FDF9E7711B7C}"/>
                  </a:ext>
                </a:extLst>
              </p:cNvPr>
              <p:cNvSpPr/>
              <p:nvPr/>
            </p:nvSpPr>
            <p:spPr>
              <a:xfrm>
                <a:off x="15248668" y="5399653"/>
                <a:ext cx="516342" cy="224193"/>
              </a:xfrm>
              <a:custGeom>
                <a:avLst/>
                <a:gdLst>
                  <a:gd name="connsiteX0" fmla="*/ 203765 w 218978"/>
                  <a:gd name="connsiteY0" fmla="*/ 18630 h 95080"/>
                  <a:gd name="connsiteX1" fmla="*/ 184723 w 218978"/>
                  <a:gd name="connsiteY1" fmla="*/ 13306 h 95080"/>
                  <a:gd name="connsiteX2" fmla="*/ 133120 w 218978"/>
                  <a:gd name="connsiteY2" fmla="*/ 10264 h 95080"/>
                  <a:gd name="connsiteX3" fmla="*/ 106462 w 218978"/>
                  <a:gd name="connsiteY3" fmla="*/ 2657 h 95080"/>
                  <a:gd name="connsiteX4" fmla="*/ 85802 w 218978"/>
                  <a:gd name="connsiteY4" fmla="*/ 10929 h 95080"/>
                  <a:gd name="connsiteX5" fmla="*/ 67998 w 218978"/>
                  <a:gd name="connsiteY5" fmla="*/ 13876 h 95080"/>
                  <a:gd name="connsiteX6" fmla="*/ 40768 w 218978"/>
                  <a:gd name="connsiteY6" fmla="*/ 14447 h 95080"/>
                  <a:gd name="connsiteX7" fmla="*/ 28296 w 218978"/>
                  <a:gd name="connsiteY7" fmla="*/ 28043 h 95080"/>
                  <a:gd name="connsiteX8" fmla="*/ 22203 w 218978"/>
                  <a:gd name="connsiteY8" fmla="*/ 39168 h 95080"/>
                  <a:gd name="connsiteX9" fmla="*/ 29629 w 218978"/>
                  <a:gd name="connsiteY9" fmla="*/ 45823 h 95080"/>
                  <a:gd name="connsiteX10" fmla="*/ 45529 w 218978"/>
                  <a:gd name="connsiteY10" fmla="*/ 45063 h 95080"/>
                  <a:gd name="connsiteX11" fmla="*/ 73234 w 218978"/>
                  <a:gd name="connsiteY11" fmla="*/ 57708 h 95080"/>
                  <a:gd name="connsiteX12" fmla="*/ 64475 w 218978"/>
                  <a:gd name="connsiteY12" fmla="*/ 67977 h 95080"/>
                  <a:gd name="connsiteX13" fmla="*/ 45434 w 218978"/>
                  <a:gd name="connsiteY13" fmla="*/ 71115 h 95080"/>
                  <a:gd name="connsiteX14" fmla="*/ 16110 w 218978"/>
                  <a:gd name="connsiteY14" fmla="*/ 75108 h 95080"/>
                  <a:gd name="connsiteX15" fmla="*/ 1828 w 218978"/>
                  <a:gd name="connsiteY15" fmla="*/ 86993 h 95080"/>
                  <a:gd name="connsiteX16" fmla="*/ 30391 w 218978"/>
                  <a:gd name="connsiteY16" fmla="*/ 89275 h 95080"/>
                  <a:gd name="connsiteX17" fmla="*/ 48575 w 218978"/>
                  <a:gd name="connsiteY17" fmla="*/ 90131 h 95080"/>
                  <a:gd name="connsiteX18" fmla="*/ 65142 w 218978"/>
                  <a:gd name="connsiteY18" fmla="*/ 93268 h 95080"/>
                  <a:gd name="connsiteX19" fmla="*/ 91229 w 218978"/>
                  <a:gd name="connsiteY19" fmla="*/ 91652 h 95080"/>
                  <a:gd name="connsiteX20" fmla="*/ 94561 w 218978"/>
                  <a:gd name="connsiteY20" fmla="*/ 82144 h 95080"/>
                  <a:gd name="connsiteX21" fmla="*/ 103415 w 218978"/>
                  <a:gd name="connsiteY21" fmla="*/ 76820 h 95080"/>
                  <a:gd name="connsiteX22" fmla="*/ 114555 w 218978"/>
                  <a:gd name="connsiteY22" fmla="*/ 69689 h 95080"/>
                  <a:gd name="connsiteX23" fmla="*/ 126551 w 218978"/>
                  <a:gd name="connsiteY23" fmla="*/ 65695 h 95080"/>
                  <a:gd name="connsiteX24" fmla="*/ 139023 w 218978"/>
                  <a:gd name="connsiteY24" fmla="*/ 69689 h 95080"/>
                  <a:gd name="connsiteX25" fmla="*/ 151020 w 218978"/>
                  <a:gd name="connsiteY25" fmla="*/ 61702 h 95080"/>
                  <a:gd name="connsiteX26" fmla="*/ 169204 w 218978"/>
                  <a:gd name="connsiteY26" fmla="*/ 56377 h 95080"/>
                  <a:gd name="connsiteX27" fmla="*/ 185199 w 218978"/>
                  <a:gd name="connsiteY27" fmla="*/ 47535 h 95080"/>
                  <a:gd name="connsiteX28" fmla="*/ 200718 w 218978"/>
                  <a:gd name="connsiteY28" fmla="*/ 38692 h 95080"/>
                  <a:gd name="connsiteX29" fmla="*/ 218522 w 218978"/>
                  <a:gd name="connsiteY29" fmla="*/ 29755 h 95080"/>
                  <a:gd name="connsiteX30" fmla="*/ 220331 w 218978"/>
                  <a:gd name="connsiteY30" fmla="*/ 25476 h 95080"/>
                  <a:gd name="connsiteX31" fmla="*/ 203765 w 218978"/>
                  <a:gd name="connsiteY31" fmla="*/ 18630 h 9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8978" h="95080">
                    <a:moveTo>
                      <a:pt x="203765" y="18630"/>
                    </a:moveTo>
                    <a:cubicBezTo>
                      <a:pt x="196053" y="9693"/>
                      <a:pt x="193673" y="15588"/>
                      <a:pt x="184723" y="13306"/>
                    </a:cubicBezTo>
                    <a:cubicBezTo>
                      <a:pt x="175773" y="11024"/>
                      <a:pt x="140261" y="7316"/>
                      <a:pt x="133120" y="10264"/>
                    </a:cubicBezTo>
                    <a:cubicBezTo>
                      <a:pt x="125980" y="13211"/>
                      <a:pt x="111223" y="5034"/>
                      <a:pt x="106462" y="2657"/>
                    </a:cubicBezTo>
                    <a:cubicBezTo>
                      <a:pt x="101702" y="280"/>
                      <a:pt x="86373" y="2657"/>
                      <a:pt x="85802" y="10929"/>
                    </a:cubicBezTo>
                    <a:cubicBezTo>
                      <a:pt x="85231" y="19201"/>
                      <a:pt x="78661" y="19201"/>
                      <a:pt x="67998" y="13876"/>
                    </a:cubicBezTo>
                    <a:cubicBezTo>
                      <a:pt x="57335" y="8552"/>
                      <a:pt x="41340" y="8552"/>
                      <a:pt x="40768" y="14447"/>
                    </a:cubicBezTo>
                    <a:cubicBezTo>
                      <a:pt x="40197" y="20342"/>
                      <a:pt x="32390" y="26332"/>
                      <a:pt x="28296" y="28043"/>
                    </a:cubicBezTo>
                    <a:cubicBezTo>
                      <a:pt x="25407" y="31214"/>
                      <a:pt x="23317" y="35028"/>
                      <a:pt x="22203" y="39168"/>
                    </a:cubicBezTo>
                    <a:cubicBezTo>
                      <a:pt x="25226" y="40688"/>
                      <a:pt x="27790" y="42985"/>
                      <a:pt x="29629" y="45823"/>
                    </a:cubicBezTo>
                    <a:cubicBezTo>
                      <a:pt x="33628" y="50577"/>
                      <a:pt x="43910" y="49817"/>
                      <a:pt x="45529" y="45063"/>
                    </a:cubicBezTo>
                    <a:cubicBezTo>
                      <a:pt x="47147" y="40309"/>
                      <a:pt x="63714" y="49817"/>
                      <a:pt x="73234" y="57708"/>
                    </a:cubicBezTo>
                    <a:cubicBezTo>
                      <a:pt x="82755" y="65600"/>
                      <a:pt x="68474" y="60085"/>
                      <a:pt x="64475" y="67977"/>
                    </a:cubicBezTo>
                    <a:cubicBezTo>
                      <a:pt x="60476" y="75869"/>
                      <a:pt x="48671" y="67977"/>
                      <a:pt x="45434" y="71115"/>
                    </a:cubicBezTo>
                    <a:cubicBezTo>
                      <a:pt x="36063" y="74548"/>
                      <a:pt x="26059" y="75910"/>
                      <a:pt x="16110" y="75108"/>
                    </a:cubicBezTo>
                    <a:cubicBezTo>
                      <a:pt x="10587" y="74347"/>
                      <a:pt x="1067" y="83000"/>
                      <a:pt x="1828" y="86993"/>
                    </a:cubicBezTo>
                    <a:cubicBezTo>
                      <a:pt x="2590" y="90987"/>
                      <a:pt x="23250" y="84616"/>
                      <a:pt x="30391" y="89275"/>
                    </a:cubicBezTo>
                    <a:cubicBezTo>
                      <a:pt x="37531" y="93934"/>
                      <a:pt x="44577" y="84616"/>
                      <a:pt x="48575" y="90131"/>
                    </a:cubicBezTo>
                    <a:cubicBezTo>
                      <a:pt x="52574" y="95646"/>
                      <a:pt x="61238" y="91652"/>
                      <a:pt x="65142" y="93268"/>
                    </a:cubicBezTo>
                    <a:cubicBezTo>
                      <a:pt x="73870" y="93712"/>
                      <a:pt x="82622" y="93170"/>
                      <a:pt x="91229" y="91652"/>
                    </a:cubicBezTo>
                    <a:cubicBezTo>
                      <a:pt x="93416" y="88968"/>
                      <a:pt x="94595" y="85605"/>
                      <a:pt x="94561" y="82144"/>
                    </a:cubicBezTo>
                    <a:cubicBezTo>
                      <a:pt x="94561" y="76820"/>
                      <a:pt x="98940" y="78151"/>
                      <a:pt x="103415" y="76820"/>
                    </a:cubicBezTo>
                    <a:cubicBezTo>
                      <a:pt x="107890" y="75489"/>
                      <a:pt x="111032" y="69689"/>
                      <a:pt x="114555" y="69689"/>
                    </a:cubicBezTo>
                    <a:cubicBezTo>
                      <a:pt x="118077" y="69689"/>
                      <a:pt x="123028" y="64364"/>
                      <a:pt x="126551" y="65695"/>
                    </a:cubicBezTo>
                    <a:cubicBezTo>
                      <a:pt x="130074" y="67026"/>
                      <a:pt x="134549" y="73302"/>
                      <a:pt x="139023" y="69689"/>
                    </a:cubicBezTo>
                    <a:cubicBezTo>
                      <a:pt x="143498" y="66076"/>
                      <a:pt x="144735" y="69689"/>
                      <a:pt x="151020" y="61702"/>
                    </a:cubicBezTo>
                    <a:cubicBezTo>
                      <a:pt x="157303" y="53715"/>
                      <a:pt x="161207" y="55522"/>
                      <a:pt x="169204" y="56377"/>
                    </a:cubicBezTo>
                    <a:cubicBezTo>
                      <a:pt x="175980" y="57711"/>
                      <a:pt x="182734" y="53978"/>
                      <a:pt x="185199" y="47535"/>
                    </a:cubicBezTo>
                    <a:cubicBezTo>
                      <a:pt x="187865" y="42210"/>
                      <a:pt x="195862" y="42210"/>
                      <a:pt x="200718" y="38692"/>
                    </a:cubicBezTo>
                    <a:cubicBezTo>
                      <a:pt x="206371" y="35184"/>
                      <a:pt x="212330" y="32193"/>
                      <a:pt x="218522" y="29755"/>
                    </a:cubicBezTo>
                    <a:cubicBezTo>
                      <a:pt x="220045" y="29089"/>
                      <a:pt x="220426" y="27568"/>
                      <a:pt x="220331" y="25476"/>
                    </a:cubicBezTo>
                    <a:cubicBezTo>
                      <a:pt x="213381" y="19391"/>
                      <a:pt x="210429" y="26047"/>
                      <a:pt x="203765" y="1863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63" name="Freeform 2771">
                <a:extLst>
                  <a:ext uri="{FF2B5EF4-FFF2-40B4-BE49-F238E27FC236}">
                    <a16:creationId xmlns:a16="http://schemas.microsoft.com/office/drawing/2014/main" id="{6F4C3BB6-FD00-FEAA-F290-6F2E157B9B5F}"/>
                  </a:ext>
                </a:extLst>
              </p:cNvPr>
              <p:cNvSpPr/>
              <p:nvPr/>
            </p:nvSpPr>
            <p:spPr>
              <a:xfrm>
                <a:off x="13832200" y="5371652"/>
                <a:ext cx="314293" cy="134516"/>
              </a:xfrm>
              <a:custGeom>
                <a:avLst/>
                <a:gdLst>
                  <a:gd name="connsiteX0" fmla="*/ 56720 w 133291"/>
                  <a:gd name="connsiteY0" fmla="*/ 49426 h 57048"/>
                  <a:gd name="connsiteX1" fmla="*/ 70906 w 133291"/>
                  <a:gd name="connsiteY1" fmla="*/ 60646 h 57048"/>
                  <a:gd name="connsiteX2" fmla="*/ 71763 w 133291"/>
                  <a:gd name="connsiteY2" fmla="*/ 61977 h 57048"/>
                  <a:gd name="connsiteX3" fmla="*/ 92043 w 133291"/>
                  <a:gd name="connsiteY3" fmla="*/ 57888 h 57048"/>
                  <a:gd name="connsiteX4" fmla="*/ 109846 w 133291"/>
                  <a:gd name="connsiteY4" fmla="*/ 59695 h 57048"/>
                  <a:gd name="connsiteX5" fmla="*/ 108799 w 133291"/>
                  <a:gd name="connsiteY5" fmla="*/ 55321 h 57048"/>
                  <a:gd name="connsiteX6" fmla="*/ 122414 w 133291"/>
                  <a:gd name="connsiteY6" fmla="*/ 59505 h 57048"/>
                  <a:gd name="connsiteX7" fmla="*/ 137838 w 133291"/>
                  <a:gd name="connsiteY7" fmla="*/ 60646 h 57048"/>
                  <a:gd name="connsiteX8" fmla="*/ 131364 w 133291"/>
                  <a:gd name="connsiteY8" fmla="*/ 51803 h 57048"/>
                  <a:gd name="connsiteX9" fmla="*/ 135362 w 133291"/>
                  <a:gd name="connsiteY9" fmla="*/ 44482 h 57048"/>
                  <a:gd name="connsiteX10" fmla="*/ 123081 w 133291"/>
                  <a:gd name="connsiteY10" fmla="*/ 38207 h 57048"/>
                  <a:gd name="connsiteX11" fmla="*/ 116797 w 133291"/>
                  <a:gd name="connsiteY11" fmla="*/ 25751 h 57048"/>
                  <a:gd name="connsiteX12" fmla="*/ 109656 w 133291"/>
                  <a:gd name="connsiteY12" fmla="*/ 23089 h 57048"/>
                  <a:gd name="connsiteX13" fmla="*/ 89281 w 133291"/>
                  <a:gd name="connsiteY13" fmla="*/ 25751 h 57048"/>
                  <a:gd name="connsiteX14" fmla="*/ 76809 w 133291"/>
                  <a:gd name="connsiteY14" fmla="*/ 19571 h 57048"/>
                  <a:gd name="connsiteX15" fmla="*/ 64337 w 133291"/>
                  <a:gd name="connsiteY15" fmla="*/ 11489 h 57048"/>
                  <a:gd name="connsiteX16" fmla="*/ 33299 w 133291"/>
                  <a:gd name="connsiteY16" fmla="*/ 8827 h 57048"/>
                  <a:gd name="connsiteX17" fmla="*/ 9211 w 133291"/>
                  <a:gd name="connsiteY17" fmla="*/ 1791 h 57048"/>
                  <a:gd name="connsiteX18" fmla="*/ 1785 w 133291"/>
                  <a:gd name="connsiteY18" fmla="*/ 5309 h 57048"/>
                  <a:gd name="connsiteX19" fmla="*/ 32633 w 133291"/>
                  <a:gd name="connsiteY19" fmla="*/ 22518 h 57048"/>
                  <a:gd name="connsiteX20" fmla="*/ 40345 w 133291"/>
                  <a:gd name="connsiteY20" fmla="*/ 43151 h 57048"/>
                  <a:gd name="connsiteX21" fmla="*/ 35775 w 133291"/>
                  <a:gd name="connsiteY21" fmla="*/ 49997 h 57048"/>
                  <a:gd name="connsiteX22" fmla="*/ 56720 w 133291"/>
                  <a:gd name="connsiteY22" fmla="*/ 49426 h 5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291" h="57048">
                    <a:moveTo>
                      <a:pt x="56720" y="49426"/>
                    </a:moveTo>
                    <a:cubicBezTo>
                      <a:pt x="63195" y="46479"/>
                      <a:pt x="65575" y="53610"/>
                      <a:pt x="70906" y="60646"/>
                    </a:cubicBezTo>
                    <a:cubicBezTo>
                      <a:pt x="71225" y="61067"/>
                      <a:pt x="71512" y="61512"/>
                      <a:pt x="71763" y="61977"/>
                    </a:cubicBezTo>
                    <a:cubicBezTo>
                      <a:pt x="79094" y="60836"/>
                      <a:pt x="84616" y="58744"/>
                      <a:pt x="92043" y="57888"/>
                    </a:cubicBezTo>
                    <a:cubicBezTo>
                      <a:pt x="98036" y="57553"/>
                      <a:pt x="104044" y="58162"/>
                      <a:pt x="109846" y="59695"/>
                    </a:cubicBezTo>
                    <a:cubicBezTo>
                      <a:pt x="108894" y="57983"/>
                      <a:pt x="108228" y="56462"/>
                      <a:pt x="108799" y="55321"/>
                    </a:cubicBezTo>
                    <a:cubicBezTo>
                      <a:pt x="110608" y="51803"/>
                      <a:pt x="119463" y="56557"/>
                      <a:pt x="122414" y="59505"/>
                    </a:cubicBezTo>
                    <a:cubicBezTo>
                      <a:pt x="126920" y="62782"/>
                      <a:pt x="132897" y="63224"/>
                      <a:pt x="137838" y="60646"/>
                    </a:cubicBezTo>
                    <a:cubicBezTo>
                      <a:pt x="140789" y="57698"/>
                      <a:pt x="133077" y="54751"/>
                      <a:pt x="131364" y="51803"/>
                    </a:cubicBezTo>
                    <a:cubicBezTo>
                      <a:pt x="130411" y="50282"/>
                      <a:pt x="132792" y="47239"/>
                      <a:pt x="135362" y="44482"/>
                    </a:cubicBezTo>
                    <a:cubicBezTo>
                      <a:pt x="130221" y="41629"/>
                      <a:pt x="124890" y="37541"/>
                      <a:pt x="123081" y="38207"/>
                    </a:cubicBezTo>
                    <a:cubicBezTo>
                      <a:pt x="121272" y="38872"/>
                      <a:pt x="120415" y="25751"/>
                      <a:pt x="116797" y="25751"/>
                    </a:cubicBezTo>
                    <a:cubicBezTo>
                      <a:pt x="113179" y="25751"/>
                      <a:pt x="113274" y="23089"/>
                      <a:pt x="109656" y="23089"/>
                    </a:cubicBezTo>
                    <a:cubicBezTo>
                      <a:pt x="102756" y="22658"/>
                      <a:pt x="95838" y="23562"/>
                      <a:pt x="89281" y="25751"/>
                    </a:cubicBezTo>
                    <a:cubicBezTo>
                      <a:pt x="85664" y="28413"/>
                      <a:pt x="81284" y="19571"/>
                      <a:pt x="76809" y="19571"/>
                    </a:cubicBezTo>
                    <a:cubicBezTo>
                      <a:pt x="71727" y="18676"/>
                      <a:pt x="67226" y="15760"/>
                      <a:pt x="64337" y="11489"/>
                    </a:cubicBezTo>
                    <a:cubicBezTo>
                      <a:pt x="61671" y="7971"/>
                      <a:pt x="39488" y="13296"/>
                      <a:pt x="33299" y="8827"/>
                    </a:cubicBezTo>
                    <a:cubicBezTo>
                      <a:pt x="26178" y="4078"/>
                      <a:pt x="17772" y="1623"/>
                      <a:pt x="9211" y="1791"/>
                    </a:cubicBezTo>
                    <a:cubicBezTo>
                      <a:pt x="6561" y="2553"/>
                      <a:pt x="4053" y="3742"/>
                      <a:pt x="1785" y="5309"/>
                    </a:cubicBezTo>
                    <a:cubicBezTo>
                      <a:pt x="13401" y="12060"/>
                      <a:pt x="30348" y="10253"/>
                      <a:pt x="32633" y="22518"/>
                    </a:cubicBezTo>
                    <a:cubicBezTo>
                      <a:pt x="35299" y="36685"/>
                      <a:pt x="43296" y="31076"/>
                      <a:pt x="40345" y="43151"/>
                    </a:cubicBezTo>
                    <a:cubicBezTo>
                      <a:pt x="39538" y="45836"/>
                      <a:pt x="37947" y="48220"/>
                      <a:pt x="35775" y="49997"/>
                    </a:cubicBezTo>
                    <a:cubicBezTo>
                      <a:pt x="42738" y="50993"/>
                      <a:pt x="49821" y="50800"/>
                      <a:pt x="56720" y="4942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64" name="Freeform 2773">
                <a:extLst>
                  <a:ext uri="{FF2B5EF4-FFF2-40B4-BE49-F238E27FC236}">
                    <a16:creationId xmlns:a16="http://schemas.microsoft.com/office/drawing/2014/main" id="{091D3D04-41C5-3372-593D-E8CE2CB46AE7}"/>
                  </a:ext>
                </a:extLst>
              </p:cNvPr>
              <p:cNvSpPr/>
              <p:nvPr/>
            </p:nvSpPr>
            <p:spPr>
              <a:xfrm>
                <a:off x="15657349" y="5807952"/>
                <a:ext cx="112248" cy="89677"/>
              </a:xfrm>
              <a:custGeom>
                <a:avLst/>
                <a:gdLst>
                  <a:gd name="connsiteX0" fmla="*/ 24540 w 47604"/>
                  <a:gd name="connsiteY0" fmla="*/ 1783 h 38032"/>
                  <a:gd name="connsiteX1" fmla="*/ 1785 w 47604"/>
                  <a:gd name="connsiteY1" fmla="*/ 14809 h 38032"/>
                  <a:gd name="connsiteX2" fmla="*/ 5213 w 47604"/>
                  <a:gd name="connsiteY2" fmla="*/ 20514 h 38032"/>
                  <a:gd name="connsiteX3" fmla="*/ 17018 w 47604"/>
                  <a:gd name="connsiteY3" fmla="*/ 33920 h 38032"/>
                  <a:gd name="connsiteX4" fmla="*/ 19113 w 47604"/>
                  <a:gd name="connsiteY4" fmla="*/ 45710 h 38032"/>
                  <a:gd name="connsiteX5" fmla="*/ 27587 w 47604"/>
                  <a:gd name="connsiteY5" fmla="*/ 44854 h 38032"/>
                  <a:gd name="connsiteX6" fmla="*/ 47580 w 47604"/>
                  <a:gd name="connsiteY6" fmla="*/ 20894 h 38032"/>
                  <a:gd name="connsiteX7" fmla="*/ 24540 w 47604"/>
                  <a:gd name="connsiteY7" fmla="*/ 1783 h 3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04" h="38032">
                    <a:moveTo>
                      <a:pt x="24540" y="1783"/>
                    </a:moveTo>
                    <a:cubicBezTo>
                      <a:pt x="15289" y="2185"/>
                      <a:pt x="6808" y="7040"/>
                      <a:pt x="1785" y="14809"/>
                    </a:cubicBezTo>
                    <a:cubicBezTo>
                      <a:pt x="3320" y="16446"/>
                      <a:pt x="4489" y="18390"/>
                      <a:pt x="5213" y="20514"/>
                    </a:cubicBezTo>
                    <a:cubicBezTo>
                      <a:pt x="7280" y="26329"/>
                      <a:pt x="11507" y="31129"/>
                      <a:pt x="17018" y="33920"/>
                    </a:cubicBezTo>
                    <a:cubicBezTo>
                      <a:pt x="20446" y="35821"/>
                      <a:pt x="19970" y="41051"/>
                      <a:pt x="19113" y="45710"/>
                    </a:cubicBezTo>
                    <a:cubicBezTo>
                      <a:pt x="21957" y="45668"/>
                      <a:pt x="24792" y="45381"/>
                      <a:pt x="27587" y="44854"/>
                    </a:cubicBezTo>
                    <a:cubicBezTo>
                      <a:pt x="33394" y="43523"/>
                      <a:pt x="45867" y="25838"/>
                      <a:pt x="47580" y="20894"/>
                    </a:cubicBezTo>
                    <a:cubicBezTo>
                      <a:pt x="49295" y="15950"/>
                      <a:pt x="32061" y="2258"/>
                      <a:pt x="24540" y="178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65" name="Freeform 2774">
                <a:extLst>
                  <a:ext uri="{FF2B5EF4-FFF2-40B4-BE49-F238E27FC236}">
                    <a16:creationId xmlns:a16="http://schemas.microsoft.com/office/drawing/2014/main" id="{5AFBA29B-641F-4EBA-F6BC-B63785F11C89}"/>
                  </a:ext>
                </a:extLst>
              </p:cNvPr>
              <p:cNvSpPr/>
              <p:nvPr/>
            </p:nvSpPr>
            <p:spPr>
              <a:xfrm>
                <a:off x="17791186" y="5414491"/>
                <a:ext cx="314293" cy="291451"/>
              </a:xfrm>
              <a:custGeom>
                <a:avLst/>
                <a:gdLst>
                  <a:gd name="connsiteX0" fmla="*/ 133934 w 133291"/>
                  <a:gd name="connsiteY0" fmla="*/ 8248 h 123604"/>
                  <a:gd name="connsiteX1" fmla="*/ 117177 w 133291"/>
                  <a:gd name="connsiteY1" fmla="*/ 1783 h 123604"/>
                  <a:gd name="connsiteX2" fmla="*/ 105562 w 133291"/>
                  <a:gd name="connsiteY2" fmla="*/ 17281 h 123604"/>
                  <a:gd name="connsiteX3" fmla="*/ 91376 w 133291"/>
                  <a:gd name="connsiteY3" fmla="*/ 27645 h 123604"/>
                  <a:gd name="connsiteX4" fmla="*/ 83569 w 133291"/>
                  <a:gd name="connsiteY4" fmla="*/ 35346 h 123604"/>
                  <a:gd name="connsiteX5" fmla="*/ 70716 w 133291"/>
                  <a:gd name="connsiteY5" fmla="*/ 39244 h 123604"/>
                  <a:gd name="connsiteX6" fmla="*/ 57767 w 133291"/>
                  <a:gd name="connsiteY6" fmla="*/ 34015 h 123604"/>
                  <a:gd name="connsiteX7" fmla="*/ 44914 w 133291"/>
                  <a:gd name="connsiteY7" fmla="*/ 48182 h 123604"/>
                  <a:gd name="connsiteX8" fmla="*/ 7497 w 133291"/>
                  <a:gd name="connsiteY8" fmla="*/ 68814 h 123604"/>
                  <a:gd name="connsiteX9" fmla="*/ 1785 w 133291"/>
                  <a:gd name="connsiteY9" fmla="*/ 77657 h 123604"/>
                  <a:gd name="connsiteX10" fmla="*/ 24730 w 133291"/>
                  <a:gd name="connsiteY10" fmla="*/ 88971 h 123604"/>
                  <a:gd name="connsiteX11" fmla="*/ 12829 w 133291"/>
                  <a:gd name="connsiteY11" fmla="*/ 110555 h 123604"/>
                  <a:gd name="connsiteX12" fmla="*/ 16447 w 133291"/>
                  <a:gd name="connsiteY12" fmla="*/ 122725 h 123604"/>
                  <a:gd name="connsiteX13" fmla="*/ 26539 w 133291"/>
                  <a:gd name="connsiteY13" fmla="*/ 127669 h 123604"/>
                  <a:gd name="connsiteX14" fmla="*/ 41867 w 133291"/>
                  <a:gd name="connsiteY14" fmla="*/ 124722 h 123604"/>
                  <a:gd name="connsiteX15" fmla="*/ 46628 w 133291"/>
                  <a:gd name="connsiteY15" fmla="*/ 127479 h 123604"/>
                  <a:gd name="connsiteX16" fmla="*/ 58434 w 133291"/>
                  <a:gd name="connsiteY16" fmla="*/ 118636 h 123604"/>
                  <a:gd name="connsiteX17" fmla="*/ 76618 w 133291"/>
                  <a:gd name="connsiteY17" fmla="*/ 114643 h 123604"/>
                  <a:gd name="connsiteX18" fmla="*/ 87186 w 133291"/>
                  <a:gd name="connsiteY18" fmla="*/ 110650 h 123604"/>
                  <a:gd name="connsiteX19" fmla="*/ 69477 w 133291"/>
                  <a:gd name="connsiteY19" fmla="*/ 94011 h 123604"/>
                  <a:gd name="connsiteX20" fmla="*/ 75095 w 133291"/>
                  <a:gd name="connsiteY20" fmla="*/ 76231 h 123604"/>
                  <a:gd name="connsiteX21" fmla="*/ 110036 w 133291"/>
                  <a:gd name="connsiteY21" fmla="*/ 54933 h 123604"/>
                  <a:gd name="connsiteX22" fmla="*/ 117177 w 133291"/>
                  <a:gd name="connsiteY22" fmla="*/ 30687 h 123604"/>
                  <a:gd name="connsiteX23" fmla="*/ 139456 w 133291"/>
                  <a:gd name="connsiteY23" fmla="*/ 9104 h 123604"/>
                  <a:gd name="connsiteX24" fmla="*/ 133934 w 133291"/>
                  <a:gd name="connsiteY24" fmla="*/ 8248 h 12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3291" h="123604">
                    <a:moveTo>
                      <a:pt x="133934" y="8248"/>
                    </a:moveTo>
                    <a:cubicBezTo>
                      <a:pt x="126222" y="10911"/>
                      <a:pt x="123651" y="1783"/>
                      <a:pt x="117177" y="1783"/>
                    </a:cubicBezTo>
                    <a:cubicBezTo>
                      <a:pt x="110703" y="1783"/>
                      <a:pt x="112036" y="17281"/>
                      <a:pt x="105562" y="17281"/>
                    </a:cubicBezTo>
                    <a:cubicBezTo>
                      <a:pt x="99088" y="17281"/>
                      <a:pt x="100421" y="26313"/>
                      <a:pt x="91376" y="27645"/>
                    </a:cubicBezTo>
                    <a:cubicBezTo>
                      <a:pt x="82331" y="28976"/>
                      <a:pt x="79761" y="28881"/>
                      <a:pt x="83569" y="35346"/>
                    </a:cubicBezTo>
                    <a:cubicBezTo>
                      <a:pt x="87377" y="41812"/>
                      <a:pt x="78428" y="39244"/>
                      <a:pt x="70716" y="39244"/>
                    </a:cubicBezTo>
                    <a:cubicBezTo>
                      <a:pt x="63004" y="39244"/>
                      <a:pt x="62909" y="34015"/>
                      <a:pt x="57767" y="34015"/>
                    </a:cubicBezTo>
                    <a:cubicBezTo>
                      <a:pt x="52626" y="34015"/>
                      <a:pt x="48246" y="43523"/>
                      <a:pt x="44914" y="48182"/>
                    </a:cubicBezTo>
                    <a:cubicBezTo>
                      <a:pt x="41582" y="52841"/>
                      <a:pt x="15209" y="65011"/>
                      <a:pt x="7497" y="68814"/>
                    </a:cubicBezTo>
                    <a:cubicBezTo>
                      <a:pt x="4670" y="71053"/>
                      <a:pt x="2661" y="74161"/>
                      <a:pt x="1785" y="77657"/>
                    </a:cubicBezTo>
                    <a:cubicBezTo>
                      <a:pt x="10566" y="78485"/>
                      <a:pt x="18734" y="82513"/>
                      <a:pt x="24730" y="88971"/>
                    </a:cubicBezTo>
                    <a:cubicBezTo>
                      <a:pt x="30348" y="96007"/>
                      <a:pt x="18161" y="103994"/>
                      <a:pt x="12829" y="110555"/>
                    </a:cubicBezTo>
                    <a:cubicBezTo>
                      <a:pt x="7497" y="117115"/>
                      <a:pt x="16161" y="117305"/>
                      <a:pt x="16447" y="122725"/>
                    </a:cubicBezTo>
                    <a:cubicBezTo>
                      <a:pt x="16732" y="128144"/>
                      <a:pt x="23873" y="132233"/>
                      <a:pt x="26539" y="127669"/>
                    </a:cubicBezTo>
                    <a:cubicBezTo>
                      <a:pt x="29205" y="123105"/>
                      <a:pt x="33584" y="124722"/>
                      <a:pt x="41867" y="124722"/>
                    </a:cubicBezTo>
                    <a:cubicBezTo>
                      <a:pt x="43861" y="124620"/>
                      <a:pt x="45727" y="125701"/>
                      <a:pt x="46628" y="127479"/>
                    </a:cubicBezTo>
                    <a:cubicBezTo>
                      <a:pt x="51293" y="123771"/>
                      <a:pt x="56625" y="120348"/>
                      <a:pt x="58434" y="118636"/>
                    </a:cubicBezTo>
                    <a:cubicBezTo>
                      <a:pt x="63892" y="115348"/>
                      <a:pt x="70282" y="113945"/>
                      <a:pt x="76618" y="114643"/>
                    </a:cubicBezTo>
                    <a:cubicBezTo>
                      <a:pt x="80515" y="114667"/>
                      <a:pt x="84281" y="113244"/>
                      <a:pt x="87186" y="110650"/>
                    </a:cubicBezTo>
                    <a:cubicBezTo>
                      <a:pt x="81850" y="104531"/>
                      <a:pt x="75918" y="98957"/>
                      <a:pt x="69477" y="94011"/>
                    </a:cubicBezTo>
                    <a:cubicBezTo>
                      <a:pt x="62623" y="89827"/>
                      <a:pt x="66812" y="78322"/>
                      <a:pt x="75095" y="76231"/>
                    </a:cubicBezTo>
                    <a:cubicBezTo>
                      <a:pt x="87323" y="70129"/>
                      <a:pt x="99012" y="63004"/>
                      <a:pt x="110036" y="54933"/>
                    </a:cubicBezTo>
                    <a:cubicBezTo>
                      <a:pt x="116320" y="51415"/>
                      <a:pt x="112131" y="39815"/>
                      <a:pt x="117177" y="30687"/>
                    </a:cubicBezTo>
                    <a:cubicBezTo>
                      <a:pt x="123464" y="22406"/>
                      <a:pt x="130976" y="15128"/>
                      <a:pt x="139456" y="9104"/>
                    </a:cubicBezTo>
                    <a:cubicBezTo>
                      <a:pt x="137779" y="8165"/>
                      <a:pt x="135818" y="7861"/>
                      <a:pt x="133934" y="824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66" name="Freeform 2775">
                <a:extLst>
                  <a:ext uri="{FF2B5EF4-FFF2-40B4-BE49-F238E27FC236}">
                    <a16:creationId xmlns:a16="http://schemas.microsoft.com/office/drawing/2014/main" id="{0468B38D-ECD4-5184-EF9F-9D472F136AF0}"/>
                  </a:ext>
                </a:extLst>
              </p:cNvPr>
              <p:cNvSpPr/>
              <p:nvPr/>
            </p:nvSpPr>
            <p:spPr>
              <a:xfrm>
                <a:off x="15755907" y="6106142"/>
                <a:ext cx="359193" cy="201774"/>
              </a:xfrm>
              <a:custGeom>
                <a:avLst/>
                <a:gdLst>
                  <a:gd name="connsiteX0" fmla="*/ 153071 w 152333"/>
                  <a:gd name="connsiteY0" fmla="*/ 57019 h 85572"/>
                  <a:gd name="connsiteX1" fmla="*/ 148501 w 152333"/>
                  <a:gd name="connsiteY1" fmla="*/ 57019 h 85572"/>
                  <a:gd name="connsiteX2" fmla="*/ 122224 w 152333"/>
                  <a:gd name="connsiteY2" fmla="*/ 52170 h 85572"/>
                  <a:gd name="connsiteX3" fmla="*/ 83569 w 152333"/>
                  <a:gd name="connsiteY3" fmla="*/ 36672 h 85572"/>
                  <a:gd name="connsiteX4" fmla="*/ 42725 w 152333"/>
                  <a:gd name="connsiteY4" fmla="*/ 6912 h 85572"/>
                  <a:gd name="connsiteX5" fmla="*/ 26730 w 152333"/>
                  <a:gd name="connsiteY5" fmla="*/ 3775 h 85572"/>
                  <a:gd name="connsiteX6" fmla="*/ 14448 w 152333"/>
                  <a:gd name="connsiteY6" fmla="*/ 7578 h 85572"/>
                  <a:gd name="connsiteX7" fmla="*/ 4927 w 152333"/>
                  <a:gd name="connsiteY7" fmla="*/ 18987 h 85572"/>
                  <a:gd name="connsiteX8" fmla="*/ 1785 w 152333"/>
                  <a:gd name="connsiteY8" fmla="*/ 34010 h 85572"/>
                  <a:gd name="connsiteX9" fmla="*/ 12068 w 152333"/>
                  <a:gd name="connsiteY9" fmla="*/ 41902 h 85572"/>
                  <a:gd name="connsiteX10" fmla="*/ 27872 w 152333"/>
                  <a:gd name="connsiteY10" fmla="*/ 49888 h 85572"/>
                  <a:gd name="connsiteX11" fmla="*/ 42915 w 152333"/>
                  <a:gd name="connsiteY11" fmla="*/ 57780 h 85572"/>
                  <a:gd name="connsiteX12" fmla="*/ 59577 w 152333"/>
                  <a:gd name="connsiteY12" fmla="*/ 67288 h 85572"/>
                  <a:gd name="connsiteX13" fmla="*/ 78618 w 152333"/>
                  <a:gd name="connsiteY13" fmla="*/ 64055 h 85572"/>
                  <a:gd name="connsiteX14" fmla="*/ 89757 w 152333"/>
                  <a:gd name="connsiteY14" fmla="*/ 75180 h 85572"/>
                  <a:gd name="connsiteX15" fmla="*/ 115844 w 152333"/>
                  <a:gd name="connsiteY15" fmla="*/ 85448 h 85572"/>
                  <a:gd name="connsiteX16" fmla="*/ 150691 w 152333"/>
                  <a:gd name="connsiteY16" fmla="*/ 82216 h 85572"/>
                  <a:gd name="connsiteX17" fmla="*/ 151453 w 152333"/>
                  <a:gd name="connsiteY17" fmla="*/ 61678 h 85572"/>
                  <a:gd name="connsiteX18" fmla="*/ 153071 w 152333"/>
                  <a:gd name="connsiteY18" fmla="*/ 57019 h 8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2333" h="85572">
                    <a:moveTo>
                      <a:pt x="153071" y="57019"/>
                    </a:moveTo>
                    <a:cubicBezTo>
                      <a:pt x="151550" y="56916"/>
                      <a:pt x="150023" y="56916"/>
                      <a:pt x="148501" y="57019"/>
                    </a:cubicBezTo>
                    <a:cubicBezTo>
                      <a:pt x="136981" y="57495"/>
                      <a:pt x="129460" y="51695"/>
                      <a:pt x="122224" y="52170"/>
                    </a:cubicBezTo>
                    <a:cubicBezTo>
                      <a:pt x="108271" y="50213"/>
                      <a:pt x="95004" y="44894"/>
                      <a:pt x="83569" y="36672"/>
                    </a:cubicBezTo>
                    <a:cubicBezTo>
                      <a:pt x="74048" y="29161"/>
                      <a:pt x="48913" y="13092"/>
                      <a:pt x="42725" y="6912"/>
                    </a:cubicBezTo>
                    <a:cubicBezTo>
                      <a:pt x="36536" y="732"/>
                      <a:pt x="27587" y="732"/>
                      <a:pt x="26730" y="3775"/>
                    </a:cubicBezTo>
                    <a:cubicBezTo>
                      <a:pt x="25873" y="6817"/>
                      <a:pt x="21303" y="6912"/>
                      <a:pt x="14448" y="7578"/>
                    </a:cubicBezTo>
                    <a:cubicBezTo>
                      <a:pt x="12639" y="10715"/>
                      <a:pt x="4927" y="14899"/>
                      <a:pt x="4927" y="18987"/>
                    </a:cubicBezTo>
                    <a:cubicBezTo>
                      <a:pt x="4927" y="23076"/>
                      <a:pt x="1785" y="30112"/>
                      <a:pt x="1785" y="34010"/>
                    </a:cubicBezTo>
                    <a:cubicBezTo>
                      <a:pt x="1785" y="37908"/>
                      <a:pt x="9688" y="38764"/>
                      <a:pt x="12068" y="41902"/>
                    </a:cubicBezTo>
                    <a:cubicBezTo>
                      <a:pt x="14448" y="45039"/>
                      <a:pt x="27111" y="46656"/>
                      <a:pt x="27872" y="49888"/>
                    </a:cubicBezTo>
                    <a:cubicBezTo>
                      <a:pt x="28634" y="53121"/>
                      <a:pt x="37393" y="56924"/>
                      <a:pt x="42915" y="57780"/>
                    </a:cubicBezTo>
                    <a:cubicBezTo>
                      <a:pt x="49045" y="59816"/>
                      <a:pt x="54709" y="63048"/>
                      <a:pt x="59577" y="67288"/>
                    </a:cubicBezTo>
                    <a:cubicBezTo>
                      <a:pt x="62719" y="69570"/>
                      <a:pt x="74620" y="64055"/>
                      <a:pt x="78618" y="64055"/>
                    </a:cubicBezTo>
                    <a:cubicBezTo>
                      <a:pt x="82617" y="64055"/>
                      <a:pt x="88901" y="71186"/>
                      <a:pt x="89757" y="75180"/>
                    </a:cubicBezTo>
                    <a:cubicBezTo>
                      <a:pt x="90615" y="79173"/>
                      <a:pt x="111084" y="81455"/>
                      <a:pt x="115844" y="85448"/>
                    </a:cubicBezTo>
                    <a:cubicBezTo>
                      <a:pt x="120605" y="89442"/>
                      <a:pt x="145930" y="86970"/>
                      <a:pt x="150691" y="82216"/>
                    </a:cubicBezTo>
                    <a:cubicBezTo>
                      <a:pt x="155451" y="77462"/>
                      <a:pt x="151453" y="68809"/>
                      <a:pt x="151453" y="61678"/>
                    </a:cubicBezTo>
                    <a:cubicBezTo>
                      <a:pt x="151321" y="59969"/>
                      <a:pt x="151908" y="58281"/>
                      <a:pt x="153071" y="5701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67" name="Freeform 2776">
                <a:extLst>
                  <a:ext uri="{FF2B5EF4-FFF2-40B4-BE49-F238E27FC236}">
                    <a16:creationId xmlns:a16="http://schemas.microsoft.com/office/drawing/2014/main" id="{5C825987-A08B-BB1F-5A4C-A65093C8C8DB}"/>
                  </a:ext>
                </a:extLst>
              </p:cNvPr>
              <p:cNvSpPr/>
              <p:nvPr/>
            </p:nvSpPr>
            <p:spPr>
              <a:xfrm>
                <a:off x="16281002" y="6204784"/>
                <a:ext cx="404092" cy="874358"/>
              </a:xfrm>
              <a:custGeom>
                <a:avLst/>
                <a:gdLst>
                  <a:gd name="connsiteX0" fmla="*/ 141075 w 171374"/>
                  <a:gd name="connsiteY0" fmla="*/ 342832 h 370812"/>
                  <a:gd name="connsiteX1" fmla="*/ 134791 w 171374"/>
                  <a:gd name="connsiteY1" fmla="*/ 327904 h 370812"/>
                  <a:gd name="connsiteX2" fmla="*/ 126888 w 171374"/>
                  <a:gd name="connsiteY2" fmla="*/ 303373 h 370812"/>
                  <a:gd name="connsiteX3" fmla="*/ 119748 w 171374"/>
                  <a:gd name="connsiteY3" fmla="*/ 281980 h 370812"/>
                  <a:gd name="connsiteX4" fmla="*/ 122890 w 171374"/>
                  <a:gd name="connsiteY4" fmla="*/ 267813 h 370812"/>
                  <a:gd name="connsiteX5" fmla="*/ 123651 w 171374"/>
                  <a:gd name="connsiteY5" fmla="*/ 258305 h 370812"/>
                  <a:gd name="connsiteX6" fmla="*/ 119748 w 171374"/>
                  <a:gd name="connsiteY6" fmla="*/ 244899 h 370812"/>
                  <a:gd name="connsiteX7" fmla="*/ 104705 w 171374"/>
                  <a:gd name="connsiteY7" fmla="*/ 226739 h 370812"/>
                  <a:gd name="connsiteX8" fmla="*/ 108608 w 171374"/>
                  <a:gd name="connsiteY8" fmla="*/ 195077 h 370812"/>
                  <a:gd name="connsiteX9" fmla="*/ 119748 w 171374"/>
                  <a:gd name="connsiteY9" fmla="*/ 188802 h 370812"/>
                  <a:gd name="connsiteX10" fmla="*/ 134791 w 171374"/>
                  <a:gd name="connsiteY10" fmla="*/ 184048 h 370812"/>
                  <a:gd name="connsiteX11" fmla="*/ 152976 w 171374"/>
                  <a:gd name="connsiteY11" fmla="*/ 173779 h 370812"/>
                  <a:gd name="connsiteX12" fmla="*/ 163258 w 171374"/>
                  <a:gd name="connsiteY12" fmla="*/ 165127 h 370812"/>
                  <a:gd name="connsiteX13" fmla="*/ 173540 w 171374"/>
                  <a:gd name="connsiteY13" fmla="*/ 148488 h 370812"/>
                  <a:gd name="connsiteX14" fmla="*/ 173540 w 171374"/>
                  <a:gd name="connsiteY14" fmla="*/ 148488 h 370812"/>
                  <a:gd name="connsiteX15" fmla="*/ 164496 w 171374"/>
                  <a:gd name="connsiteY15" fmla="*/ 150294 h 370812"/>
                  <a:gd name="connsiteX16" fmla="*/ 152119 w 171374"/>
                  <a:gd name="connsiteY16" fmla="*/ 143639 h 370812"/>
                  <a:gd name="connsiteX17" fmla="*/ 140979 w 171374"/>
                  <a:gd name="connsiteY17" fmla="*/ 138314 h 370812"/>
                  <a:gd name="connsiteX18" fmla="*/ 140979 w 171374"/>
                  <a:gd name="connsiteY18" fmla="*/ 125003 h 370812"/>
                  <a:gd name="connsiteX19" fmla="*/ 133363 w 171374"/>
                  <a:gd name="connsiteY19" fmla="*/ 116160 h 370812"/>
                  <a:gd name="connsiteX20" fmla="*/ 127174 w 171374"/>
                  <a:gd name="connsiteY20" fmla="*/ 99711 h 370812"/>
                  <a:gd name="connsiteX21" fmla="*/ 108990 w 171374"/>
                  <a:gd name="connsiteY21" fmla="*/ 96193 h 370812"/>
                  <a:gd name="connsiteX22" fmla="*/ 105467 w 171374"/>
                  <a:gd name="connsiteY22" fmla="*/ 86685 h 370812"/>
                  <a:gd name="connsiteX23" fmla="*/ 121843 w 171374"/>
                  <a:gd name="connsiteY23" fmla="*/ 58732 h 370812"/>
                  <a:gd name="connsiteX24" fmla="*/ 126794 w 171374"/>
                  <a:gd name="connsiteY24" fmla="*/ 29447 h 370812"/>
                  <a:gd name="connsiteX25" fmla="*/ 118796 w 171374"/>
                  <a:gd name="connsiteY25" fmla="*/ 19939 h 370812"/>
                  <a:gd name="connsiteX26" fmla="*/ 114321 w 171374"/>
                  <a:gd name="connsiteY26" fmla="*/ 8815 h 370812"/>
                  <a:gd name="connsiteX27" fmla="*/ 103840 w 171374"/>
                  <a:gd name="connsiteY27" fmla="*/ 1972 h 370812"/>
                  <a:gd name="connsiteX28" fmla="*/ 100992 w 171374"/>
                  <a:gd name="connsiteY28" fmla="*/ 3110 h 370812"/>
                  <a:gd name="connsiteX29" fmla="*/ 97565 w 171374"/>
                  <a:gd name="connsiteY29" fmla="*/ 5107 h 370812"/>
                  <a:gd name="connsiteX30" fmla="*/ 97565 w 171374"/>
                  <a:gd name="connsiteY30" fmla="*/ 5107 h 370812"/>
                  <a:gd name="connsiteX31" fmla="*/ 92804 w 171374"/>
                  <a:gd name="connsiteY31" fmla="*/ 14615 h 370812"/>
                  <a:gd name="connsiteX32" fmla="*/ 94423 w 171374"/>
                  <a:gd name="connsiteY32" fmla="*/ 28021 h 370812"/>
                  <a:gd name="connsiteX33" fmla="*/ 85759 w 171374"/>
                  <a:gd name="connsiteY33" fmla="*/ 28021 h 370812"/>
                  <a:gd name="connsiteX34" fmla="*/ 69097 w 171374"/>
                  <a:gd name="connsiteY34" fmla="*/ 35152 h 370812"/>
                  <a:gd name="connsiteX35" fmla="*/ 55673 w 171374"/>
                  <a:gd name="connsiteY35" fmla="*/ 51030 h 370812"/>
                  <a:gd name="connsiteX36" fmla="*/ 50151 w 171374"/>
                  <a:gd name="connsiteY36" fmla="*/ 75466 h 370812"/>
                  <a:gd name="connsiteX37" fmla="*/ 43010 w 171374"/>
                  <a:gd name="connsiteY37" fmla="*/ 99997 h 370812"/>
                  <a:gd name="connsiteX38" fmla="*/ 27206 w 171374"/>
                  <a:gd name="connsiteY38" fmla="*/ 99141 h 370812"/>
                  <a:gd name="connsiteX39" fmla="*/ 23207 w 171374"/>
                  <a:gd name="connsiteY39" fmla="*/ 118918 h 370812"/>
                  <a:gd name="connsiteX40" fmla="*/ 17685 w 171374"/>
                  <a:gd name="connsiteY40" fmla="*/ 140216 h 370812"/>
                  <a:gd name="connsiteX41" fmla="*/ 8926 w 171374"/>
                  <a:gd name="connsiteY41" fmla="*/ 155238 h 370812"/>
                  <a:gd name="connsiteX42" fmla="*/ 1785 w 171374"/>
                  <a:gd name="connsiteY42" fmla="*/ 161133 h 370812"/>
                  <a:gd name="connsiteX43" fmla="*/ 20827 w 171374"/>
                  <a:gd name="connsiteY43" fmla="*/ 180910 h 370812"/>
                  <a:gd name="connsiteX44" fmla="*/ 43582 w 171374"/>
                  <a:gd name="connsiteY44" fmla="*/ 221414 h 370812"/>
                  <a:gd name="connsiteX45" fmla="*/ 40630 w 171374"/>
                  <a:gd name="connsiteY45" fmla="*/ 253741 h 370812"/>
                  <a:gd name="connsiteX46" fmla="*/ 48913 w 171374"/>
                  <a:gd name="connsiteY46" fmla="*/ 264676 h 370812"/>
                  <a:gd name="connsiteX47" fmla="*/ 68526 w 171374"/>
                  <a:gd name="connsiteY47" fmla="*/ 262299 h 370812"/>
                  <a:gd name="connsiteX48" fmla="*/ 85378 w 171374"/>
                  <a:gd name="connsiteY48" fmla="*/ 242141 h 370812"/>
                  <a:gd name="connsiteX49" fmla="*/ 95756 w 171374"/>
                  <a:gd name="connsiteY49" fmla="*/ 250128 h 370812"/>
                  <a:gd name="connsiteX50" fmla="*/ 103753 w 171374"/>
                  <a:gd name="connsiteY50" fmla="*/ 272377 h 370812"/>
                  <a:gd name="connsiteX51" fmla="*/ 114131 w 171374"/>
                  <a:gd name="connsiteY51" fmla="*/ 315543 h 370812"/>
                  <a:gd name="connsiteX52" fmla="*/ 121843 w 171374"/>
                  <a:gd name="connsiteY52" fmla="*/ 347205 h 370812"/>
                  <a:gd name="connsiteX53" fmla="*/ 124509 w 171374"/>
                  <a:gd name="connsiteY53" fmla="*/ 370880 h 370812"/>
                  <a:gd name="connsiteX54" fmla="*/ 123271 w 171374"/>
                  <a:gd name="connsiteY54" fmla="*/ 376300 h 370812"/>
                  <a:gd name="connsiteX55" fmla="*/ 141075 w 171374"/>
                  <a:gd name="connsiteY55" fmla="*/ 342832 h 37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71374" h="370812">
                    <a:moveTo>
                      <a:pt x="141075" y="342832"/>
                    </a:moveTo>
                    <a:cubicBezTo>
                      <a:pt x="141075" y="335035"/>
                      <a:pt x="134791" y="334179"/>
                      <a:pt x="134791" y="327904"/>
                    </a:cubicBezTo>
                    <a:cubicBezTo>
                      <a:pt x="135770" y="318977"/>
                      <a:pt x="132897" y="310055"/>
                      <a:pt x="126888" y="303373"/>
                    </a:cubicBezTo>
                    <a:cubicBezTo>
                      <a:pt x="118891" y="296242"/>
                      <a:pt x="114988" y="285973"/>
                      <a:pt x="119748" y="281980"/>
                    </a:cubicBezTo>
                    <a:cubicBezTo>
                      <a:pt x="124509" y="277987"/>
                      <a:pt x="120509" y="267053"/>
                      <a:pt x="122890" y="267813"/>
                    </a:cubicBezTo>
                    <a:cubicBezTo>
                      <a:pt x="125270" y="268574"/>
                      <a:pt x="128412" y="260682"/>
                      <a:pt x="123651" y="258305"/>
                    </a:cubicBezTo>
                    <a:cubicBezTo>
                      <a:pt x="118891" y="255928"/>
                      <a:pt x="123651" y="246420"/>
                      <a:pt x="119748" y="244899"/>
                    </a:cubicBezTo>
                    <a:cubicBezTo>
                      <a:pt x="113088" y="240418"/>
                      <a:pt x="107864" y="234112"/>
                      <a:pt x="104705" y="226739"/>
                    </a:cubicBezTo>
                    <a:cubicBezTo>
                      <a:pt x="104705" y="222745"/>
                      <a:pt x="107847" y="200687"/>
                      <a:pt x="108608" y="195077"/>
                    </a:cubicBezTo>
                    <a:cubicBezTo>
                      <a:pt x="109370" y="189467"/>
                      <a:pt x="117368" y="188802"/>
                      <a:pt x="119748" y="188802"/>
                    </a:cubicBezTo>
                    <a:cubicBezTo>
                      <a:pt x="122128" y="188802"/>
                      <a:pt x="131554" y="189562"/>
                      <a:pt x="134791" y="184048"/>
                    </a:cubicBezTo>
                    <a:cubicBezTo>
                      <a:pt x="138028" y="178533"/>
                      <a:pt x="151357" y="177677"/>
                      <a:pt x="152976" y="173779"/>
                    </a:cubicBezTo>
                    <a:cubicBezTo>
                      <a:pt x="154594" y="169881"/>
                      <a:pt x="163258" y="169786"/>
                      <a:pt x="163258" y="165127"/>
                    </a:cubicBezTo>
                    <a:cubicBezTo>
                      <a:pt x="163258" y="160468"/>
                      <a:pt x="173540" y="148488"/>
                      <a:pt x="173540" y="148488"/>
                    </a:cubicBezTo>
                    <a:lnTo>
                      <a:pt x="173540" y="148488"/>
                    </a:lnTo>
                    <a:cubicBezTo>
                      <a:pt x="172398" y="146301"/>
                      <a:pt x="169733" y="148488"/>
                      <a:pt x="164496" y="150294"/>
                    </a:cubicBezTo>
                    <a:cubicBezTo>
                      <a:pt x="155641" y="153907"/>
                      <a:pt x="151167" y="148963"/>
                      <a:pt x="152119" y="143639"/>
                    </a:cubicBezTo>
                    <a:cubicBezTo>
                      <a:pt x="153071" y="138314"/>
                      <a:pt x="145835" y="138314"/>
                      <a:pt x="140979" y="138314"/>
                    </a:cubicBezTo>
                    <a:cubicBezTo>
                      <a:pt x="136124" y="138314"/>
                      <a:pt x="139170" y="130327"/>
                      <a:pt x="140979" y="125003"/>
                    </a:cubicBezTo>
                    <a:cubicBezTo>
                      <a:pt x="142788" y="119678"/>
                      <a:pt x="139170" y="116636"/>
                      <a:pt x="133363" y="116160"/>
                    </a:cubicBezTo>
                    <a:cubicBezTo>
                      <a:pt x="127555" y="115685"/>
                      <a:pt x="124985" y="103229"/>
                      <a:pt x="127174" y="99711"/>
                    </a:cubicBezTo>
                    <a:cubicBezTo>
                      <a:pt x="129364" y="96193"/>
                      <a:pt x="115178" y="93056"/>
                      <a:pt x="108990" y="96193"/>
                    </a:cubicBezTo>
                    <a:cubicBezTo>
                      <a:pt x="102801" y="99331"/>
                      <a:pt x="107181" y="90869"/>
                      <a:pt x="105467" y="86685"/>
                    </a:cubicBezTo>
                    <a:cubicBezTo>
                      <a:pt x="103753" y="82502"/>
                      <a:pt x="113464" y="67194"/>
                      <a:pt x="121843" y="58732"/>
                    </a:cubicBezTo>
                    <a:cubicBezTo>
                      <a:pt x="130221" y="50270"/>
                      <a:pt x="126794" y="39240"/>
                      <a:pt x="126794" y="29447"/>
                    </a:cubicBezTo>
                    <a:cubicBezTo>
                      <a:pt x="126794" y="19654"/>
                      <a:pt x="122795" y="19939"/>
                      <a:pt x="118796" y="19939"/>
                    </a:cubicBezTo>
                    <a:cubicBezTo>
                      <a:pt x="114797" y="19939"/>
                      <a:pt x="114321" y="14234"/>
                      <a:pt x="114321" y="8815"/>
                    </a:cubicBezTo>
                    <a:cubicBezTo>
                      <a:pt x="113319" y="4035"/>
                      <a:pt x="108626" y="971"/>
                      <a:pt x="103840" y="1972"/>
                    </a:cubicBezTo>
                    <a:cubicBezTo>
                      <a:pt x="102832" y="2183"/>
                      <a:pt x="101868" y="2568"/>
                      <a:pt x="100992" y="3110"/>
                    </a:cubicBezTo>
                    <a:lnTo>
                      <a:pt x="97565" y="5107"/>
                    </a:lnTo>
                    <a:lnTo>
                      <a:pt x="97565" y="5107"/>
                    </a:lnTo>
                    <a:cubicBezTo>
                      <a:pt x="97565" y="5107"/>
                      <a:pt x="96041" y="12998"/>
                      <a:pt x="92804" y="14615"/>
                    </a:cubicBezTo>
                    <a:cubicBezTo>
                      <a:pt x="89567" y="16231"/>
                      <a:pt x="89662" y="20985"/>
                      <a:pt x="94423" y="28021"/>
                    </a:cubicBezTo>
                    <a:cubicBezTo>
                      <a:pt x="99183" y="35057"/>
                      <a:pt x="87282" y="32014"/>
                      <a:pt x="85759" y="28021"/>
                    </a:cubicBezTo>
                    <a:cubicBezTo>
                      <a:pt x="84235" y="24028"/>
                      <a:pt x="74619" y="30398"/>
                      <a:pt x="69097" y="35152"/>
                    </a:cubicBezTo>
                    <a:cubicBezTo>
                      <a:pt x="63575" y="39906"/>
                      <a:pt x="55673" y="42283"/>
                      <a:pt x="55673" y="51030"/>
                    </a:cubicBezTo>
                    <a:cubicBezTo>
                      <a:pt x="55673" y="59778"/>
                      <a:pt x="48532" y="68335"/>
                      <a:pt x="50151" y="75466"/>
                    </a:cubicBezTo>
                    <a:cubicBezTo>
                      <a:pt x="51769" y="82597"/>
                      <a:pt x="42153" y="96003"/>
                      <a:pt x="43010" y="99997"/>
                    </a:cubicBezTo>
                    <a:cubicBezTo>
                      <a:pt x="43867" y="103990"/>
                      <a:pt x="29586" y="99141"/>
                      <a:pt x="27206" y="99141"/>
                    </a:cubicBezTo>
                    <a:cubicBezTo>
                      <a:pt x="24825" y="99141"/>
                      <a:pt x="26349" y="114164"/>
                      <a:pt x="23207" y="118918"/>
                    </a:cubicBezTo>
                    <a:cubicBezTo>
                      <a:pt x="20065" y="123672"/>
                      <a:pt x="22445" y="140216"/>
                      <a:pt x="17685" y="140216"/>
                    </a:cubicBezTo>
                    <a:cubicBezTo>
                      <a:pt x="12924" y="140216"/>
                      <a:pt x="8926" y="155238"/>
                      <a:pt x="8926" y="155238"/>
                    </a:cubicBezTo>
                    <a:cubicBezTo>
                      <a:pt x="6411" y="157035"/>
                      <a:pt x="4025" y="159005"/>
                      <a:pt x="1785" y="161133"/>
                    </a:cubicBezTo>
                    <a:cubicBezTo>
                      <a:pt x="5726" y="169675"/>
                      <a:pt x="12434" y="176643"/>
                      <a:pt x="20827" y="180910"/>
                    </a:cubicBezTo>
                    <a:cubicBezTo>
                      <a:pt x="32347" y="185664"/>
                      <a:pt x="39868" y="209434"/>
                      <a:pt x="43582" y="221414"/>
                    </a:cubicBezTo>
                    <a:cubicBezTo>
                      <a:pt x="46797" y="232168"/>
                      <a:pt x="45740" y="243745"/>
                      <a:pt x="40630" y="253741"/>
                    </a:cubicBezTo>
                    <a:cubicBezTo>
                      <a:pt x="36536" y="260777"/>
                      <a:pt x="42153" y="261158"/>
                      <a:pt x="48913" y="264676"/>
                    </a:cubicBezTo>
                    <a:cubicBezTo>
                      <a:pt x="55673" y="268194"/>
                      <a:pt x="63480" y="269430"/>
                      <a:pt x="68526" y="262299"/>
                    </a:cubicBezTo>
                    <a:cubicBezTo>
                      <a:pt x="73572" y="255168"/>
                      <a:pt x="83855" y="250128"/>
                      <a:pt x="85378" y="242141"/>
                    </a:cubicBezTo>
                    <a:cubicBezTo>
                      <a:pt x="86901" y="234155"/>
                      <a:pt x="91566" y="246040"/>
                      <a:pt x="95756" y="250128"/>
                    </a:cubicBezTo>
                    <a:cubicBezTo>
                      <a:pt x="100812" y="256457"/>
                      <a:pt x="103624" y="264282"/>
                      <a:pt x="103753" y="272377"/>
                    </a:cubicBezTo>
                    <a:cubicBezTo>
                      <a:pt x="104610" y="282456"/>
                      <a:pt x="105562" y="307557"/>
                      <a:pt x="114131" y="315543"/>
                    </a:cubicBezTo>
                    <a:cubicBezTo>
                      <a:pt x="121564" y="324289"/>
                      <a:pt x="124423" y="336027"/>
                      <a:pt x="121843" y="347205"/>
                    </a:cubicBezTo>
                    <a:cubicBezTo>
                      <a:pt x="119462" y="353385"/>
                      <a:pt x="126318" y="364034"/>
                      <a:pt x="124509" y="370880"/>
                    </a:cubicBezTo>
                    <a:cubicBezTo>
                      <a:pt x="124509" y="372211"/>
                      <a:pt x="123747" y="374208"/>
                      <a:pt x="123271" y="376300"/>
                    </a:cubicBezTo>
                    <a:cubicBezTo>
                      <a:pt x="131649" y="377346"/>
                      <a:pt x="141075" y="342832"/>
                      <a:pt x="141075" y="34283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68" name="Freeform 2777">
                <a:extLst>
                  <a:ext uri="{FF2B5EF4-FFF2-40B4-BE49-F238E27FC236}">
                    <a16:creationId xmlns:a16="http://schemas.microsoft.com/office/drawing/2014/main" id="{89040E4E-0396-2FFC-A09F-3C313294AC2D}"/>
                  </a:ext>
                </a:extLst>
              </p:cNvPr>
              <p:cNvSpPr/>
              <p:nvPr/>
            </p:nvSpPr>
            <p:spPr>
              <a:xfrm>
                <a:off x="16145632" y="6216416"/>
                <a:ext cx="134697" cy="67258"/>
              </a:xfrm>
              <a:custGeom>
                <a:avLst/>
                <a:gdLst>
                  <a:gd name="connsiteX0" fmla="*/ 60147 w 57124"/>
                  <a:gd name="connsiteY0" fmla="*/ 12439 h 28524"/>
                  <a:gd name="connsiteX1" fmla="*/ 37012 w 57124"/>
                  <a:gd name="connsiteY1" fmla="*/ 6069 h 28524"/>
                  <a:gd name="connsiteX2" fmla="*/ 20541 w 57124"/>
                  <a:gd name="connsiteY2" fmla="*/ 3407 h 28524"/>
                  <a:gd name="connsiteX3" fmla="*/ 6355 w 57124"/>
                  <a:gd name="connsiteY3" fmla="*/ 15862 h 28524"/>
                  <a:gd name="connsiteX4" fmla="*/ 1785 w 57124"/>
                  <a:gd name="connsiteY4" fmla="*/ 24324 h 28524"/>
                  <a:gd name="connsiteX5" fmla="*/ 7021 w 57124"/>
                  <a:gd name="connsiteY5" fmla="*/ 28983 h 28524"/>
                  <a:gd name="connsiteX6" fmla="*/ 20446 w 57124"/>
                  <a:gd name="connsiteY6" fmla="*/ 32121 h 28524"/>
                  <a:gd name="connsiteX7" fmla="*/ 39487 w 57124"/>
                  <a:gd name="connsiteY7" fmla="*/ 33737 h 28524"/>
                  <a:gd name="connsiteX8" fmla="*/ 59195 w 57124"/>
                  <a:gd name="connsiteY8" fmla="*/ 31360 h 28524"/>
                  <a:gd name="connsiteX9" fmla="*/ 56815 w 57124"/>
                  <a:gd name="connsiteY9" fmla="*/ 13961 h 2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24" h="28524">
                    <a:moveTo>
                      <a:pt x="60147" y="12439"/>
                    </a:moveTo>
                    <a:cubicBezTo>
                      <a:pt x="48151" y="1505"/>
                      <a:pt x="44914" y="10348"/>
                      <a:pt x="37012" y="6069"/>
                    </a:cubicBezTo>
                    <a:cubicBezTo>
                      <a:pt x="29109" y="1791"/>
                      <a:pt x="24539" y="364"/>
                      <a:pt x="20541" y="3407"/>
                    </a:cubicBezTo>
                    <a:cubicBezTo>
                      <a:pt x="16542" y="6450"/>
                      <a:pt x="10354" y="6069"/>
                      <a:pt x="6355" y="15862"/>
                    </a:cubicBezTo>
                    <a:cubicBezTo>
                      <a:pt x="5147" y="18842"/>
                      <a:pt x="3614" y="21680"/>
                      <a:pt x="1785" y="24324"/>
                    </a:cubicBezTo>
                    <a:cubicBezTo>
                      <a:pt x="3213" y="27272"/>
                      <a:pt x="5307" y="29364"/>
                      <a:pt x="7021" y="28983"/>
                    </a:cubicBezTo>
                    <a:cubicBezTo>
                      <a:pt x="8735" y="28603"/>
                      <a:pt x="14162" y="33737"/>
                      <a:pt x="20446" y="32121"/>
                    </a:cubicBezTo>
                    <a:cubicBezTo>
                      <a:pt x="26729" y="30505"/>
                      <a:pt x="30728" y="36114"/>
                      <a:pt x="39487" y="33737"/>
                    </a:cubicBezTo>
                    <a:cubicBezTo>
                      <a:pt x="48246" y="31360"/>
                      <a:pt x="56053" y="36875"/>
                      <a:pt x="59195" y="31360"/>
                    </a:cubicBezTo>
                    <a:cubicBezTo>
                      <a:pt x="62337" y="25846"/>
                      <a:pt x="56815" y="13961"/>
                      <a:pt x="56815" y="1396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69" name="Freeform 2778">
                <a:extLst>
                  <a:ext uri="{FF2B5EF4-FFF2-40B4-BE49-F238E27FC236}">
                    <a16:creationId xmlns:a16="http://schemas.microsoft.com/office/drawing/2014/main" id="{EBAFE5E8-4C0A-3B60-58BD-91B4747F2765}"/>
                  </a:ext>
                </a:extLst>
              </p:cNvPr>
              <p:cNvSpPr/>
              <p:nvPr/>
            </p:nvSpPr>
            <p:spPr>
              <a:xfrm>
                <a:off x="16738299" y="6465749"/>
                <a:ext cx="336743" cy="717423"/>
              </a:xfrm>
              <a:custGeom>
                <a:avLst/>
                <a:gdLst>
                  <a:gd name="connsiteX0" fmla="*/ 110894 w 142812"/>
                  <a:gd name="connsiteY0" fmla="*/ 37813 h 304256"/>
                  <a:gd name="connsiteX1" fmla="*/ 91186 w 142812"/>
                  <a:gd name="connsiteY1" fmla="*/ 22790 h 304256"/>
                  <a:gd name="connsiteX2" fmla="*/ 85568 w 142812"/>
                  <a:gd name="connsiteY2" fmla="*/ 10905 h 304256"/>
                  <a:gd name="connsiteX3" fmla="*/ 69002 w 142812"/>
                  <a:gd name="connsiteY3" fmla="*/ 2253 h 304256"/>
                  <a:gd name="connsiteX4" fmla="*/ 53198 w 142812"/>
                  <a:gd name="connsiteY4" fmla="*/ 12522 h 304256"/>
                  <a:gd name="connsiteX5" fmla="*/ 39678 w 142812"/>
                  <a:gd name="connsiteY5" fmla="*/ 14899 h 304256"/>
                  <a:gd name="connsiteX6" fmla="*/ 22350 w 142812"/>
                  <a:gd name="connsiteY6" fmla="*/ 14899 h 304256"/>
                  <a:gd name="connsiteX7" fmla="*/ 7307 w 142812"/>
                  <a:gd name="connsiteY7" fmla="*/ 16420 h 304256"/>
                  <a:gd name="connsiteX8" fmla="*/ 1785 w 142812"/>
                  <a:gd name="connsiteY8" fmla="*/ 20699 h 304256"/>
                  <a:gd name="connsiteX9" fmla="*/ 9021 w 142812"/>
                  <a:gd name="connsiteY9" fmla="*/ 31252 h 304256"/>
                  <a:gd name="connsiteX10" fmla="*/ 19208 w 142812"/>
                  <a:gd name="connsiteY10" fmla="*/ 46465 h 304256"/>
                  <a:gd name="connsiteX11" fmla="*/ 35679 w 142812"/>
                  <a:gd name="connsiteY11" fmla="*/ 55403 h 304256"/>
                  <a:gd name="connsiteX12" fmla="*/ 49675 w 142812"/>
                  <a:gd name="connsiteY12" fmla="*/ 59206 h 304256"/>
                  <a:gd name="connsiteX13" fmla="*/ 56054 w 142812"/>
                  <a:gd name="connsiteY13" fmla="*/ 74419 h 304256"/>
                  <a:gd name="connsiteX14" fmla="*/ 40820 w 142812"/>
                  <a:gd name="connsiteY14" fmla="*/ 83261 h 304256"/>
                  <a:gd name="connsiteX15" fmla="*/ 62337 w 142812"/>
                  <a:gd name="connsiteY15" fmla="*/ 102277 h 304256"/>
                  <a:gd name="connsiteX16" fmla="*/ 72525 w 142812"/>
                  <a:gd name="connsiteY16" fmla="*/ 119962 h 304256"/>
                  <a:gd name="connsiteX17" fmla="*/ 88996 w 142812"/>
                  <a:gd name="connsiteY17" fmla="*/ 141546 h 304256"/>
                  <a:gd name="connsiteX18" fmla="*/ 105562 w 142812"/>
                  <a:gd name="connsiteY18" fmla="*/ 156758 h 304256"/>
                  <a:gd name="connsiteX19" fmla="*/ 109371 w 142812"/>
                  <a:gd name="connsiteY19" fmla="*/ 177105 h 304256"/>
                  <a:gd name="connsiteX20" fmla="*/ 115654 w 142812"/>
                  <a:gd name="connsiteY20" fmla="*/ 210003 h 304256"/>
                  <a:gd name="connsiteX21" fmla="*/ 101754 w 142812"/>
                  <a:gd name="connsiteY21" fmla="*/ 232823 h 304256"/>
                  <a:gd name="connsiteX22" fmla="*/ 83950 w 142812"/>
                  <a:gd name="connsiteY22" fmla="*/ 244232 h 304256"/>
                  <a:gd name="connsiteX23" fmla="*/ 83950 w 142812"/>
                  <a:gd name="connsiteY23" fmla="*/ 262012 h 304256"/>
                  <a:gd name="connsiteX24" fmla="*/ 61100 w 142812"/>
                  <a:gd name="connsiteY24" fmla="*/ 262012 h 304256"/>
                  <a:gd name="connsiteX25" fmla="*/ 48723 w 142812"/>
                  <a:gd name="connsiteY25" fmla="*/ 271520 h 304256"/>
                  <a:gd name="connsiteX26" fmla="*/ 57577 w 142812"/>
                  <a:gd name="connsiteY26" fmla="*/ 278176 h 304256"/>
                  <a:gd name="connsiteX27" fmla="*/ 52055 w 142812"/>
                  <a:gd name="connsiteY27" fmla="*/ 295671 h 304256"/>
                  <a:gd name="connsiteX28" fmla="*/ 61576 w 142812"/>
                  <a:gd name="connsiteY28" fmla="*/ 303657 h 304256"/>
                  <a:gd name="connsiteX29" fmla="*/ 79665 w 142812"/>
                  <a:gd name="connsiteY29" fmla="*/ 289680 h 304256"/>
                  <a:gd name="connsiteX30" fmla="*/ 84426 w 142812"/>
                  <a:gd name="connsiteY30" fmla="*/ 281979 h 304256"/>
                  <a:gd name="connsiteX31" fmla="*/ 89757 w 142812"/>
                  <a:gd name="connsiteY31" fmla="*/ 271330 h 304256"/>
                  <a:gd name="connsiteX32" fmla="*/ 102230 w 142812"/>
                  <a:gd name="connsiteY32" fmla="*/ 269333 h 304256"/>
                  <a:gd name="connsiteX33" fmla="*/ 129459 w 142812"/>
                  <a:gd name="connsiteY33" fmla="*/ 256307 h 304256"/>
                  <a:gd name="connsiteX34" fmla="*/ 145169 w 142812"/>
                  <a:gd name="connsiteY34" fmla="*/ 229685 h 304256"/>
                  <a:gd name="connsiteX35" fmla="*/ 140408 w 142812"/>
                  <a:gd name="connsiteY35" fmla="*/ 183191 h 304256"/>
                  <a:gd name="connsiteX36" fmla="*/ 121367 w 142812"/>
                  <a:gd name="connsiteY36" fmla="*/ 151814 h 304256"/>
                  <a:gd name="connsiteX37" fmla="*/ 89091 w 142812"/>
                  <a:gd name="connsiteY37" fmla="*/ 124621 h 304256"/>
                  <a:gd name="connsiteX38" fmla="*/ 80141 w 142812"/>
                  <a:gd name="connsiteY38" fmla="*/ 109218 h 304256"/>
                  <a:gd name="connsiteX39" fmla="*/ 75096 w 142812"/>
                  <a:gd name="connsiteY39" fmla="*/ 82025 h 304256"/>
                  <a:gd name="connsiteX40" fmla="*/ 89377 w 142812"/>
                  <a:gd name="connsiteY40" fmla="*/ 64531 h 304256"/>
                  <a:gd name="connsiteX41" fmla="*/ 97089 w 142812"/>
                  <a:gd name="connsiteY41" fmla="*/ 52741 h 304256"/>
                  <a:gd name="connsiteX42" fmla="*/ 112798 w 142812"/>
                  <a:gd name="connsiteY42" fmla="*/ 42377 h 304256"/>
                  <a:gd name="connsiteX43" fmla="*/ 114512 w 142812"/>
                  <a:gd name="connsiteY43" fmla="*/ 40856 h 304256"/>
                  <a:gd name="connsiteX44" fmla="*/ 110894 w 142812"/>
                  <a:gd name="connsiteY44" fmla="*/ 37813 h 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2812" h="304256">
                    <a:moveTo>
                      <a:pt x="110894" y="37813"/>
                    </a:moveTo>
                    <a:cubicBezTo>
                      <a:pt x="105372" y="37052"/>
                      <a:pt x="91186" y="26784"/>
                      <a:pt x="91186" y="22790"/>
                    </a:cubicBezTo>
                    <a:cubicBezTo>
                      <a:pt x="91186" y="18797"/>
                      <a:pt x="98231" y="12522"/>
                      <a:pt x="85568" y="10905"/>
                    </a:cubicBezTo>
                    <a:cubicBezTo>
                      <a:pt x="78953" y="10936"/>
                      <a:pt x="72751" y="7697"/>
                      <a:pt x="69002" y="2253"/>
                    </a:cubicBezTo>
                    <a:cubicBezTo>
                      <a:pt x="66622" y="-124"/>
                      <a:pt x="56339" y="7007"/>
                      <a:pt x="53198" y="12522"/>
                    </a:cubicBezTo>
                    <a:cubicBezTo>
                      <a:pt x="50056" y="18036"/>
                      <a:pt x="46818" y="10905"/>
                      <a:pt x="39678" y="14899"/>
                    </a:cubicBezTo>
                    <a:cubicBezTo>
                      <a:pt x="32537" y="18892"/>
                      <a:pt x="25492" y="9384"/>
                      <a:pt x="22350" y="14899"/>
                    </a:cubicBezTo>
                    <a:cubicBezTo>
                      <a:pt x="19208" y="20413"/>
                      <a:pt x="11211" y="11761"/>
                      <a:pt x="7307" y="16420"/>
                    </a:cubicBezTo>
                    <a:cubicBezTo>
                      <a:pt x="5809" y="18240"/>
                      <a:pt x="3922" y="19702"/>
                      <a:pt x="1785" y="20699"/>
                    </a:cubicBezTo>
                    <a:cubicBezTo>
                      <a:pt x="5308" y="24597"/>
                      <a:pt x="9021" y="28400"/>
                      <a:pt x="9021" y="31252"/>
                    </a:cubicBezTo>
                    <a:cubicBezTo>
                      <a:pt x="9021" y="36387"/>
                      <a:pt x="19208" y="40190"/>
                      <a:pt x="19208" y="46465"/>
                    </a:cubicBezTo>
                    <a:cubicBezTo>
                      <a:pt x="19208" y="52741"/>
                      <a:pt x="31871" y="57875"/>
                      <a:pt x="35679" y="55403"/>
                    </a:cubicBezTo>
                    <a:cubicBezTo>
                      <a:pt x="39488" y="52931"/>
                      <a:pt x="48437" y="50269"/>
                      <a:pt x="49675" y="59206"/>
                    </a:cubicBezTo>
                    <a:cubicBezTo>
                      <a:pt x="50912" y="68144"/>
                      <a:pt x="56054" y="68048"/>
                      <a:pt x="56054" y="74419"/>
                    </a:cubicBezTo>
                    <a:cubicBezTo>
                      <a:pt x="56054" y="80789"/>
                      <a:pt x="43296" y="76891"/>
                      <a:pt x="40820" y="83261"/>
                    </a:cubicBezTo>
                    <a:cubicBezTo>
                      <a:pt x="38345" y="89632"/>
                      <a:pt x="62337" y="97238"/>
                      <a:pt x="62337" y="102277"/>
                    </a:cubicBezTo>
                    <a:cubicBezTo>
                      <a:pt x="62337" y="107317"/>
                      <a:pt x="69954" y="113687"/>
                      <a:pt x="72525" y="119962"/>
                    </a:cubicBezTo>
                    <a:cubicBezTo>
                      <a:pt x="75096" y="126238"/>
                      <a:pt x="86521" y="133939"/>
                      <a:pt x="88996" y="141546"/>
                    </a:cubicBezTo>
                    <a:cubicBezTo>
                      <a:pt x="91471" y="149152"/>
                      <a:pt x="101754" y="152955"/>
                      <a:pt x="105562" y="156758"/>
                    </a:cubicBezTo>
                    <a:cubicBezTo>
                      <a:pt x="109591" y="162724"/>
                      <a:pt x="110969" y="170089"/>
                      <a:pt x="109371" y="177105"/>
                    </a:cubicBezTo>
                    <a:cubicBezTo>
                      <a:pt x="107400" y="188470"/>
                      <a:pt x="109634" y="200162"/>
                      <a:pt x="115654" y="210003"/>
                    </a:cubicBezTo>
                    <a:cubicBezTo>
                      <a:pt x="123271" y="221413"/>
                      <a:pt x="106799" y="226547"/>
                      <a:pt x="101754" y="232823"/>
                    </a:cubicBezTo>
                    <a:cubicBezTo>
                      <a:pt x="96707" y="239098"/>
                      <a:pt x="99183" y="248035"/>
                      <a:pt x="83950" y="244232"/>
                    </a:cubicBezTo>
                    <a:cubicBezTo>
                      <a:pt x="68716" y="240429"/>
                      <a:pt x="86521" y="256973"/>
                      <a:pt x="83950" y="262012"/>
                    </a:cubicBezTo>
                    <a:cubicBezTo>
                      <a:pt x="81379" y="267051"/>
                      <a:pt x="61100" y="256973"/>
                      <a:pt x="61100" y="262012"/>
                    </a:cubicBezTo>
                    <a:cubicBezTo>
                      <a:pt x="61100" y="265055"/>
                      <a:pt x="54245" y="269048"/>
                      <a:pt x="48723" y="271520"/>
                    </a:cubicBezTo>
                    <a:cubicBezTo>
                      <a:pt x="51273" y="274226"/>
                      <a:pt x="54268" y="276477"/>
                      <a:pt x="57577" y="278176"/>
                    </a:cubicBezTo>
                    <a:cubicBezTo>
                      <a:pt x="62337" y="281123"/>
                      <a:pt x="51674" y="286163"/>
                      <a:pt x="52055" y="295671"/>
                    </a:cubicBezTo>
                    <a:cubicBezTo>
                      <a:pt x="52436" y="305179"/>
                      <a:pt x="59386" y="307461"/>
                      <a:pt x="61576" y="303657"/>
                    </a:cubicBezTo>
                    <a:cubicBezTo>
                      <a:pt x="66634" y="297863"/>
                      <a:pt x="72779" y="293115"/>
                      <a:pt x="79665" y="289680"/>
                    </a:cubicBezTo>
                    <a:cubicBezTo>
                      <a:pt x="84140" y="288254"/>
                      <a:pt x="79665" y="281789"/>
                      <a:pt x="84426" y="281979"/>
                    </a:cubicBezTo>
                    <a:cubicBezTo>
                      <a:pt x="89186" y="282169"/>
                      <a:pt x="87663" y="275228"/>
                      <a:pt x="89757" y="271330"/>
                    </a:cubicBezTo>
                    <a:cubicBezTo>
                      <a:pt x="91852" y="267432"/>
                      <a:pt x="95089" y="268953"/>
                      <a:pt x="102230" y="269333"/>
                    </a:cubicBezTo>
                    <a:cubicBezTo>
                      <a:pt x="109370" y="269714"/>
                      <a:pt x="119367" y="262773"/>
                      <a:pt x="129459" y="256307"/>
                    </a:cubicBezTo>
                    <a:cubicBezTo>
                      <a:pt x="139551" y="249842"/>
                      <a:pt x="141265" y="248321"/>
                      <a:pt x="145169" y="229685"/>
                    </a:cubicBezTo>
                    <a:cubicBezTo>
                      <a:pt x="149072" y="211049"/>
                      <a:pt x="140694" y="188800"/>
                      <a:pt x="140408" y="183191"/>
                    </a:cubicBezTo>
                    <a:cubicBezTo>
                      <a:pt x="140122" y="177581"/>
                      <a:pt x="126508" y="151529"/>
                      <a:pt x="121367" y="151814"/>
                    </a:cubicBezTo>
                    <a:cubicBezTo>
                      <a:pt x="116226" y="152099"/>
                      <a:pt x="92804" y="128424"/>
                      <a:pt x="89091" y="124621"/>
                    </a:cubicBezTo>
                    <a:cubicBezTo>
                      <a:pt x="85378" y="120818"/>
                      <a:pt x="86139" y="114257"/>
                      <a:pt x="80141" y="109218"/>
                    </a:cubicBezTo>
                    <a:cubicBezTo>
                      <a:pt x="74143" y="104179"/>
                      <a:pt x="73667" y="91153"/>
                      <a:pt x="75096" y="82025"/>
                    </a:cubicBezTo>
                    <a:cubicBezTo>
                      <a:pt x="76523" y="72898"/>
                      <a:pt x="89662" y="70806"/>
                      <a:pt x="89377" y="64531"/>
                    </a:cubicBezTo>
                    <a:cubicBezTo>
                      <a:pt x="89091" y="58255"/>
                      <a:pt x="90519" y="53026"/>
                      <a:pt x="97089" y="52741"/>
                    </a:cubicBezTo>
                    <a:cubicBezTo>
                      <a:pt x="103621" y="51825"/>
                      <a:pt x="109392" y="48018"/>
                      <a:pt x="112798" y="42377"/>
                    </a:cubicBezTo>
                    <a:cubicBezTo>
                      <a:pt x="113171" y="41683"/>
                      <a:pt x="113779" y="41144"/>
                      <a:pt x="114512" y="40856"/>
                    </a:cubicBezTo>
                    <a:cubicBezTo>
                      <a:pt x="113582" y="39554"/>
                      <a:pt x="112337" y="38507"/>
                      <a:pt x="110894" y="3781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70" name="Freeform 2779">
                <a:extLst>
                  <a:ext uri="{FF2B5EF4-FFF2-40B4-BE49-F238E27FC236}">
                    <a16:creationId xmlns:a16="http://schemas.microsoft.com/office/drawing/2014/main" id="{38F89049-D30A-B63A-EFEA-7E431C252575}"/>
                  </a:ext>
                </a:extLst>
              </p:cNvPr>
              <p:cNvSpPr/>
              <p:nvPr/>
            </p:nvSpPr>
            <p:spPr>
              <a:xfrm>
                <a:off x="16747771" y="6898208"/>
                <a:ext cx="269395" cy="201774"/>
              </a:xfrm>
              <a:custGeom>
                <a:avLst/>
                <a:gdLst>
                  <a:gd name="connsiteX0" fmla="*/ 57082 w 114249"/>
                  <a:gd name="connsiteY0" fmla="*/ 78608 h 85572"/>
                  <a:gd name="connsiteX1" fmla="*/ 79933 w 114249"/>
                  <a:gd name="connsiteY1" fmla="*/ 78608 h 85572"/>
                  <a:gd name="connsiteX2" fmla="*/ 79933 w 114249"/>
                  <a:gd name="connsiteY2" fmla="*/ 60827 h 85572"/>
                  <a:gd name="connsiteX3" fmla="*/ 97737 w 114249"/>
                  <a:gd name="connsiteY3" fmla="*/ 49418 h 85572"/>
                  <a:gd name="connsiteX4" fmla="*/ 111637 w 114249"/>
                  <a:gd name="connsiteY4" fmla="*/ 26599 h 85572"/>
                  <a:gd name="connsiteX5" fmla="*/ 104687 w 114249"/>
                  <a:gd name="connsiteY5" fmla="*/ 1783 h 85572"/>
                  <a:gd name="connsiteX6" fmla="*/ 90501 w 114249"/>
                  <a:gd name="connsiteY6" fmla="*/ 4540 h 85572"/>
                  <a:gd name="connsiteX7" fmla="*/ 76791 w 114249"/>
                  <a:gd name="connsiteY7" fmla="*/ 8819 h 85572"/>
                  <a:gd name="connsiteX8" fmla="*/ 70792 w 114249"/>
                  <a:gd name="connsiteY8" fmla="*/ 13953 h 85572"/>
                  <a:gd name="connsiteX9" fmla="*/ 59749 w 114249"/>
                  <a:gd name="connsiteY9" fmla="*/ 6252 h 85572"/>
                  <a:gd name="connsiteX10" fmla="*/ 32329 w 114249"/>
                  <a:gd name="connsiteY10" fmla="*/ 5396 h 85572"/>
                  <a:gd name="connsiteX11" fmla="*/ 5004 w 114249"/>
                  <a:gd name="connsiteY11" fmla="*/ 19087 h 85572"/>
                  <a:gd name="connsiteX12" fmla="*/ 5860 w 114249"/>
                  <a:gd name="connsiteY12" fmla="*/ 36962 h 85572"/>
                  <a:gd name="connsiteX13" fmla="*/ 8431 w 114249"/>
                  <a:gd name="connsiteY13" fmla="*/ 52365 h 85572"/>
                  <a:gd name="connsiteX14" fmla="*/ 8431 w 114249"/>
                  <a:gd name="connsiteY14" fmla="*/ 52936 h 85572"/>
                  <a:gd name="connsiteX15" fmla="*/ 13763 w 114249"/>
                  <a:gd name="connsiteY15" fmla="*/ 71001 h 85572"/>
                  <a:gd name="connsiteX16" fmla="*/ 26235 w 114249"/>
                  <a:gd name="connsiteY16" fmla="*/ 73093 h 85572"/>
                  <a:gd name="connsiteX17" fmla="*/ 27092 w 114249"/>
                  <a:gd name="connsiteY17" fmla="*/ 83742 h 85572"/>
                  <a:gd name="connsiteX18" fmla="*/ 43182 w 114249"/>
                  <a:gd name="connsiteY18" fmla="*/ 85263 h 85572"/>
                  <a:gd name="connsiteX19" fmla="*/ 44896 w 114249"/>
                  <a:gd name="connsiteY19" fmla="*/ 88306 h 85572"/>
                  <a:gd name="connsiteX20" fmla="*/ 57082 w 114249"/>
                  <a:gd name="connsiteY20" fmla="*/ 78608 h 8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4249" h="85572">
                    <a:moveTo>
                      <a:pt x="57082" y="78608"/>
                    </a:moveTo>
                    <a:cubicBezTo>
                      <a:pt x="57082" y="73568"/>
                      <a:pt x="77362" y="83647"/>
                      <a:pt x="79933" y="78608"/>
                    </a:cubicBezTo>
                    <a:cubicBezTo>
                      <a:pt x="82503" y="73568"/>
                      <a:pt x="64699" y="57024"/>
                      <a:pt x="79933" y="60827"/>
                    </a:cubicBezTo>
                    <a:cubicBezTo>
                      <a:pt x="95166" y="64631"/>
                      <a:pt x="92595" y="55788"/>
                      <a:pt x="97737" y="49418"/>
                    </a:cubicBezTo>
                    <a:cubicBezTo>
                      <a:pt x="102878" y="43048"/>
                      <a:pt x="119254" y="38008"/>
                      <a:pt x="111637" y="26599"/>
                    </a:cubicBezTo>
                    <a:cubicBezTo>
                      <a:pt x="106977" y="19167"/>
                      <a:pt x="104563" y="10550"/>
                      <a:pt x="104687" y="1783"/>
                    </a:cubicBezTo>
                    <a:cubicBezTo>
                      <a:pt x="100716" y="5010"/>
                      <a:pt x="95394" y="6045"/>
                      <a:pt x="90501" y="4540"/>
                    </a:cubicBezTo>
                    <a:cubicBezTo>
                      <a:pt x="86216" y="2829"/>
                      <a:pt x="76791" y="1973"/>
                      <a:pt x="76791" y="8819"/>
                    </a:cubicBezTo>
                    <a:cubicBezTo>
                      <a:pt x="76791" y="15664"/>
                      <a:pt x="69936" y="17376"/>
                      <a:pt x="70792" y="13953"/>
                    </a:cubicBezTo>
                    <a:cubicBezTo>
                      <a:pt x="71650" y="10530"/>
                      <a:pt x="64033" y="11386"/>
                      <a:pt x="59749" y="6252"/>
                    </a:cubicBezTo>
                    <a:cubicBezTo>
                      <a:pt x="55464" y="1117"/>
                      <a:pt x="40040" y="7963"/>
                      <a:pt x="32329" y="5396"/>
                    </a:cubicBezTo>
                    <a:cubicBezTo>
                      <a:pt x="24617" y="2829"/>
                      <a:pt x="12716" y="9674"/>
                      <a:pt x="5004" y="19087"/>
                    </a:cubicBezTo>
                    <a:cubicBezTo>
                      <a:pt x="-2708" y="28500"/>
                      <a:pt x="5860" y="28595"/>
                      <a:pt x="5860" y="36962"/>
                    </a:cubicBezTo>
                    <a:cubicBezTo>
                      <a:pt x="5860" y="45330"/>
                      <a:pt x="11002" y="45520"/>
                      <a:pt x="8431" y="52365"/>
                    </a:cubicBezTo>
                    <a:cubicBezTo>
                      <a:pt x="8390" y="52553"/>
                      <a:pt x="8390" y="52748"/>
                      <a:pt x="8431" y="52936"/>
                    </a:cubicBezTo>
                    <a:cubicBezTo>
                      <a:pt x="15952" y="56264"/>
                      <a:pt x="13001" y="65677"/>
                      <a:pt x="13763" y="71001"/>
                    </a:cubicBezTo>
                    <a:cubicBezTo>
                      <a:pt x="14525" y="76326"/>
                      <a:pt x="22141" y="73378"/>
                      <a:pt x="26235" y="73093"/>
                    </a:cubicBezTo>
                    <a:cubicBezTo>
                      <a:pt x="30329" y="72808"/>
                      <a:pt x="23570" y="79558"/>
                      <a:pt x="27092" y="83742"/>
                    </a:cubicBezTo>
                    <a:cubicBezTo>
                      <a:pt x="30615" y="87925"/>
                      <a:pt x="41088" y="80224"/>
                      <a:pt x="43182" y="85263"/>
                    </a:cubicBezTo>
                    <a:cubicBezTo>
                      <a:pt x="43639" y="86338"/>
                      <a:pt x="44213" y="87358"/>
                      <a:pt x="44896" y="88306"/>
                    </a:cubicBezTo>
                    <a:cubicBezTo>
                      <a:pt x="50704" y="85643"/>
                      <a:pt x="57082" y="81650"/>
                      <a:pt x="57082" y="7860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71" name="Freeform 2780">
                <a:extLst>
                  <a:ext uri="{FF2B5EF4-FFF2-40B4-BE49-F238E27FC236}">
                    <a16:creationId xmlns:a16="http://schemas.microsoft.com/office/drawing/2014/main" id="{871AAF96-B782-972B-3D83-953973FE9898}"/>
                  </a:ext>
                </a:extLst>
              </p:cNvPr>
              <p:cNvSpPr/>
              <p:nvPr/>
            </p:nvSpPr>
            <p:spPr>
              <a:xfrm>
                <a:off x="16645132" y="6510355"/>
                <a:ext cx="336743" cy="425967"/>
              </a:xfrm>
              <a:custGeom>
                <a:avLst/>
                <a:gdLst>
                  <a:gd name="connsiteX0" fmla="*/ 101849 w 142812"/>
                  <a:gd name="connsiteY0" fmla="*/ 83362 h 180652"/>
                  <a:gd name="connsiteX1" fmla="*/ 80332 w 142812"/>
                  <a:gd name="connsiteY1" fmla="*/ 64346 h 180652"/>
                  <a:gd name="connsiteX2" fmla="*/ 95566 w 142812"/>
                  <a:gd name="connsiteY2" fmla="*/ 55503 h 180652"/>
                  <a:gd name="connsiteX3" fmla="*/ 89186 w 142812"/>
                  <a:gd name="connsiteY3" fmla="*/ 40290 h 180652"/>
                  <a:gd name="connsiteX4" fmla="*/ 75191 w 142812"/>
                  <a:gd name="connsiteY4" fmla="*/ 36487 h 180652"/>
                  <a:gd name="connsiteX5" fmla="*/ 58720 w 142812"/>
                  <a:gd name="connsiteY5" fmla="*/ 27550 h 180652"/>
                  <a:gd name="connsiteX6" fmla="*/ 48533 w 142812"/>
                  <a:gd name="connsiteY6" fmla="*/ 12337 h 180652"/>
                  <a:gd name="connsiteX7" fmla="*/ 41297 w 142812"/>
                  <a:gd name="connsiteY7" fmla="*/ 1783 h 180652"/>
                  <a:gd name="connsiteX8" fmla="*/ 33299 w 142812"/>
                  <a:gd name="connsiteY8" fmla="*/ 2258 h 180652"/>
                  <a:gd name="connsiteX9" fmla="*/ 30158 w 142812"/>
                  <a:gd name="connsiteY9" fmla="*/ 12527 h 180652"/>
                  <a:gd name="connsiteX10" fmla="*/ 29396 w 142812"/>
                  <a:gd name="connsiteY10" fmla="*/ 28405 h 180652"/>
                  <a:gd name="connsiteX11" fmla="*/ 19113 w 142812"/>
                  <a:gd name="connsiteY11" fmla="*/ 18897 h 180652"/>
                  <a:gd name="connsiteX12" fmla="*/ 8831 w 142812"/>
                  <a:gd name="connsiteY12" fmla="*/ 35536 h 180652"/>
                  <a:gd name="connsiteX13" fmla="*/ 1785 w 142812"/>
                  <a:gd name="connsiteY13" fmla="*/ 41241 h 180652"/>
                  <a:gd name="connsiteX14" fmla="*/ 5688 w 142812"/>
                  <a:gd name="connsiteY14" fmla="*/ 45234 h 180652"/>
                  <a:gd name="connsiteX15" fmla="*/ 7403 w 142812"/>
                  <a:gd name="connsiteY15" fmla="*/ 60542 h 180652"/>
                  <a:gd name="connsiteX16" fmla="*/ 21113 w 142812"/>
                  <a:gd name="connsiteY16" fmla="*/ 65677 h 180652"/>
                  <a:gd name="connsiteX17" fmla="*/ 19399 w 142812"/>
                  <a:gd name="connsiteY17" fmla="*/ 87070 h 180652"/>
                  <a:gd name="connsiteX18" fmla="*/ 14257 w 142812"/>
                  <a:gd name="connsiteY18" fmla="*/ 102378 h 180652"/>
                  <a:gd name="connsiteX19" fmla="*/ 32252 w 142812"/>
                  <a:gd name="connsiteY19" fmla="*/ 95627 h 180652"/>
                  <a:gd name="connsiteX20" fmla="*/ 46819 w 142812"/>
                  <a:gd name="connsiteY20" fmla="*/ 94771 h 180652"/>
                  <a:gd name="connsiteX21" fmla="*/ 59577 w 142812"/>
                  <a:gd name="connsiteY21" fmla="*/ 91348 h 180652"/>
                  <a:gd name="connsiteX22" fmla="*/ 78618 w 142812"/>
                  <a:gd name="connsiteY22" fmla="*/ 90493 h 180652"/>
                  <a:gd name="connsiteX23" fmla="*/ 93185 w 142812"/>
                  <a:gd name="connsiteY23" fmla="*/ 104945 h 180652"/>
                  <a:gd name="connsiteX24" fmla="*/ 94899 w 142812"/>
                  <a:gd name="connsiteY24" fmla="*/ 128905 h 180652"/>
                  <a:gd name="connsiteX25" fmla="*/ 108609 w 142812"/>
                  <a:gd name="connsiteY25" fmla="*/ 150298 h 180652"/>
                  <a:gd name="connsiteX26" fmla="*/ 105943 w 142812"/>
                  <a:gd name="connsiteY26" fmla="*/ 172927 h 180652"/>
                  <a:gd name="connsiteX27" fmla="*/ 114512 w 142812"/>
                  <a:gd name="connsiteY27" fmla="*/ 178442 h 180652"/>
                  <a:gd name="connsiteX28" fmla="*/ 120510 w 142812"/>
                  <a:gd name="connsiteY28" fmla="*/ 173308 h 180652"/>
                  <a:gd name="connsiteX29" fmla="*/ 134220 w 142812"/>
                  <a:gd name="connsiteY29" fmla="*/ 169029 h 180652"/>
                  <a:gd name="connsiteX30" fmla="*/ 148406 w 142812"/>
                  <a:gd name="connsiteY30" fmla="*/ 166272 h 180652"/>
                  <a:gd name="connsiteX31" fmla="*/ 149073 w 142812"/>
                  <a:gd name="connsiteY31" fmla="*/ 158190 h 180652"/>
                  <a:gd name="connsiteX32" fmla="*/ 145264 w 142812"/>
                  <a:gd name="connsiteY32" fmla="*/ 137843 h 180652"/>
                  <a:gd name="connsiteX33" fmla="*/ 128698 w 142812"/>
                  <a:gd name="connsiteY33" fmla="*/ 122630 h 180652"/>
                  <a:gd name="connsiteX34" fmla="*/ 112227 w 142812"/>
                  <a:gd name="connsiteY34" fmla="*/ 101047 h 180652"/>
                  <a:gd name="connsiteX35" fmla="*/ 101849 w 142812"/>
                  <a:gd name="connsiteY35" fmla="*/ 83362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2812" h="180652">
                    <a:moveTo>
                      <a:pt x="101849" y="83362"/>
                    </a:moveTo>
                    <a:cubicBezTo>
                      <a:pt x="101849" y="78322"/>
                      <a:pt x="77762" y="70716"/>
                      <a:pt x="80332" y="64346"/>
                    </a:cubicBezTo>
                    <a:cubicBezTo>
                      <a:pt x="82903" y="57975"/>
                      <a:pt x="95566" y="61778"/>
                      <a:pt x="95566" y="55503"/>
                    </a:cubicBezTo>
                    <a:cubicBezTo>
                      <a:pt x="95566" y="49228"/>
                      <a:pt x="90424" y="49133"/>
                      <a:pt x="89186" y="40290"/>
                    </a:cubicBezTo>
                    <a:cubicBezTo>
                      <a:pt x="87949" y="31448"/>
                      <a:pt x="78999" y="33920"/>
                      <a:pt x="75191" y="36487"/>
                    </a:cubicBezTo>
                    <a:cubicBezTo>
                      <a:pt x="71382" y="39054"/>
                      <a:pt x="58720" y="33920"/>
                      <a:pt x="58720" y="27550"/>
                    </a:cubicBezTo>
                    <a:cubicBezTo>
                      <a:pt x="58720" y="21179"/>
                      <a:pt x="48533" y="17471"/>
                      <a:pt x="48533" y="12337"/>
                    </a:cubicBezTo>
                    <a:cubicBezTo>
                      <a:pt x="48533" y="9484"/>
                      <a:pt x="44819" y="5681"/>
                      <a:pt x="41297" y="1783"/>
                    </a:cubicBezTo>
                    <a:cubicBezTo>
                      <a:pt x="38059" y="3399"/>
                      <a:pt x="34823" y="3780"/>
                      <a:pt x="33299" y="2258"/>
                    </a:cubicBezTo>
                    <a:cubicBezTo>
                      <a:pt x="31776" y="737"/>
                      <a:pt x="27777" y="10150"/>
                      <a:pt x="30158" y="12527"/>
                    </a:cubicBezTo>
                    <a:cubicBezTo>
                      <a:pt x="32538" y="14904"/>
                      <a:pt x="35679" y="29927"/>
                      <a:pt x="29396" y="28405"/>
                    </a:cubicBezTo>
                    <a:cubicBezTo>
                      <a:pt x="23112" y="26884"/>
                      <a:pt x="23017" y="18137"/>
                      <a:pt x="19113" y="18897"/>
                    </a:cubicBezTo>
                    <a:cubicBezTo>
                      <a:pt x="19113" y="18897"/>
                      <a:pt x="8831" y="30782"/>
                      <a:pt x="8831" y="35536"/>
                    </a:cubicBezTo>
                    <a:cubicBezTo>
                      <a:pt x="8831" y="38674"/>
                      <a:pt x="4832" y="39720"/>
                      <a:pt x="1785" y="41241"/>
                    </a:cubicBezTo>
                    <a:cubicBezTo>
                      <a:pt x="3214" y="42442"/>
                      <a:pt x="4522" y="43779"/>
                      <a:pt x="5688" y="45234"/>
                    </a:cubicBezTo>
                    <a:cubicBezTo>
                      <a:pt x="7498" y="47707"/>
                      <a:pt x="4927" y="54743"/>
                      <a:pt x="7403" y="60542"/>
                    </a:cubicBezTo>
                    <a:cubicBezTo>
                      <a:pt x="9878" y="66342"/>
                      <a:pt x="18542" y="57120"/>
                      <a:pt x="21113" y="65677"/>
                    </a:cubicBezTo>
                    <a:cubicBezTo>
                      <a:pt x="23683" y="74234"/>
                      <a:pt x="19399" y="78513"/>
                      <a:pt x="19399" y="87070"/>
                    </a:cubicBezTo>
                    <a:cubicBezTo>
                      <a:pt x="19399" y="95627"/>
                      <a:pt x="12544" y="94771"/>
                      <a:pt x="14257" y="102378"/>
                    </a:cubicBezTo>
                    <a:cubicBezTo>
                      <a:pt x="15972" y="109984"/>
                      <a:pt x="25397" y="100761"/>
                      <a:pt x="32252" y="95627"/>
                    </a:cubicBezTo>
                    <a:cubicBezTo>
                      <a:pt x="39107" y="90493"/>
                      <a:pt x="44248" y="91348"/>
                      <a:pt x="46819" y="94771"/>
                    </a:cubicBezTo>
                    <a:cubicBezTo>
                      <a:pt x="49389" y="98194"/>
                      <a:pt x="57863" y="95627"/>
                      <a:pt x="59577" y="91348"/>
                    </a:cubicBezTo>
                    <a:cubicBezTo>
                      <a:pt x="61290" y="87070"/>
                      <a:pt x="74144" y="85358"/>
                      <a:pt x="78618" y="90493"/>
                    </a:cubicBezTo>
                    <a:cubicBezTo>
                      <a:pt x="82582" y="96131"/>
                      <a:pt x="87514" y="101023"/>
                      <a:pt x="93185" y="104945"/>
                    </a:cubicBezTo>
                    <a:cubicBezTo>
                      <a:pt x="99184" y="108368"/>
                      <a:pt x="88901" y="127194"/>
                      <a:pt x="94899" y="128905"/>
                    </a:cubicBezTo>
                    <a:cubicBezTo>
                      <a:pt x="103423" y="132561"/>
                      <a:pt x="108855" y="141037"/>
                      <a:pt x="108609" y="150298"/>
                    </a:cubicBezTo>
                    <a:cubicBezTo>
                      <a:pt x="107847" y="159046"/>
                      <a:pt x="112798" y="165416"/>
                      <a:pt x="105943" y="172927"/>
                    </a:cubicBezTo>
                    <a:cubicBezTo>
                      <a:pt x="110227" y="175685"/>
                      <a:pt x="115464" y="175589"/>
                      <a:pt x="114512" y="178442"/>
                    </a:cubicBezTo>
                    <a:cubicBezTo>
                      <a:pt x="113560" y="181294"/>
                      <a:pt x="120510" y="180153"/>
                      <a:pt x="120510" y="173308"/>
                    </a:cubicBezTo>
                    <a:cubicBezTo>
                      <a:pt x="120510" y="166462"/>
                      <a:pt x="130031" y="167317"/>
                      <a:pt x="134220" y="169029"/>
                    </a:cubicBezTo>
                    <a:cubicBezTo>
                      <a:pt x="139113" y="170533"/>
                      <a:pt x="144435" y="169499"/>
                      <a:pt x="148406" y="166272"/>
                    </a:cubicBezTo>
                    <a:cubicBezTo>
                      <a:pt x="148397" y="163564"/>
                      <a:pt x="148620" y="160860"/>
                      <a:pt x="149073" y="158190"/>
                    </a:cubicBezTo>
                    <a:cubicBezTo>
                      <a:pt x="150672" y="151173"/>
                      <a:pt x="149293" y="143809"/>
                      <a:pt x="145264" y="137843"/>
                    </a:cubicBezTo>
                    <a:cubicBezTo>
                      <a:pt x="141456" y="134039"/>
                      <a:pt x="131269" y="130236"/>
                      <a:pt x="128698" y="122630"/>
                    </a:cubicBezTo>
                    <a:cubicBezTo>
                      <a:pt x="126127" y="115023"/>
                      <a:pt x="114797" y="107417"/>
                      <a:pt x="112227" y="101047"/>
                    </a:cubicBezTo>
                    <a:cubicBezTo>
                      <a:pt x="109656" y="94676"/>
                      <a:pt x="101849" y="88401"/>
                      <a:pt x="101849" y="8336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72" name="Freeform 2781">
                <a:extLst>
                  <a:ext uri="{FF2B5EF4-FFF2-40B4-BE49-F238E27FC236}">
                    <a16:creationId xmlns:a16="http://schemas.microsoft.com/office/drawing/2014/main" id="{115F67BC-7D85-D4D7-2250-33662DB24217}"/>
                  </a:ext>
                </a:extLst>
              </p:cNvPr>
              <p:cNvSpPr/>
              <p:nvPr/>
            </p:nvSpPr>
            <p:spPr>
              <a:xfrm>
                <a:off x="16523231" y="6603394"/>
                <a:ext cx="381642" cy="717423"/>
              </a:xfrm>
              <a:custGeom>
                <a:avLst/>
                <a:gdLst>
                  <a:gd name="connsiteX0" fmla="*/ 101087 w 161853"/>
                  <a:gd name="connsiteY0" fmla="*/ 161993 h 304256"/>
                  <a:gd name="connsiteX1" fmla="*/ 100231 w 161853"/>
                  <a:gd name="connsiteY1" fmla="*/ 144118 h 304256"/>
                  <a:gd name="connsiteX2" fmla="*/ 127555 w 161853"/>
                  <a:gd name="connsiteY2" fmla="*/ 130426 h 304256"/>
                  <a:gd name="connsiteX3" fmla="*/ 154975 w 161853"/>
                  <a:gd name="connsiteY3" fmla="*/ 131282 h 304256"/>
                  <a:gd name="connsiteX4" fmla="*/ 157451 w 161853"/>
                  <a:gd name="connsiteY4" fmla="*/ 133469 h 304256"/>
                  <a:gd name="connsiteX5" fmla="*/ 160116 w 161853"/>
                  <a:gd name="connsiteY5" fmla="*/ 110840 h 304256"/>
                  <a:gd name="connsiteX6" fmla="*/ 146406 w 161853"/>
                  <a:gd name="connsiteY6" fmla="*/ 89447 h 304256"/>
                  <a:gd name="connsiteX7" fmla="*/ 144693 w 161853"/>
                  <a:gd name="connsiteY7" fmla="*/ 65486 h 304256"/>
                  <a:gd name="connsiteX8" fmla="*/ 130126 w 161853"/>
                  <a:gd name="connsiteY8" fmla="*/ 51034 h 304256"/>
                  <a:gd name="connsiteX9" fmla="*/ 111085 w 161853"/>
                  <a:gd name="connsiteY9" fmla="*/ 51890 h 304256"/>
                  <a:gd name="connsiteX10" fmla="*/ 98326 w 161853"/>
                  <a:gd name="connsiteY10" fmla="*/ 55313 h 304256"/>
                  <a:gd name="connsiteX11" fmla="*/ 83759 w 161853"/>
                  <a:gd name="connsiteY11" fmla="*/ 56169 h 304256"/>
                  <a:gd name="connsiteX12" fmla="*/ 65765 w 161853"/>
                  <a:gd name="connsiteY12" fmla="*/ 62919 h 304256"/>
                  <a:gd name="connsiteX13" fmla="*/ 70906 w 161853"/>
                  <a:gd name="connsiteY13" fmla="*/ 47611 h 304256"/>
                  <a:gd name="connsiteX14" fmla="*/ 72620 w 161853"/>
                  <a:gd name="connsiteY14" fmla="*/ 26218 h 304256"/>
                  <a:gd name="connsiteX15" fmla="*/ 58910 w 161853"/>
                  <a:gd name="connsiteY15" fmla="*/ 21084 h 304256"/>
                  <a:gd name="connsiteX16" fmla="*/ 57196 w 161853"/>
                  <a:gd name="connsiteY16" fmla="*/ 5776 h 304256"/>
                  <a:gd name="connsiteX17" fmla="*/ 53293 w 161853"/>
                  <a:gd name="connsiteY17" fmla="*/ 1783 h 304256"/>
                  <a:gd name="connsiteX18" fmla="*/ 50056 w 161853"/>
                  <a:gd name="connsiteY18" fmla="*/ 4730 h 304256"/>
                  <a:gd name="connsiteX19" fmla="*/ 31871 w 161853"/>
                  <a:gd name="connsiteY19" fmla="*/ 14999 h 304256"/>
                  <a:gd name="connsiteX20" fmla="*/ 16828 w 161853"/>
                  <a:gd name="connsiteY20" fmla="*/ 19753 h 304256"/>
                  <a:gd name="connsiteX21" fmla="*/ 5689 w 161853"/>
                  <a:gd name="connsiteY21" fmla="*/ 26028 h 304256"/>
                  <a:gd name="connsiteX22" fmla="*/ 1785 w 161853"/>
                  <a:gd name="connsiteY22" fmla="*/ 57690 h 304256"/>
                  <a:gd name="connsiteX23" fmla="*/ 16828 w 161853"/>
                  <a:gd name="connsiteY23" fmla="*/ 75850 h 304256"/>
                  <a:gd name="connsiteX24" fmla="*/ 20731 w 161853"/>
                  <a:gd name="connsiteY24" fmla="*/ 89257 h 304256"/>
                  <a:gd name="connsiteX25" fmla="*/ 19970 w 161853"/>
                  <a:gd name="connsiteY25" fmla="*/ 98765 h 304256"/>
                  <a:gd name="connsiteX26" fmla="*/ 16828 w 161853"/>
                  <a:gd name="connsiteY26" fmla="*/ 112931 h 304256"/>
                  <a:gd name="connsiteX27" fmla="*/ 23969 w 161853"/>
                  <a:gd name="connsiteY27" fmla="*/ 134324 h 304256"/>
                  <a:gd name="connsiteX28" fmla="*/ 31871 w 161853"/>
                  <a:gd name="connsiteY28" fmla="*/ 158855 h 304256"/>
                  <a:gd name="connsiteX29" fmla="*/ 38155 w 161853"/>
                  <a:gd name="connsiteY29" fmla="*/ 173783 h 304256"/>
                  <a:gd name="connsiteX30" fmla="*/ 20922 w 161853"/>
                  <a:gd name="connsiteY30" fmla="*/ 206776 h 304256"/>
                  <a:gd name="connsiteX31" fmla="*/ 15305 w 161853"/>
                  <a:gd name="connsiteY31" fmla="*/ 236250 h 304256"/>
                  <a:gd name="connsiteX32" fmla="*/ 16542 w 161853"/>
                  <a:gd name="connsiteY32" fmla="*/ 254031 h 304256"/>
                  <a:gd name="connsiteX33" fmla="*/ 42915 w 161853"/>
                  <a:gd name="connsiteY33" fmla="*/ 279797 h 304256"/>
                  <a:gd name="connsiteX34" fmla="*/ 48913 w 161853"/>
                  <a:gd name="connsiteY34" fmla="*/ 289305 h 304256"/>
                  <a:gd name="connsiteX35" fmla="*/ 60528 w 161853"/>
                  <a:gd name="connsiteY35" fmla="*/ 290066 h 304256"/>
                  <a:gd name="connsiteX36" fmla="*/ 70049 w 161853"/>
                  <a:gd name="connsiteY36" fmla="*/ 301856 h 304256"/>
                  <a:gd name="connsiteX37" fmla="*/ 85854 w 161853"/>
                  <a:gd name="connsiteY37" fmla="*/ 303853 h 304256"/>
                  <a:gd name="connsiteX38" fmla="*/ 92043 w 161853"/>
                  <a:gd name="connsiteY38" fmla="*/ 295771 h 304256"/>
                  <a:gd name="connsiteX39" fmla="*/ 69003 w 161853"/>
                  <a:gd name="connsiteY39" fmla="*/ 282364 h 304256"/>
                  <a:gd name="connsiteX40" fmla="*/ 55007 w 161853"/>
                  <a:gd name="connsiteY40" fmla="*/ 259545 h 304256"/>
                  <a:gd name="connsiteX41" fmla="*/ 47580 w 161853"/>
                  <a:gd name="connsiteY41" fmla="*/ 240529 h 304256"/>
                  <a:gd name="connsiteX42" fmla="*/ 34918 w 161853"/>
                  <a:gd name="connsiteY42" fmla="*/ 231021 h 304256"/>
                  <a:gd name="connsiteX43" fmla="*/ 37298 w 161853"/>
                  <a:gd name="connsiteY43" fmla="*/ 199169 h 304256"/>
                  <a:gd name="connsiteX44" fmla="*/ 48247 w 161853"/>
                  <a:gd name="connsiteY44" fmla="*/ 158285 h 304256"/>
                  <a:gd name="connsiteX45" fmla="*/ 65099 w 161853"/>
                  <a:gd name="connsiteY45" fmla="*/ 153245 h 304256"/>
                  <a:gd name="connsiteX46" fmla="*/ 80237 w 161853"/>
                  <a:gd name="connsiteY46" fmla="*/ 165416 h 304256"/>
                  <a:gd name="connsiteX47" fmla="*/ 101564 w 161853"/>
                  <a:gd name="connsiteY47" fmla="*/ 176635 h 304256"/>
                  <a:gd name="connsiteX48" fmla="*/ 102991 w 161853"/>
                  <a:gd name="connsiteY48" fmla="*/ 177206 h 304256"/>
                  <a:gd name="connsiteX49" fmla="*/ 102991 w 161853"/>
                  <a:gd name="connsiteY49" fmla="*/ 176635 h 304256"/>
                  <a:gd name="connsiteX50" fmla="*/ 101087 w 161853"/>
                  <a:gd name="connsiteY50" fmla="*/ 161993 h 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61853" h="304256">
                    <a:moveTo>
                      <a:pt x="101087" y="161993"/>
                    </a:moveTo>
                    <a:cubicBezTo>
                      <a:pt x="101087" y="153531"/>
                      <a:pt x="92519" y="153531"/>
                      <a:pt x="100231" y="144118"/>
                    </a:cubicBezTo>
                    <a:cubicBezTo>
                      <a:pt x="107942" y="134705"/>
                      <a:pt x="119844" y="127859"/>
                      <a:pt x="127555" y="130426"/>
                    </a:cubicBezTo>
                    <a:cubicBezTo>
                      <a:pt x="135267" y="132993"/>
                      <a:pt x="150691" y="126148"/>
                      <a:pt x="154975" y="131282"/>
                    </a:cubicBezTo>
                    <a:cubicBezTo>
                      <a:pt x="155680" y="132137"/>
                      <a:pt x="156515" y="132875"/>
                      <a:pt x="157451" y="133469"/>
                    </a:cubicBezTo>
                    <a:cubicBezTo>
                      <a:pt x="164306" y="125957"/>
                      <a:pt x="159355" y="119587"/>
                      <a:pt x="160116" y="110840"/>
                    </a:cubicBezTo>
                    <a:cubicBezTo>
                      <a:pt x="160363" y="101578"/>
                      <a:pt x="154931" y="93102"/>
                      <a:pt x="146406" y="89447"/>
                    </a:cubicBezTo>
                    <a:cubicBezTo>
                      <a:pt x="140408" y="87735"/>
                      <a:pt x="150691" y="68909"/>
                      <a:pt x="144693" y="65486"/>
                    </a:cubicBezTo>
                    <a:cubicBezTo>
                      <a:pt x="139021" y="61565"/>
                      <a:pt x="134090" y="56672"/>
                      <a:pt x="130126" y="51034"/>
                    </a:cubicBezTo>
                    <a:cubicBezTo>
                      <a:pt x="125842" y="45900"/>
                      <a:pt x="112988" y="47611"/>
                      <a:pt x="111085" y="51890"/>
                    </a:cubicBezTo>
                    <a:cubicBezTo>
                      <a:pt x="109180" y="56169"/>
                      <a:pt x="100897" y="58736"/>
                      <a:pt x="98326" y="55313"/>
                    </a:cubicBezTo>
                    <a:cubicBezTo>
                      <a:pt x="95756" y="51890"/>
                      <a:pt x="90615" y="50939"/>
                      <a:pt x="83759" y="56169"/>
                    </a:cubicBezTo>
                    <a:cubicBezTo>
                      <a:pt x="76905" y="61398"/>
                      <a:pt x="67479" y="70621"/>
                      <a:pt x="65765" y="62919"/>
                    </a:cubicBezTo>
                    <a:cubicBezTo>
                      <a:pt x="64052" y="55218"/>
                      <a:pt x="70906" y="56169"/>
                      <a:pt x="70906" y="47611"/>
                    </a:cubicBezTo>
                    <a:cubicBezTo>
                      <a:pt x="70906" y="39054"/>
                      <a:pt x="75191" y="34775"/>
                      <a:pt x="72620" y="26218"/>
                    </a:cubicBezTo>
                    <a:cubicBezTo>
                      <a:pt x="70050" y="17661"/>
                      <a:pt x="61481" y="27074"/>
                      <a:pt x="58910" y="21084"/>
                    </a:cubicBezTo>
                    <a:cubicBezTo>
                      <a:pt x="56340" y="15094"/>
                      <a:pt x="58910" y="8248"/>
                      <a:pt x="57196" y="5776"/>
                    </a:cubicBezTo>
                    <a:cubicBezTo>
                      <a:pt x="56029" y="4321"/>
                      <a:pt x="54721" y="2983"/>
                      <a:pt x="53293" y="1783"/>
                    </a:cubicBezTo>
                    <a:cubicBezTo>
                      <a:pt x="51890" y="2338"/>
                      <a:pt x="50739" y="3386"/>
                      <a:pt x="50056" y="4730"/>
                    </a:cubicBezTo>
                    <a:cubicBezTo>
                      <a:pt x="48437" y="8628"/>
                      <a:pt x="35013" y="9484"/>
                      <a:pt x="31871" y="14999"/>
                    </a:cubicBezTo>
                    <a:cubicBezTo>
                      <a:pt x="28729" y="20513"/>
                      <a:pt x="19208" y="19753"/>
                      <a:pt x="16828" y="19753"/>
                    </a:cubicBezTo>
                    <a:cubicBezTo>
                      <a:pt x="14448" y="19753"/>
                      <a:pt x="6546" y="20513"/>
                      <a:pt x="5689" y="26028"/>
                    </a:cubicBezTo>
                    <a:cubicBezTo>
                      <a:pt x="4832" y="31543"/>
                      <a:pt x="1785" y="53696"/>
                      <a:pt x="1785" y="57690"/>
                    </a:cubicBezTo>
                    <a:cubicBezTo>
                      <a:pt x="4944" y="65064"/>
                      <a:pt x="10168" y="71370"/>
                      <a:pt x="16828" y="75850"/>
                    </a:cubicBezTo>
                    <a:cubicBezTo>
                      <a:pt x="20731" y="77371"/>
                      <a:pt x="15971" y="86880"/>
                      <a:pt x="20731" y="89257"/>
                    </a:cubicBezTo>
                    <a:cubicBezTo>
                      <a:pt x="25492" y="91634"/>
                      <a:pt x="22350" y="99525"/>
                      <a:pt x="19970" y="98765"/>
                    </a:cubicBezTo>
                    <a:cubicBezTo>
                      <a:pt x="17590" y="98004"/>
                      <a:pt x="21589" y="109033"/>
                      <a:pt x="16828" y="112931"/>
                    </a:cubicBezTo>
                    <a:cubicBezTo>
                      <a:pt x="12068" y="116830"/>
                      <a:pt x="15971" y="127193"/>
                      <a:pt x="23969" y="134324"/>
                    </a:cubicBezTo>
                    <a:cubicBezTo>
                      <a:pt x="29977" y="141006"/>
                      <a:pt x="32851" y="149928"/>
                      <a:pt x="31871" y="158855"/>
                    </a:cubicBezTo>
                    <a:cubicBezTo>
                      <a:pt x="31871" y="165130"/>
                      <a:pt x="38155" y="165986"/>
                      <a:pt x="38155" y="173783"/>
                    </a:cubicBezTo>
                    <a:cubicBezTo>
                      <a:pt x="38155" y="173783"/>
                      <a:pt x="28634" y="208297"/>
                      <a:pt x="20922" y="206776"/>
                    </a:cubicBezTo>
                    <a:cubicBezTo>
                      <a:pt x="19304" y="215428"/>
                      <a:pt x="17209" y="228929"/>
                      <a:pt x="15305" y="236250"/>
                    </a:cubicBezTo>
                    <a:cubicBezTo>
                      <a:pt x="12925" y="245758"/>
                      <a:pt x="11211" y="253460"/>
                      <a:pt x="16542" y="254031"/>
                    </a:cubicBezTo>
                    <a:cubicBezTo>
                      <a:pt x="21874" y="254601"/>
                      <a:pt x="32538" y="266771"/>
                      <a:pt x="42915" y="279797"/>
                    </a:cubicBezTo>
                    <a:cubicBezTo>
                      <a:pt x="45292" y="282713"/>
                      <a:pt x="47306" y="285905"/>
                      <a:pt x="48913" y="289305"/>
                    </a:cubicBezTo>
                    <a:cubicBezTo>
                      <a:pt x="52801" y="289103"/>
                      <a:pt x="56700" y="289358"/>
                      <a:pt x="60528" y="290066"/>
                    </a:cubicBezTo>
                    <a:cubicBezTo>
                      <a:pt x="66188" y="291099"/>
                      <a:pt x="70238" y="296113"/>
                      <a:pt x="70049" y="301856"/>
                    </a:cubicBezTo>
                    <a:cubicBezTo>
                      <a:pt x="70050" y="305849"/>
                      <a:pt x="83379" y="304328"/>
                      <a:pt x="85854" y="303853"/>
                    </a:cubicBezTo>
                    <a:cubicBezTo>
                      <a:pt x="88330" y="303377"/>
                      <a:pt x="85283" y="297958"/>
                      <a:pt x="92043" y="295771"/>
                    </a:cubicBezTo>
                    <a:cubicBezTo>
                      <a:pt x="86266" y="288635"/>
                      <a:pt x="78067" y="283864"/>
                      <a:pt x="69003" y="282364"/>
                    </a:cubicBezTo>
                    <a:cubicBezTo>
                      <a:pt x="58910" y="281414"/>
                      <a:pt x="54150" y="266391"/>
                      <a:pt x="55007" y="259545"/>
                    </a:cubicBezTo>
                    <a:cubicBezTo>
                      <a:pt x="55863" y="252699"/>
                      <a:pt x="47580" y="246804"/>
                      <a:pt x="47580" y="240529"/>
                    </a:cubicBezTo>
                    <a:cubicBezTo>
                      <a:pt x="47580" y="234254"/>
                      <a:pt x="41677" y="234349"/>
                      <a:pt x="34918" y="231021"/>
                    </a:cubicBezTo>
                    <a:cubicBezTo>
                      <a:pt x="28158" y="227693"/>
                      <a:pt x="36346" y="207726"/>
                      <a:pt x="37298" y="199169"/>
                    </a:cubicBezTo>
                    <a:cubicBezTo>
                      <a:pt x="38250" y="190612"/>
                      <a:pt x="52341" y="165986"/>
                      <a:pt x="48247" y="158285"/>
                    </a:cubicBezTo>
                    <a:cubicBezTo>
                      <a:pt x="44153" y="150583"/>
                      <a:pt x="62719" y="144688"/>
                      <a:pt x="65099" y="153245"/>
                    </a:cubicBezTo>
                    <a:cubicBezTo>
                      <a:pt x="67479" y="161803"/>
                      <a:pt x="68336" y="165986"/>
                      <a:pt x="80237" y="165416"/>
                    </a:cubicBezTo>
                    <a:cubicBezTo>
                      <a:pt x="92138" y="164845"/>
                      <a:pt x="92043" y="173973"/>
                      <a:pt x="101564" y="176635"/>
                    </a:cubicBezTo>
                    <a:lnTo>
                      <a:pt x="102991" y="177206"/>
                    </a:lnTo>
                    <a:cubicBezTo>
                      <a:pt x="102950" y="177018"/>
                      <a:pt x="102950" y="176823"/>
                      <a:pt x="102991" y="176635"/>
                    </a:cubicBezTo>
                    <a:cubicBezTo>
                      <a:pt x="106229" y="170550"/>
                      <a:pt x="101087" y="170550"/>
                      <a:pt x="101087" y="16199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73" name="Freeform 2805">
                <a:extLst>
                  <a:ext uri="{FF2B5EF4-FFF2-40B4-BE49-F238E27FC236}">
                    <a16:creationId xmlns:a16="http://schemas.microsoft.com/office/drawing/2014/main" id="{066A5C13-520B-49E5-D75B-4D869832830C}"/>
                  </a:ext>
                </a:extLst>
              </p:cNvPr>
              <p:cNvSpPr/>
              <p:nvPr/>
            </p:nvSpPr>
            <p:spPr>
              <a:xfrm>
                <a:off x="13585479" y="6004118"/>
                <a:ext cx="987782" cy="784679"/>
              </a:xfrm>
              <a:custGeom>
                <a:avLst/>
                <a:gdLst>
                  <a:gd name="connsiteX0" fmla="*/ 254087 w 418915"/>
                  <a:gd name="connsiteY0" fmla="*/ 72334 h 332780"/>
                  <a:gd name="connsiteX1" fmla="*/ 218479 w 418915"/>
                  <a:gd name="connsiteY1" fmla="*/ 68436 h 332780"/>
                  <a:gd name="connsiteX2" fmla="*/ 194677 w 418915"/>
                  <a:gd name="connsiteY2" fmla="*/ 60544 h 332780"/>
                  <a:gd name="connsiteX3" fmla="*/ 146406 w 418915"/>
                  <a:gd name="connsiteY3" fmla="*/ 24984 h 332780"/>
                  <a:gd name="connsiteX4" fmla="*/ 106895 w 418915"/>
                  <a:gd name="connsiteY4" fmla="*/ 2069 h 332780"/>
                  <a:gd name="connsiteX5" fmla="*/ 90234 w 418915"/>
                  <a:gd name="connsiteY5" fmla="*/ 2069 h 332780"/>
                  <a:gd name="connsiteX6" fmla="*/ 69669 w 418915"/>
                  <a:gd name="connsiteY6" fmla="*/ 8345 h 332780"/>
                  <a:gd name="connsiteX7" fmla="*/ 49865 w 418915"/>
                  <a:gd name="connsiteY7" fmla="*/ 20990 h 332780"/>
                  <a:gd name="connsiteX8" fmla="*/ 64908 w 418915"/>
                  <a:gd name="connsiteY8" fmla="*/ 38390 h 332780"/>
                  <a:gd name="connsiteX9" fmla="*/ 53102 w 418915"/>
                  <a:gd name="connsiteY9" fmla="*/ 47898 h 332780"/>
                  <a:gd name="connsiteX10" fmla="*/ 40440 w 418915"/>
                  <a:gd name="connsiteY10" fmla="*/ 53413 h 332780"/>
                  <a:gd name="connsiteX11" fmla="*/ 24540 w 418915"/>
                  <a:gd name="connsiteY11" fmla="*/ 65298 h 332780"/>
                  <a:gd name="connsiteX12" fmla="*/ 4641 w 418915"/>
                  <a:gd name="connsiteY12" fmla="*/ 56456 h 332780"/>
                  <a:gd name="connsiteX13" fmla="*/ 2547 w 418915"/>
                  <a:gd name="connsiteY13" fmla="*/ 62160 h 332780"/>
                  <a:gd name="connsiteX14" fmla="*/ 1785 w 418915"/>
                  <a:gd name="connsiteY14" fmla="*/ 67580 h 332780"/>
                  <a:gd name="connsiteX15" fmla="*/ 5213 w 418915"/>
                  <a:gd name="connsiteY15" fmla="*/ 90399 h 332780"/>
                  <a:gd name="connsiteX16" fmla="*/ 21493 w 418915"/>
                  <a:gd name="connsiteY16" fmla="*/ 110176 h 332780"/>
                  <a:gd name="connsiteX17" fmla="*/ 50532 w 418915"/>
                  <a:gd name="connsiteY17" fmla="*/ 155149 h 332780"/>
                  <a:gd name="connsiteX18" fmla="*/ 65860 w 418915"/>
                  <a:gd name="connsiteY18" fmla="*/ 177397 h 332780"/>
                  <a:gd name="connsiteX19" fmla="*/ 83950 w 418915"/>
                  <a:gd name="connsiteY19" fmla="*/ 199836 h 332780"/>
                  <a:gd name="connsiteX20" fmla="*/ 88996 w 418915"/>
                  <a:gd name="connsiteY20" fmla="*/ 222085 h 332780"/>
                  <a:gd name="connsiteX21" fmla="*/ 105276 w 418915"/>
                  <a:gd name="connsiteY21" fmla="*/ 255839 h 332780"/>
                  <a:gd name="connsiteX22" fmla="*/ 128412 w 418915"/>
                  <a:gd name="connsiteY22" fmla="*/ 282176 h 332780"/>
                  <a:gd name="connsiteX23" fmla="*/ 146787 w 418915"/>
                  <a:gd name="connsiteY23" fmla="*/ 312601 h 332780"/>
                  <a:gd name="connsiteX24" fmla="*/ 153547 w 418915"/>
                  <a:gd name="connsiteY24" fmla="*/ 328004 h 332780"/>
                  <a:gd name="connsiteX25" fmla="*/ 160212 w 418915"/>
                  <a:gd name="connsiteY25" fmla="*/ 339604 h 332780"/>
                  <a:gd name="connsiteX26" fmla="*/ 169733 w 418915"/>
                  <a:gd name="connsiteY26" fmla="*/ 334565 h 332780"/>
                  <a:gd name="connsiteX27" fmla="*/ 169161 w 418915"/>
                  <a:gd name="connsiteY27" fmla="*/ 323631 h 332780"/>
                  <a:gd name="connsiteX28" fmla="*/ 177730 w 418915"/>
                  <a:gd name="connsiteY28" fmla="*/ 316215 h 332780"/>
                  <a:gd name="connsiteX29" fmla="*/ 192582 w 418915"/>
                  <a:gd name="connsiteY29" fmla="*/ 318592 h 332780"/>
                  <a:gd name="connsiteX30" fmla="*/ 217241 w 418915"/>
                  <a:gd name="connsiteY30" fmla="*/ 320778 h 332780"/>
                  <a:gd name="connsiteX31" fmla="*/ 245328 w 418915"/>
                  <a:gd name="connsiteY31" fmla="*/ 325437 h 332780"/>
                  <a:gd name="connsiteX32" fmla="*/ 259038 w 418915"/>
                  <a:gd name="connsiteY32" fmla="*/ 320303 h 332780"/>
                  <a:gd name="connsiteX33" fmla="*/ 289980 w 418915"/>
                  <a:gd name="connsiteY33" fmla="*/ 293395 h 332780"/>
                  <a:gd name="connsiteX34" fmla="*/ 329492 w 418915"/>
                  <a:gd name="connsiteY34" fmla="*/ 291113 h 332780"/>
                  <a:gd name="connsiteX35" fmla="*/ 410228 w 418915"/>
                  <a:gd name="connsiteY35" fmla="*/ 264776 h 332780"/>
                  <a:gd name="connsiteX36" fmla="*/ 423938 w 418915"/>
                  <a:gd name="connsiteY36" fmla="*/ 223036 h 332780"/>
                  <a:gd name="connsiteX37" fmla="*/ 413656 w 418915"/>
                  <a:gd name="connsiteY37" fmla="*/ 208774 h 332780"/>
                  <a:gd name="connsiteX38" fmla="*/ 363291 w 418915"/>
                  <a:gd name="connsiteY38" fmla="*/ 203069 h 332780"/>
                  <a:gd name="connsiteX39" fmla="*/ 348153 w 418915"/>
                  <a:gd name="connsiteY39" fmla="*/ 181581 h 332780"/>
                  <a:gd name="connsiteX40" fmla="*/ 339869 w 418915"/>
                  <a:gd name="connsiteY40" fmla="*/ 168745 h 332780"/>
                  <a:gd name="connsiteX41" fmla="*/ 323113 w 418915"/>
                  <a:gd name="connsiteY41" fmla="*/ 157240 h 332780"/>
                  <a:gd name="connsiteX42" fmla="*/ 312354 w 418915"/>
                  <a:gd name="connsiteY42" fmla="*/ 135657 h 332780"/>
                  <a:gd name="connsiteX43" fmla="*/ 303500 w 418915"/>
                  <a:gd name="connsiteY43" fmla="*/ 114074 h 332780"/>
                  <a:gd name="connsiteX44" fmla="*/ 283030 w 418915"/>
                  <a:gd name="connsiteY44" fmla="*/ 90399 h 332780"/>
                  <a:gd name="connsiteX45" fmla="*/ 280555 w 418915"/>
                  <a:gd name="connsiteY45" fmla="*/ 81842 h 332780"/>
                  <a:gd name="connsiteX46" fmla="*/ 264560 w 418915"/>
                  <a:gd name="connsiteY46" fmla="*/ 81081 h 33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18915" h="332780">
                    <a:moveTo>
                      <a:pt x="254087" y="72334"/>
                    </a:moveTo>
                    <a:cubicBezTo>
                      <a:pt x="254087" y="72334"/>
                      <a:pt x="223144" y="68436"/>
                      <a:pt x="218479" y="68436"/>
                    </a:cubicBezTo>
                    <a:cubicBezTo>
                      <a:pt x="209909" y="68382"/>
                      <a:pt x="201577" y="65620"/>
                      <a:pt x="194677" y="60544"/>
                    </a:cubicBezTo>
                    <a:cubicBezTo>
                      <a:pt x="179238" y="47833"/>
                      <a:pt x="163124" y="35963"/>
                      <a:pt x="146406" y="24984"/>
                    </a:cubicBezTo>
                    <a:cubicBezTo>
                      <a:pt x="140123" y="21846"/>
                      <a:pt x="114036" y="2830"/>
                      <a:pt x="106895" y="2069"/>
                    </a:cubicBezTo>
                    <a:cubicBezTo>
                      <a:pt x="101348" y="1687"/>
                      <a:pt x="95781" y="1687"/>
                      <a:pt x="90234" y="2069"/>
                    </a:cubicBezTo>
                    <a:cubicBezTo>
                      <a:pt x="81570" y="2069"/>
                      <a:pt x="85473" y="7584"/>
                      <a:pt x="69669" y="8345"/>
                    </a:cubicBezTo>
                    <a:cubicBezTo>
                      <a:pt x="53864" y="9105"/>
                      <a:pt x="45105" y="19469"/>
                      <a:pt x="49865" y="20990"/>
                    </a:cubicBezTo>
                    <a:cubicBezTo>
                      <a:pt x="54626" y="22512"/>
                      <a:pt x="69669" y="36013"/>
                      <a:pt x="64908" y="38390"/>
                    </a:cubicBezTo>
                    <a:cubicBezTo>
                      <a:pt x="60148" y="40767"/>
                      <a:pt x="59386" y="47898"/>
                      <a:pt x="53102" y="47898"/>
                    </a:cubicBezTo>
                    <a:cubicBezTo>
                      <a:pt x="46819" y="47898"/>
                      <a:pt x="40440" y="48659"/>
                      <a:pt x="40440" y="53413"/>
                    </a:cubicBezTo>
                    <a:cubicBezTo>
                      <a:pt x="38342" y="60441"/>
                      <a:pt x="31883" y="65268"/>
                      <a:pt x="24540" y="65298"/>
                    </a:cubicBezTo>
                    <a:cubicBezTo>
                      <a:pt x="17553" y="63220"/>
                      <a:pt x="10864" y="60248"/>
                      <a:pt x="4641" y="56456"/>
                    </a:cubicBezTo>
                    <a:lnTo>
                      <a:pt x="2547" y="62160"/>
                    </a:lnTo>
                    <a:lnTo>
                      <a:pt x="1785" y="67580"/>
                    </a:lnTo>
                    <a:cubicBezTo>
                      <a:pt x="3213" y="71763"/>
                      <a:pt x="1119" y="89068"/>
                      <a:pt x="5213" y="90399"/>
                    </a:cubicBezTo>
                    <a:cubicBezTo>
                      <a:pt x="9307" y="91730"/>
                      <a:pt x="11972" y="99907"/>
                      <a:pt x="21493" y="110176"/>
                    </a:cubicBezTo>
                    <a:cubicBezTo>
                      <a:pt x="31014" y="120444"/>
                      <a:pt x="50056" y="148208"/>
                      <a:pt x="50532" y="155149"/>
                    </a:cubicBezTo>
                    <a:cubicBezTo>
                      <a:pt x="51579" y="164664"/>
                      <a:pt x="57336" y="173020"/>
                      <a:pt x="65860" y="177397"/>
                    </a:cubicBezTo>
                    <a:cubicBezTo>
                      <a:pt x="77761" y="185384"/>
                      <a:pt x="77761" y="195082"/>
                      <a:pt x="83950" y="199836"/>
                    </a:cubicBezTo>
                    <a:cubicBezTo>
                      <a:pt x="90138" y="204590"/>
                      <a:pt x="88710" y="210200"/>
                      <a:pt x="88996" y="222085"/>
                    </a:cubicBezTo>
                    <a:cubicBezTo>
                      <a:pt x="88896" y="235247"/>
                      <a:pt x="94909" y="247712"/>
                      <a:pt x="105276" y="255839"/>
                    </a:cubicBezTo>
                    <a:cubicBezTo>
                      <a:pt x="115889" y="261578"/>
                      <a:pt x="124095" y="270920"/>
                      <a:pt x="128412" y="282176"/>
                    </a:cubicBezTo>
                    <a:cubicBezTo>
                      <a:pt x="132517" y="293405"/>
                      <a:pt x="138757" y="303736"/>
                      <a:pt x="146787" y="312601"/>
                    </a:cubicBezTo>
                    <a:cubicBezTo>
                      <a:pt x="153547" y="319447"/>
                      <a:pt x="149739" y="322965"/>
                      <a:pt x="153547" y="328004"/>
                    </a:cubicBezTo>
                    <a:cubicBezTo>
                      <a:pt x="156252" y="331573"/>
                      <a:pt x="158492" y="335471"/>
                      <a:pt x="160212" y="339604"/>
                    </a:cubicBezTo>
                    <a:cubicBezTo>
                      <a:pt x="163575" y="338309"/>
                      <a:pt x="166771" y="336617"/>
                      <a:pt x="169733" y="334565"/>
                    </a:cubicBezTo>
                    <a:cubicBezTo>
                      <a:pt x="170875" y="332283"/>
                      <a:pt x="167447" y="326008"/>
                      <a:pt x="169161" y="323631"/>
                    </a:cubicBezTo>
                    <a:cubicBezTo>
                      <a:pt x="171345" y="320476"/>
                      <a:pt x="174293" y="317925"/>
                      <a:pt x="177730" y="316215"/>
                    </a:cubicBezTo>
                    <a:cubicBezTo>
                      <a:pt x="181157" y="315074"/>
                      <a:pt x="185156" y="319733"/>
                      <a:pt x="192582" y="318592"/>
                    </a:cubicBezTo>
                    <a:cubicBezTo>
                      <a:pt x="200864" y="317545"/>
                      <a:pt x="209274" y="318291"/>
                      <a:pt x="217241" y="320778"/>
                    </a:cubicBezTo>
                    <a:cubicBezTo>
                      <a:pt x="218955" y="322585"/>
                      <a:pt x="240186" y="321444"/>
                      <a:pt x="245328" y="325437"/>
                    </a:cubicBezTo>
                    <a:cubicBezTo>
                      <a:pt x="250469" y="329431"/>
                      <a:pt x="255610" y="328290"/>
                      <a:pt x="259038" y="320303"/>
                    </a:cubicBezTo>
                    <a:cubicBezTo>
                      <a:pt x="262465" y="312316"/>
                      <a:pt x="286553" y="295107"/>
                      <a:pt x="289980" y="293395"/>
                    </a:cubicBezTo>
                    <a:cubicBezTo>
                      <a:pt x="293408" y="291684"/>
                      <a:pt x="319209" y="293395"/>
                      <a:pt x="329492" y="291113"/>
                    </a:cubicBezTo>
                    <a:cubicBezTo>
                      <a:pt x="339774" y="288831"/>
                      <a:pt x="407372" y="267058"/>
                      <a:pt x="410228" y="264776"/>
                    </a:cubicBezTo>
                    <a:cubicBezTo>
                      <a:pt x="416327" y="251411"/>
                      <a:pt x="420925" y="237412"/>
                      <a:pt x="423938" y="223036"/>
                    </a:cubicBezTo>
                    <a:cubicBezTo>
                      <a:pt x="423938" y="219043"/>
                      <a:pt x="418797" y="208203"/>
                      <a:pt x="413656" y="208774"/>
                    </a:cubicBezTo>
                    <a:cubicBezTo>
                      <a:pt x="396748" y="208130"/>
                      <a:pt x="379913" y="206223"/>
                      <a:pt x="363291" y="203069"/>
                    </a:cubicBezTo>
                    <a:cubicBezTo>
                      <a:pt x="355620" y="198164"/>
                      <a:pt x="350184" y="190448"/>
                      <a:pt x="348153" y="181581"/>
                    </a:cubicBezTo>
                    <a:cubicBezTo>
                      <a:pt x="344178" y="178217"/>
                      <a:pt x="341295" y="173749"/>
                      <a:pt x="339869" y="168745"/>
                    </a:cubicBezTo>
                    <a:cubicBezTo>
                      <a:pt x="332152" y="169785"/>
                      <a:pt x="324904" y="164809"/>
                      <a:pt x="323113" y="157240"/>
                    </a:cubicBezTo>
                    <a:cubicBezTo>
                      <a:pt x="319209" y="154578"/>
                      <a:pt x="308736" y="139746"/>
                      <a:pt x="312354" y="135657"/>
                    </a:cubicBezTo>
                    <a:cubicBezTo>
                      <a:pt x="315972" y="131569"/>
                      <a:pt x="310069" y="119969"/>
                      <a:pt x="303500" y="114074"/>
                    </a:cubicBezTo>
                    <a:cubicBezTo>
                      <a:pt x="296930" y="108179"/>
                      <a:pt x="283696" y="97150"/>
                      <a:pt x="283030" y="90399"/>
                    </a:cubicBezTo>
                    <a:cubicBezTo>
                      <a:pt x="282561" y="87456"/>
                      <a:pt x="281729" y="84582"/>
                      <a:pt x="280555" y="81842"/>
                    </a:cubicBezTo>
                    <a:lnTo>
                      <a:pt x="264560" y="8108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74" name="Freeform 2806">
                <a:extLst>
                  <a:ext uri="{FF2B5EF4-FFF2-40B4-BE49-F238E27FC236}">
                    <a16:creationId xmlns:a16="http://schemas.microsoft.com/office/drawing/2014/main" id="{6AFBD4E3-2707-6868-F555-1F2BA92EF64C}"/>
                  </a:ext>
                </a:extLst>
              </p:cNvPr>
              <p:cNvSpPr/>
              <p:nvPr/>
            </p:nvSpPr>
            <p:spPr>
              <a:xfrm>
                <a:off x="14403093" y="6369109"/>
                <a:ext cx="381642" cy="425967"/>
              </a:xfrm>
              <a:custGeom>
                <a:avLst/>
                <a:gdLst>
                  <a:gd name="connsiteX0" fmla="*/ 81950 w 161853"/>
                  <a:gd name="connsiteY0" fmla="*/ 5871 h 180652"/>
                  <a:gd name="connsiteX1" fmla="*/ 81950 w 161853"/>
                  <a:gd name="connsiteY1" fmla="*/ 20989 h 180652"/>
                  <a:gd name="connsiteX2" fmla="*/ 69288 w 161853"/>
                  <a:gd name="connsiteY2" fmla="*/ 37058 h 180652"/>
                  <a:gd name="connsiteX3" fmla="*/ 62528 w 161853"/>
                  <a:gd name="connsiteY3" fmla="*/ 53887 h 180652"/>
                  <a:gd name="connsiteX4" fmla="*/ 66622 w 161853"/>
                  <a:gd name="connsiteY4" fmla="*/ 53887 h 180652"/>
                  <a:gd name="connsiteX5" fmla="*/ 76904 w 161853"/>
                  <a:gd name="connsiteY5" fmla="*/ 68149 h 180652"/>
                  <a:gd name="connsiteX6" fmla="*/ 63194 w 161853"/>
                  <a:gd name="connsiteY6" fmla="*/ 109889 h 180652"/>
                  <a:gd name="connsiteX7" fmla="*/ 1785 w 161853"/>
                  <a:gd name="connsiteY7" fmla="*/ 130616 h 180652"/>
                  <a:gd name="connsiteX8" fmla="*/ 26349 w 161853"/>
                  <a:gd name="connsiteY8" fmla="*/ 181199 h 180652"/>
                  <a:gd name="connsiteX9" fmla="*/ 31395 w 161853"/>
                  <a:gd name="connsiteY9" fmla="*/ 178727 h 180652"/>
                  <a:gd name="connsiteX10" fmla="*/ 64051 w 161853"/>
                  <a:gd name="connsiteY10" fmla="*/ 173117 h 180652"/>
                  <a:gd name="connsiteX11" fmla="*/ 71763 w 161853"/>
                  <a:gd name="connsiteY11" fmla="*/ 157429 h 180652"/>
                  <a:gd name="connsiteX12" fmla="*/ 93661 w 161853"/>
                  <a:gd name="connsiteY12" fmla="*/ 153816 h 180652"/>
                  <a:gd name="connsiteX13" fmla="*/ 106704 w 161853"/>
                  <a:gd name="connsiteY13" fmla="*/ 135561 h 180652"/>
                  <a:gd name="connsiteX14" fmla="*/ 119462 w 161853"/>
                  <a:gd name="connsiteY14" fmla="*/ 129000 h 180652"/>
                  <a:gd name="connsiteX15" fmla="*/ 126222 w 161853"/>
                  <a:gd name="connsiteY15" fmla="*/ 102092 h 180652"/>
                  <a:gd name="connsiteX16" fmla="*/ 142503 w 161853"/>
                  <a:gd name="connsiteY16" fmla="*/ 90873 h 180652"/>
                  <a:gd name="connsiteX17" fmla="*/ 159164 w 161853"/>
                  <a:gd name="connsiteY17" fmla="*/ 67483 h 180652"/>
                  <a:gd name="connsiteX18" fmla="*/ 157641 w 161853"/>
                  <a:gd name="connsiteY18" fmla="*/ 56549 h 180652"/>
                  <a:gd name="connsiteX19" fmla="*/ 140789 w 161853"/>
                  <a:gd name="connsiteY19" fmla="*/ 35536 h 180652"/>
                  <a:gd name="connsiteX20" fmla="*/ 107276 w 161853"/>
                  <a:gd name="connsiteY20" fmla="*/ 23081 h 180652"/>
                  <a:gd name="connsiteX21" fmla="*/ 96517 w 161853"/>
                  <a:gd name="connsiteY21" fmla="*/ 1783 h 180652"/>
                  <a:gd name="connsiteX22" fmla="*/ 89567 w 161853"/>
                  <a:gd name="connsiteY22" fmla="*/ 577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1853" h="180652">
                    <a:moveTo>
                      <a:pt x="81950" y="5871"/>
                    </a:moveTo>
                    <a:lnTo>
                      <a:pt x="81950" y="20989"/>
                    </a:lnTo>
                    <a:lnTo>
                      <a:pt x="69288" y="37058"/>
                    </a:lnTo>
                    <a:lnTo>
                      <a:pt x="62528" y="53887"/>
                    </a:lnTo>
                    <a:cubicBezTo>
                      <a:pt x="63891" y="53972"/>
                      <a:pt x="65258" y="53972"/>
                      <a:pt x="66622" y="53887"/>
                    </a:cubicBezTo>
                    <a:cubicBezTo>
                      <a:pt x="71763" y="53316"/>
                      <a:pt x="76904" y="64155"/>
                      <a:pt x="76904" y="68149"/>
                    </a:cubicBezTo>
                    <a:cubicBezTo>
                      <a:pt x="73892" y="82525"/>
                      <a:pt x="69294" y="96524"/>
                      <a:pt x="63194" y="109889"/>
                    </a:cubicBezTo>
                    <a:cubicBezTo>
                      <a:pt x="61100" y="111505"/>
                      <a:pt x="25111" y="123295"/>
                      <a:pt x="1785" y="130616"/>
                    </a:cubicBezTo>
                    <a:cubicBezTo>
                      <a:pt x="6926" y="141170"/>
                      <a:pt x="17114" y="162278"/>
                      <a:pt x="26349" y="181199"/>
                    </a:cubicBezTo>
                    <a:cubicBezTo>
                      <a:pt x="28086" y="180492"/>
                      <a:pt x="29772" y="179666"/>
                      <a:pt x="31395" y="178727"/>
                    </a:cubicBezTo>
                    <a:cubicBezTo>
                      <a:pt x="42725" y="172166"/>
                      <a:pt x="55387" y="175494"/>
                      <a:pt x="64051" y="173117"/>
                    </a:cubicBezTo>
                    <a:cubicBezTo>
                      <a:pt x="72715" y="170740"/>
                      <a:pt x="64051" y="163609"/>
                      <a:pt x="71763" y="157429"/>
                    </a:cubicBezTo>
                    <a:cubicBezTo>
                      <a:pt x="79475" y="151249"/>
                      <a:pt x="89757" y="155908"/>
                      <a:pt x="93661" y="153816"/>
                    </a:cubicBezTo>
                    <a:cubicBezTo>
                      <a:pt x="97565" y="151724"/>
                      <a:pt x="100135" y="138223"/>
                      <a:pt x="106704" y="135561"/>
                    </a:cubicBezTo>
                    <a:cubicBezTo>
                      <a:pt x="113274" y="132898"/>
                      <a:pt x="120319" y="134610"/>
                      <a:pt x="119462" y="129000"/>
                    </a:cubicBezTo>
                    <a:cubicBezTo>
                      <a:pt x="118605" y="123390"/>
                      <a:pt x="120034" y="103233"/>
                      <a:pt x="126222" y="102092"/>
                    </a:cubicBezTo>
                    <a:cubicBezTo>
                      <a:pt x="132411" y="100951"/>
                      <a:pt x="142217" y="94391"/>
                      <a:pt x="142503" y="90873"/>
                    </a:cubicBezTo>
                    <a:cubicBezTo>
                      <a:pt x="147549" y="82728"/>
                      <a:pt x="153115" y="74916"/>
                      <a:pt x="159164" y="67483"/>
                    </a:cubicBezTo>
                    <a:cubicBezTo>
                      <a:pt x="162973" y="60923"/>
                      <a:pt x="163258" y="57405"/>
                      <a:pt x="157641" y="56549"/>
                    </a:cubicBezTo>
                    <a:cubicBezTo>
                      <a:pt x="152024" y="55693"/>
                      <a:pt x="143169" y="39910"/>
                      <a:pt x="140789" y="35536"/>
                    </a:cubicBezTo>
                    <a:cubicBezTo>
                      <a:pt x="138409" y="31163"/>
                      <a:pt x="121176" y="34015"/>
                      <a:pt x="107276" y="23081"/>
                    </a:cubicBezTo>
                    <a:cubicBezTo>
                      <a:pt x="101528" y="17294"/>
                      <a:pt x="97762" y="9838"/>
                      <a:pt x="96517" y="1783"/>
                    </a:cubicBezTo>
                    <a:lnTo>
                      <a:pt x="89567" y="5776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75" name="Freeform 2807">
                <a:extLst>
                  <a:ext uri="{FF2B5EF4-FFF2-40B4-BE49-F238E27FC236}">
                    <a16:creationId xmlns:a16="http://schemas.microsoft.com/office/drawing/2014/main" id="{59B0BE23-2C76-44F0-CCCF-ED76B4F405A6}"/>
                  </a:ext>
                </a:extLst>
              </p:cNvPr>
              <p:cNvSpPr/>
              <p:nvPr/>
            </p:nvSpPr>
            <p:spPr>
              <a:xfrm>
                <a:off x="14341582" y="6323516"/>
                <a:ext cx="44900" cy="67258"/>
              </a:xfrm>
              <a:custGeom>
                <a:avLst/>
                <a:gdLst>
                  <a:gd name="connsiteX0" fmla="*/ 18923 w 19041"/>
                  <a:gd name="connsiteY0" fmla="*/ 33289 h 28524"/>
                  <a:gd name="connsiteX1" fmla="*/ 18923 w 19041"/>
                  <a:gd name="connsiteY1" fmla="*/ 27680 h 28524"/>
                  <a:gd name="connsiteX2" fmla="*/ 16543 w 19041"/>
                  <a:gd name="connsiteY2" fmla="*/ 2008 h 28524"/>
                  <a:gd name="connsiteX3" fmla="*/ 3213 w 19041"/>
                  <a:gd name="connsiteY3" fmla="*/ 21499 h 28524"/>
                  <a:gd name="connsiteX4" fmla="*/ 1785 w 19041"/>
                  <a:gd name="connsiteY4" fmla="*/ 21499 h 28524"/>
                  <a:gd name="connsiteX5" fmla="*/ 18923 w 19041"/>
                  <a:gd name="connsiteY5" fmla="*/ 33289 h 2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41" h="28524">
                    <a:moveTo>
                      <a:pt x="18923" y="33289"/>
                    </a:moveTo>
                    <a:cubicBezTo>
                      <a:pt x="18235" y="31482"/>
                      <a:pt x="18235" y="29486"/>
                      <a:pt x="18923" y="27680"/>
                    </a:cubicBezTo>
                    <a:cubicBezTo>
                      <a:pt x="22826" y="21214"/>
                      <a:pt x="25111" y="4385"/>
                      <a:pt x="16543" y="2008"/>
                    </a:cubicBezTo>
                    <a:cubicBezTo>
                      <a:pt x="7974" y="-369"/>
                      <a:pt x="3213" y="16745"/>
                      <a:pt x="3213" y="21499"/>
                    </a:cubicBezTo>
                    <a:cubicBezTo>
                      <a:pt x="3213" y="22355"/>
                      <a:pt x="2642" y="22355"/>
                      <a:pt x="1785" y="21499"/>
                    </a:cubicBezTo>
                    <a:cubicBezTo>
                      <a:pt x="3458" y="29349"/>
                      <a:pt x="10982" y="34525"/>
                      <a:pt x="18923" y="3328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76" name="Freeform 2808">
                <a:extLst>
                  <a:ext uri="{FF2B5EF4-FFF2-40B4-BE49-F238E27FC236}">
                    <a16:creationId xmlns:a16="http://schemas.microsoft.com/office/drawing/2014/main" id="{34E206F1-44E3-2536-3CD8-8535CF8498BD}"/>
                  </a:ext>
                </a:extLst>
              </p:cNvPr>
              <p:cNvSpPr/>
              <p:nvPr/>
            </p:nvSpPr>
            <p:spPr>
              <a:xfrm>
                <a:off x="14401073" y="6310594"/>
                <a:ext cx="224495" cy="179355"/>
              </a:xfrm>
              <a:custGeom>
                <a:avLst/>
                <a:gdLst>
                  <a:gd name="connsiteX0" fmla="*/ 17114 w 95208"/>
                  <a:gd name="connsiteY0" fmla="*/ 73093 h 76064"/>
                  <a:gd name="connsiteX1" fmla="*/ 63385 w 95208"/>
                  <a:gd name="connsiteY1" fmla="*/ 78703 h 76064"/>
                  <a:gd name="connsiteX2" fmla="*/ 70145 w 95208"/>
                  <a:gd name="connsiteY2" fmla="*/ 61874 h 76064"/>
                  <a:gd name="connsiteX3" fmla="*/ 82807 w 95208"/>
                  <a:gd name="connsiteY3" fmla="*/ 45805 h 76064"/>
                  <a:gd name="connsiteX4" fmla="*/ 82807 w 95208"/>
                  <a:gd name="connsiteY4" fmla="*/ 30687 h 76064"/>
                  <a:gd name="connsiteX5" fmla="*/ 90424 w 95208"/>
                  <a:gd name="connsiteY5" fmla="*/ 30687 h 76064"/>
                  <a:gd name="connsiteX6" fmla="*/ 97374 w 95208"/>
                  <a:gd name="connsiteY6" fmla="*/ 26694 h 76064"/>
                  <a:gd name="connsiteX7" fmla="*/ 91852 w 95208"/>
                  <a:gd name="connsiteY7" fmla="*/ 1783 h 76064"/>
                  <a:gd name="connsiteX8" fmla="*/ 67860 w 95208"/>
                  <a:gd name="connsiteY8" fmla="*/ 28786 h 76064"/>
                  <a:gd name="connsiteX9" fmla="*/ 29776 w 95208"/>
                  <a:gd name="connsiteY9" fmla="*/ 46471 h 76064"/>
                  <a:gd name="connsiteX10" fmla="*/ 6070 w 95208"/>
                  <a:gd name="connsiteY10" fmla="*/ 52746 h 76064"/>
                  <a:gd name="connsiteX11" fmla="*/ 1785 w 95208"/>
                  <a:gd name="connsiteY11" fmla="*/ 51605 h 76064"/>
                  <a:gd name="connsiteX12" fmla="*/ 17114 w 95208"/>
                  <a:gd name="connsiteY12" fmla="*/ 73093 h 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08" h="76064">
                    <a:moveTo>
                      <a:pt x="17114" y="73093"/>
                    </a:moveTo>
                    <a:cubicBezTo>
                      <a:pt x="32398" y="75974"/>
                      <a:pt x="47855" y="77848"/>
                      <a:pt x="63385" y="78703"/>
                    </a:cubicBezTo>
                    <a:lnTo>
                      <a:pt x="70145" y="61874"/>
                    </a:lnTo>
                    <a:lnTo>
                      <a:pt x="82807" y="45805"/>
                    </a:lnTo>
                    <a:lnTo>
                      <a:pt x="82807" y="30687"/>
                    </a:lnTo>
                    <a:lnTo>
                      <a:pt x="90424" y="30687"/>
                    </a:lnTo>
                    <a:lnTo>
                      <a:pt x="97374" y="26694"/>
                    </a:lnTo>
                    <a:cubicBezTo>
                      <a:pt x="94423" y="14428"/>
                      <a:pt x="93947" y="1973"/>
                      <a:pt x="91852" y="1783"/>
                    </a:cubicBezTo>
                    <a:cubicBezTo>
                      <a:pt x="88330" y="1783"/>
                      <a:pt x="73763" y="17186"/>
                      <a:pt x="67860" y="28786"/>
                    </a:cubicBezTo>
                    <a:cubicBezTo>
                      <a:pt x="59862" y="41770"/>
                      <a:pt x="44873" y="48730"/>
                      <a:pt x="29776" y="46471"/>
                    </a:cubicBezTo>
                    <a:cubicBezTo>
                      <a:pt x="21319" y="44251"/>
                      <a:pt x="12316" y="46634"/>
                      <a:pt x="6070" y="52746"/>
                    </a:cubicBezTo>
                    <a:cubicBezTo>
                      <a:pt x="5022" y="53411"/>
                      <a:pt x="3499" y="52746"/>
                      <a:pt x="1785" y="51605"/>
                    </a:cubicBezTo>
                    <a:cubicBezTo>
                      <a:pt x="3863" y="60504"/>
                      <a:pt x="9371" y="68225"/>
                      <a:pt x="17114" y="7309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77" name="Freeform 2809">
                <a:extLst>
                  <a:ext uri="{FF2B5EF4-FFF2-40B4-BE49-F238E27FC236}">
                    <a16:creationId xmlns:a16="http://schemas.microsoft.com/office/drawing/2014/main" id="{6D812F10-ADA5-1B55-B91A-6253A323321B}"/>
                  </a:ext>
                </a:extLst>
              </p:cNvPr>
              <p:cNvSpPr/>
              <p:nvPr/>
            </p:nvSpPr>
            <p:spPr>
              <a:xfrm>
                <a:off x="16636153" y="7275526"/>
                <a:ext cx="897985" cy="269032"/>
              </a:xfrm>
              <a:custGeom>
                <a:avLst/>
                <a:gdLst>
                  <a:gd name="connsiteX0" fmla="*/ 71287 w 380832"/>
                  <a:gd name="connsiteY0" fmla="*/ 44664 h 114096"/>
                  <a:gd name="connsiteX1" fmla="*/ 55959 w 380832"/>
                  <a:gd name="connsiteY1" fmla="*/ 23746 h 114096"/>
                  <a:gd name="connsiteX2" fmla="*/ 46438 w 380832"/>
                  <a:gd name="connsiteY2" fmla="*/ 14238 h 114096"/>
                  <a:gd name="connsiteX3" fmla="*/ 44915 w 380832"/>
                  <a:gd name="connsiteY3" fmla="*/ 11386 h 114096"/>
                  <a:gd name="connsiteX4" fmla="*/ 38726 w 380832"/>
                  <a:gd name="connsiteY4" fmla="*/ 19468 h 114096"/>
                  <a:gd name="connsiteX5" fmla="*/ 22921 w 380832"/>
                  <a:gd name="connsiteY5" fmla="*/ 17471 h 114096"/>
                  <a:gd name="connsiteX6" fmla="*/ 13400 w 380832"/>
                  <a:gd name="connsiteY6" fmla="*/ 5681 h 114096"/>
                  <a:gd name="connsiteX7" fmla="*/ 1785 w 380832"/>
                  <a:gd name="connsiteY7" fmla="*/ 4920 h 114096"/>
                  <a:gd name="connsiteX8" fmla="*/ 7307 w 380832"/>
                  <a:gd name="connsiteY8" fmla="*/ 35536 h 114096"/>
                  <a:gd name="connsiteX9" fmla="*/ 27777 w 380832"/>
                  <a:gd name="connsiteY9" fmla="*/ 73568 h 114096"/>
                  <a:gd name="connsiteX10" fmla="*/ 46818 w 380832"/>
                  <a:gd name="connsiteY10" fmla="*/ 91919 h 114096"/>
                  <a:gd name="connsiteX11" fmla="*/ 84902 w 380832"/>
                  <a:gd name="connsiteY11" fmla="*/ 111410 h 114096"/>
                  <a:gd name="connsiteX12" fmla="*/ 71572 w 380832"/>
                  <a:gd name="connsiteY12" fmla="*/ 82886 h 114096"/>
                  <a:gd name="connsiteX13" fmla="*/ 71287 w 380832"/>
                  <a:gd name="connsiteY13" fmla="*/ 44664 h 114096"/>
                  <a:gd name="connsiteX14" fmla="*/ 374144 w 380832"/>
                  <a:gd name="connsiteY14" fmla="*/ 21940 h 114096"/>
                  <a:gd name="connsiteX15" fmla="*/ 356340 w 380832"/>
                  <a:gd name="connsiteY15" fmla="*/ 17186 h 114096"/>
                  <a:gd name="connsiteX16" fmla="*/ 337965 w 380832"/>
                  <a:gd name="connsiteY16" fmla="*/ 1783 h 114096"/>
                  <a:gd name="connsiteX17" fmla="*/ 321970 w 380832"/>
                  <a:gd name="connsiteY17" fmla="*/ 21940 h 114096"/>
                  <a:gd name="connsiteX18" fmla="*/ 311307 w 380832"/>
                  <a:gd name="connsiteY18" fmla="*/ 35536 h 114096"/>
                  <a:gd name="connsiteX19" fmla="*/ 306927 w 380832"/>
                  <a:gd name="connsiteY19" fmla="*/ 41051 h 114096"/>
                  <a:gd name="connsiteX20" fmla="*/ 306927 w 380832"/>
                  <a:gd name="connsiteY20" fmla="*/ 52746 h 114096"/>
                  <a:gd name="connsiteX21" fmla="*/ 293884 w 380832"/>
                  <a:gd name="connsiteY21" fmla="*/ 57405 h 114096"/>
                  <a:gd name="connsiteX22" fmla="*/ 283030 w 380832"/>
                  <a:gd name="connsiteY22" fmla="*/ 43333 h 114096"/>
                  <a:gd name="connsiteX23" fmla="*/ 283030 w 380832"/>
                  <a:gd name="connsiteY23" fmla="*/ 43333 h 114096"/>
                  <a:gd name="connsiteX24" fmla="*/ 265321 w 380832"/>
                  <a:gd name="connsiteY24" fmla="*/ 71191 h 114096"/>
                  <a:gd name="connsiteX25" fmla="*/ 236283 w 380832"/>
                  <a:gd name="connsiteY25" fmla="*/ 80034 h 114096"/>
                  <a:gd name="connsiteX26" fmla="*/ 223239 w 380832"/>
                  <a:gd name="connsiteY26" fmla="*/ 105515 h 114096"/>
                  <a:gd name="connsiteX27" fmla="*/ 193535 w 380832"/>
                  <a:gd name="connsiteY27" fmla="*/ 98004 h 114096"/>
                  <a:gd name="connsiteX28" fmla="*/ 199532 w 380832"/>
                  <a:gd name="connsiteY28" fmla="*/ 110840 h 114096"/>
                  <a:gd name="connsiteX29" fmla="*/ 216099 w 380832"/>
                  <a:gd name="connsiteY29" fmla="*/ 119112 h 114096"/>
                  <a:gd name="connsiteX30" fmla="*/ 242186 w 380832"/>
                  <a:gd name="connsiteY30" fmla="*/ 116735 h 114096"/>
                  <a:gd name="connsiteX31" fmla="*/ 262370 w 380832"/>
                  <a:gd name="connsiteY31" fmla="*/ 108463 h 114096"/>
                  <a:gd name="connsiteX32" fmla="*/ 281412 w 380832"/>
                  <a:gd name="connsiteY32" fmla="*/ 111981 h 114096"/>
                  <a:gd name="connsiteX33" fmla="*/ 299120 w 380832"/>
                  <a:gd name="connsiteY33" fmla="*/ 100191 h 114096"/>
                  <a:gd name="connsiteX34" fmla="*/ 305118 w 380832"/>
                  <a:gd name="connsiteY34" fmla="*/ 81175 h 114096"/>
                  <a:gd name="connsiteX35" fmla="*/ 316924 w 380832"/>
                  <a:gd name="connsiteY35" fmla="*/ 63490 h 114096"/>
                  <a:gd name="connsiteX36" fmla="*/ 347771 w 380832"/>
                  <a:gd name="connsiteY36" fmla="*/ 50464 h 114096"/>
                  <a:gd name="connsiteX37" fmla="*/ 357292 w 380832"/>
                  <a:gd name="connsiteY37" fmla="*/ 53696 h 114096"/>
                  <a:gd name="connsiteX38" fmla="*/ 369764 w 380832"/>
                  <a:gd name="connsiteY38" fmla="*/ 41526 h 114096"/>
                  <a:gd name="connsiteX39" fmla="*/ 388139 w 380832"/>
                  <a:gd name="connsiteY39" fmla="*/ 33920 h 114096"/>
                  <a:gd name="connsiteX40" fmla="*/ 374144 w 380832"/>
                  <a:gd name="connsiteY40" fmla="*/ 21940 h 1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80832" h="114096">
                    <a:moveTo>
                      <a:pt x="71287" y="44664"/>
                    </a:moveTo>
                    <a:cubicBezTo>
                      <a:pt x="71287" y="31448"/>
                      <a:pt x="58910" y="32874"/>
                      <a:pt x="55959" y="23746"/>
                    </a:cubicBezTo>
                    <a:cubicBezTo>
                      <a:pt x="53007" y="14618"/>
                      <a:pt x="47961" y="19848"/>
                      <a:pt x="46438" y="14238"/>
                    </a:cubicBezTo>
                    <a:cubicBezTo>
                      <a:pt x="46041" y="13232"/>
                      <a:pt x="45530" y="12275"/>
                      <a:pt x="44915" y="11386"/>
                    </a:cubicBezTo>
                    <a:cubicBezTo>
                      <a:pt x="38155" y="13573"/>
                      <a:pt x="40630" y="19087"/>
                      <a:pt x="38726" y="19468"/>
                    </a:cubicBezTo>
                    <a:cubicBezTo>
                      <a:pt x="36822" y="19848"/>
                      <a:pt x="22921" y="21464"/>
                      <a:pt x="22921" y="17471"/>
                    </a:cubicBezTo>
                    <a:cubicBezTo>
                      <a:pt x="23109" y="11729"/>
                      <a:pt x="19060" y="6714"/>
                      <a:pt x="13400" y="5681"/>
                    </a:cubicBezTo>
                    <a:cubicBezTo>
                      <a:pt x="9572" y="4973"/>
                      <a:pt x="5673" y="4718"/>
                      <a:pt x="1785" y="4920"/>
                    </a:cubicBezTo>
                    <a:cubicBezTo>
                      <a:pt x="5639" y="14659"/>
                      <a:pt x="7517" y="25066"/>
                      <a:pt x="7307" y="35536"/>
                    </a:cubicBezTo>
                    <a:cubicBezTo>
                      <a:pt x="7307" y="47326"/>
                      <a:pt x="25111" y="66342"/>
                      <a:pt x="27777" y="73568"/>
                    </a:cubicBezTo>
                    <a:cubicBezTo>
                      <a:pt x="30443" y="80794"/>
                      <a:pt x="35489" y="83552"/>
                      <a:pt x="46818" y="91919"/>
                    </a:cubicBezTo>
                    <a:cubicBezTo>
                      <a:pt x="58148" y="100286"/>
                      <a:pt x="80903" y="113502"/>
                      <a:pt x="84902" y="111410"/>
                    </a:cubicBezTo>
                    <a:cubicBezTo>
                      <a:pt x="88900" y="109318"/>
                      <a:pt x="78047" y="89827"/>
                      <a:pt x="71572" y="82886"/>
                    </a:cubicBezTo>
                    <a:cubicBezTo>
                      <a:pt x="65098" y="75945"/>
                      <a:pt x="71001" y="58070"/>
                      <a:pt x="71287" y="44664"/>
                    </a:cubicBezTo>
                    <a:close/>
                    <a:moveTo>
                      <a:pt x="374144" y="21940"/>
                    </a:moveTo>
                    <a:cubicBezTo>
                      <a:pt x="368813" y="23176"/>
                      <a:pt x="356340" y="22510"/>
                      <a:pt x="356340" y="17186"/>
                    </a:cubicBezTo>
                    <a:cubicBezTo>
                      <a:pt x="356340" y="11861"/>
                      <a:pt x="345106" y="1783"/>
                      <a:pt x="337965" y="1783"/>
                    </a:cubicBezTo>
                    <a:cubicBezTo>
                      <a:pt x="330825" y="1783"/>
                      <a:pt x="322542" y="16045"/>
                      <a:pt x="321970" y="21940"/>
                    </a:cubicBezTo>
                    <a:cubicBezTo>
                      <a:pt x="321399" y="27835"/>
                      <a:pt x="310165" y="27264"/>
                      <a:pt x="311307" y="35536"/>
                    </a:cubicBezTo>
                    <a:cubicBezTo>
                      <a:pt x="311783" y="38864"/>
                      <a:pt x="309688" y="40195"/>
                      <a:pt x="306927" y="41051"/>
                    </a:cubicBezTo>
                    <a:cubicBezTo>
                      <a:pt x="308832" y="48182"/>
                      <a:pt x="309783" y="53411"/>
                      <a:pt x="306927" y="52746"/>
                    </a:cubicBezTo>
                    <a:cubicBezTo>
                      <a:pt x="302167" y="51510"/>
                      <a:pt x="300929" y="57405"/>
                      <a:pt x="293884" y="57405"/>
                    </a:cubicBezTo>
                    <a:cubicBezTo>
                      <a:pt x="291408" y="57405"/>
                      <a:pt x="287314" y="51319"/>
                      <a:pt x="283030" y="43333"/>
                    </a:cubicBezTo>
                    <a:lnTo>
                      <a:pt x="283030" y="43333"/>
                    </a:lnTo>
                    <a:cubicBezTo>
                      <a:pt x="278365" y="43333"/>
                      <a:pt x="267702" y="59877"/>
                      <a:pt x="265321" y="71191"/>
                    </a:cubicBezTo>
                    <a:cubicBezTo>
                      <a:pt x="262941" y="82506"/>
                      <a:pt x="252278" y="78798"/>
                      <a:pt x="236283" y="80034"/>
                    </a:cubicBezTo>
                    <a:cubicBezTo>
                      <a:pt x="220288" y="81270"/>
                      <a:pt x="226762" y="97814"/>
                      <a:pt x="223239" y="105515"/>
                    </a:cubicBezTo>
                    <a:cubicBezTo>
                      <a:pt x="219717" y="113217"/>
                      <a:pt x="202389" y="99810"/>
                      <a:pt x="193535" y="98004"/>
                    </a:cubicBezTo>
                    <a:cubicBezTo>
                      <a:pt x="194962" y="104374"/>
                      <a:pt x="197057" y="110840"/>
                      <a:pt x="199532" y="110840"/>
                    </a:cubicBezTo>
                    <a:cubicBezTo>
                      <a:pt x="204293" y="110840"/>
                      <a:pt x="211338" y="122630"/>
                      <a:pt x="216099" y="119112"/>
                    </a:cubicBezTo>
                    <a:cubicBezTo>
                      <a:pt x="220859" y="115594"/>
                      <a:pt x="235140" y="119112"/>
                      <a:pt x="242186" y="116735"/>
                    </a:cubicBezTo>
                    <a:cubicBezTo>
                      <a:pt x="249231" y="114358"/>
                      <a:pt x="250469" y="108463"/>
                      <a:pt x="262370" y="108463"/>
                    </a:cubicBezTo>
                    <a:cubicBezTo>
                      <a:pt x="274271" y="108463"/>
                      <a:pt x="269415" y="117971"/>
                      <a:pt x="281412" y="111981"/>
                    </a:cubicBezTo>
                    <a:cubicBezTo>
                      <a:pt x="293408" y="105991"/>
                      <a:pt x="300453" y="110840"/>
                      <a:pt x="299120" y="100191"/>
                    </a:cubicBezTo>
                    <a:cubicBezTo>
                      <a:pt x="297787" y="89542"/>
                      <a:pt x="306261" y="89542"/>
                      <a:pt x="305118" y="81175"/>
                    </a:cubicBezTo>
                    <a:cubicBezTo>
                      <a:pt x="303976" y="72808"/>
                      <a:pt x="318162" y="78798"/>
                      <a:pt x="316924" y="63490"/>
                    </a:cubicBezTo>
                    <a:cubicBezTo>
                      <a:pt x="315686" y="48182"/>
                      <a:pt x="338251" y="50464"/>
                      <a:pt x="347771" y="50464"/>
                    </a:cubicBezTo>
                    <a:cubicBezTo>
                      <a:pt x="351128" y="50900"/>
                      <a:pt x="354365" y="51999"/>
                      <a:pt x="357292" y="53696"/>
                    </a:cubicBezTo>
                    <a:cubicBezTo>
                      <a:pt x="364337" y="50179"/>
                      <a:pt x="374430" y="45615"/>
                      <a:pt x="369764" y="41526"/>
                    </a:cubicBezTo>
                    <a:cubicBezTo>
                      <a:pt x="365099" y="37438"/>
                      <a:pt x="385759" y="40956"/>
                      <a:pt x="388139" y="33920"/>
                    </a:cubicBezTo>
                    <a:cubicBezTo>
                      <a:pt x="390520" y="26884"/>
                      <a:pt x="379762" y="20799"/>
                      <a:pt x="374144" y="2194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78" name="Freeform 2810">
                <a:extLst>
                  <a:ext uri="{FF2B5EF4-FFF2-40B4-BE49-F238E27FC236}">
                    <a16:creationId xmlns:a16="http://schemas.microsoft.com/office/drawing/2014/main" id="{BB4E1B91-EA66-EC18-4FC4-1769A35DDB2D}"/>
                  </a:ext>
                </a:extLst>
              </p:cNvPr>
              <p:cNvSpPr/>
              <p:nvPr/>
            </p:nvSpPr>
            <p:spPr>
              <a:xfrm>
                <a:off x="17302010" y="7368118"/>
                <a:ext cx="44900" cy="44839"/>
              </a:xfrm>
              <a:custGeom>
                <a:avLst/>
                <a:gdLst>
                  <a:gd name="connsiteX0" fmla="*/ 12068 w 19041"/>
                  <a:gd name="connsiteY0" fmla="*/ 18137 h 19016"/>
                  <a:gd name="connsiteX1" fmla="*/ 25111 w 19041"/>
                  <a:gd name="connsiteY1" fmla="*/ 13478 h 19016"/>
                  <a:gd name="connsiteX2" fmla="*/ 25111 w 19041"/>
                  <a:gd name="connsiteY2" fmla="*/ 1783 h 19016"/>
                  <a:gd name="connsiteX3" fmla="*/ 15590 w 19041"/>
                  <a:gd name="connsiteY3" fmla="*/ 6347 h 19016"/>
                  <a:gd name="connsiteX4" fmla="*/ 1785 w 19041"/>
                  <a:gd name="connsiteY4" fmla="*/ 4065 h 19016"/>
                  <a:gd name="connsiteX5" fmla="*/ 12068 w 19041"/>
                  <a:gd name="connsiteY5" fmla="*/ 18137 h 1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41" h="19016">
                    <a:moveTo>
                      <a:pt x="12068" y="18137"/>
                    </a:moveTo>
                    <a:cubicBezTo>
                      <a:pt x="19113" y="18137"/>
                      <a:pt x="20351" y="12242"/>
                      <a:pt x="25111" y="13478"/>
                    </a:cubicBezTo>
                    <a:cubicBezTo>
                      <a:pt x="27682" y="14143"/>
                      <a:pt x="26730" y="8914"/>
                      <a:pt x="25111" y="1783"/>
                    </a:cubicBezTo>
                    <a:cubicBezTo>
                      <a:pt x="20922" y="3114"/>
                      <a:pt x="15590" y="3114"/>
                      <a:pt x="15590" y="6347"/>
                    </a:cubicBezTo>
                    <a:cubicBezTo>
                      <a:pt x="15590" y="11576"/>
                      <a:pt x="6641" y="4445"/>
                      <a:pt x="1785" y="4065"/>
                    </a:cubicBezTo>
                    <a:cubicBezTo>
                      <a:pt x="5498" y="12051"/>
                      <a:pt x="9592" y="18137"/>
                      <a:pt x="12068" y="18137"/>
                    </a:cubicBezTo>
                    <a:close/>
                  </a:path>
                </a:pathLst>
              </a:custGeom>
              <a:solidFill>
                <a:srgbClr val="015884"/>
              </a:solidFill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79" name="Freeform 2811">
                <a:extLst>
                  <a:ext uri="{FF2B5EF4-FFF2-40B4-BE49-F238E27FC236}">
                    <a16:creationId xmlns:a16="http://schemas.microsoft.com/office/drawing/2014/main" id="{B7E44D5C-3602-0A88-22EB-263621BB4BF7}"/>
                  </a:ext>
                </a:extLst>
              </p:cNvPr>
              <p:cNvSpPr/>
              <p:nvPr/>
            </p:nvSpPr>
            <p:spPr>
              <a:xfrm>
                <a:off x="13781464" y="5717982"/>
                <a:ext cx="471442" cy="448387"/>
              </a:xfrm>
              <a:custGeom>
                <a:avLst/>
                <a:gdLst>
                  <a:gd name="connsiteX0" fmla="*/ 166876 w 199937"/>
                  <a:gd name="connsiteY0" fmla="*/ 174573 h 190160"/>
                  <a:gd name="connsiteX1" fmla="*/ 176397 w 199937"/>
                  <a:gd name="connsiteY1" fmla="*/ 167252 h 190160"/>
                  <a:gd name="connsiteX2" fmla="*/ 189631 w 199937"/>
                  <a:gd name="connsiteY2" fmla="*/ 174668 h 190160"/>
                  <a:gd name="connsiteX3" fmla="*/ 198485 w 199937"/>
                  <a:gd name="connsiteY3" fmla="*/ 170009 h 190160"/>
                  <a:gd name="connsiteX4" fmla="*/ 187155 w 199937"/>
                  <a:gd name="connsiteY4" fmla="*/ 154226 h 190160"/>
                  <a:gd name="connsiteX5" fmla="*/ 180015 w 199937"/>
                  <a:gd name="connsiteY5" fmla="*/ 140820 h 190160"/>
                  <a:gd name="connsiteX6" fmla="*/ 181538 w 199937"/>
                  <a:gd name="connsiteY6" fmla="*/ 127318 h 190160"/>
                  <a:gd name="connsiteX7" fmla="*/ 172017 w 199937"/>
                  <a:gd name="connsiteY7" fmla="*/ 115528 h 190160"/>
                  <a:gd name="connsiteX8" fmla="*/ 149834 w 199937"/>
                  <a:gd name="connsiteY8" fmla="*/ 100506 h 190160"/>
                  <a:gd name="connsiteX9" fmla="*/ 140313 w 199937"/>
                  <a:gd name="connsiteY9" fmla="*/ 89476 h 190160"/>
                  <a:gd name="connsiteX10" fmla="*/ 138028 w 199937"/>
                  <a:gd name="connsiteY10" fmla="*/ 71221 h 190160"/>
                  <a:gd name="connsiteX11" fmla="*/ 145930 w 199937"/>
                  <a:gd name="connsiteY11" fmla="*/ 55438 h 190160"/>
                  <a:gd name="connsiteX12" fmla="*/ 148215 w 199937"/>
                  <a:gd name="connsiteY12" fmla="*/ 43553 h 190160"/>
                  <a:gd name="connsiteX13" fmla="*/ 140313 w 199937"/>
                  <a:gd name="connsiteY13" fmla="*/ 36517 h 190160"/>
                  <a:gd name="connsiteX14" fmla="*/ 129269 w 199937"/>
                  <a:gd name="connsiteY14" fmla="*/ 24632 h 190160"/>
                  <a:gd name="connsiteX15" fmla="*/ 122128 w 199937"/>
                  <a:gd name="connsiteY15" fmla="*/ 8848 h 190160"/>
                  <a:gd name="connsiteX16" fmla="*/ 100992 w 199937"/>
                  <a:gd name="connsiteY16" fmla="*/ 5520 h 190160"/>
                  <a:gd name="connsiteX17" fmla="*/ 83188 w 199937"/>
                  <a:gd name="connsiteY17" fmla="*/ 1907 h 190160"/>
                  <a:gd name="connsiteX18" fmla="*/ 74238 w 199937"/>
                  <a:gd name="connsiteY18" fmla="*/ 8753 h 190160"/>
                  <a:gd name="connsiteX19" fmla="*/ 74238 w 199937"/>
                  <a:gd name="connsiteY19" fmla="*/ 8753 h 190160"/>
                  <a:gd name="connsiteX20" fmla="*/ 62433 w 199937"/>
                  <a:gd name="connsiteY20" fmla="*/ 17405 h 190160"/>
                  <a:gd name="connsiteX21" fmla="*/ 49770 w 199937"/>
                  <a:gd name="connsiteY21" fmla="*/ 26914 h 190160"/>
                  <a:gd name="connsiteX22" fmla="*/ 51389 w 199937"/>
                  <a:gd name="connsiteY22" fmla="*/ 43458 h 190160"/>
                  <a:gd name="connsiteX23" fmla="*/ 49770 w 199937"/>
                  <a:gd name="connsiteY23" fmla="*/ 59336 h 190160"/>
                  <a:gd name="connsiteX24" fmla="*/ 45009 w 199937"/>
                  <a:gd name="connsiteY24" fmla="*/ 71126 h 190160"/>
                  <a:gd name="connsiteX25" fmla="*/ 1785 w 199937"/>
                  <a:gd name="connsiteY25" fmla="*/ 93850 h 190160"/>
                  <a:gd name="connsiteX26" fmla="*/ 3404 w 199937"/>
                  <a:gd name="connsiteY26" fmla="*/ 103358 h 190160"/>
                  <a:gd name="connsiteX27" fmla="*/ 8164 w 199937"/>
                  <a:gd name="connsiteY27" fmla="*/ 123040 h 190160"/>
                  <a:gd name="connsiteX28" fmla="*/ 23683 w 199937"/>
                  <a:gd name="connsiteY28" fmla="*/ 123040 h 190160"/>
                  <a:gd name="connsiteX29" fmla="*/ 63194 w 199937"/>
                  <a:gd name="connsiteY29" fmla="*/ 145954 h 190160"/>
                  <a:gd name="connsiteX30" fmla="*/ 111465 w 199937"/>
                  <a:gd name="connsiteY30" fmla="*/ 181514 h 190160"/>
                  <a:gd name="connsiteX31" fmla="*/ 135267 w 199937"/>
                  <a:gd name="connsiteY31" fmla="*/ 189406 h 190160"/>
                  <a:gd name="connsiteX32" fmla="*/ 158498 w 199937"/>
                  <a:gd name="connsiteY32" fmla="*/ 191783 h 190160"/>
                  <a:gd name="connsiteX33" fmla="*/ 166876 w 199937"/>
                  <a:gd name="connsiteY33" fmla="*/ 174573 h 19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9937" h="190160">
                    <a:moveTo>
                      <a:pt x="166876" y="174573"/>
                    </a:moveTo>
                    <a:cubicBezTo>
                      <a:pt x="169447" y="171911"/>
                      <a:pt x="169923" y="168108"/>
                      <a:pt x="176397" y="167252"/>
                    </a:cubicBezTo>
                    <a:cubicBezTo>
                      <a:pt x="182871" y="166396"/>
                      <a:pt x="184299" y="169724"/>
                      <a:pt x="189631" y="174668"/>
                    </a:cubicBezTo>
                    <a:cubicBezTo>
                      <a:pt x="192194" y="172470"/>
                      <a:pt x="195220" y="170878"/>
                      <a:pt x="198485" y="170009"/>
                    </a:cubicBezTo>
                    <a:cubicBezTo>
                      <a:pt x="193058" y="164399"/>
                      <a:pt x="186679" y="158029"/>
                      <a:pt x="187155" y="154226"/>
                    </a:cubicBezTo>
                    <a:cubicBezTo>
                      <a:pt x="187917" y="147951"/>
                      <a:pt x="180776" y="144718"/>
                      <a:pt x="180015" y="140820"/>
                    </a:cubicBezTo>
                    <a:cubicBezTo>
                      <a:pt x="179253" y="136921"/>
                      <a:pt x="184775" y="130551"/>
                      <a:pt x="181538" y="127318"/>
                    </a:cubicBezTo>
                    <a:cubicBezTo>
                      <a:pt x="178301" y="124086"/>
                      <a:pt x="177635" y="116289"/>
                      <a:pt x="172017" y="115528"/>
                    </a:cubicBezTo>
                    <a:cubicBezTo>
                      <a:pt x="166400" y="114768"/>
                      <a:pt x="149072" y="106020"/>
                      <a:pt x="149834" y="100506"/>
                    </a:cubicBezTo>
                    <a:cubicBezTo>
                      <a:pt x="150595" y="94991"/>
                      <a:pt x="143550" y="90998"/>
                      <a:pt x="140313" y="89476"/>
                    </a:cubicBezTo>
                    <a:cubicBezTo>
                      <a:pt x="137076" y="87955"/>
                      <a:pt x="134029" y="73598"/>
                      <a:pt x="138028" y="71221"/>
                    </a:cubicBezTo>
                    <a:cubicBezTo>
                      <a:pt x="142027" y="68844"/>
                      <a:pt x="141170" y="55438"/>
                      <a:pt x="145930" y="55438"/>
                    </a:cubicBezTo>
                    <a:cubicBezTo>
                      <a:pt x="150691" y="55438"/>
                      <a:pt x="146692" y="48307"/>
                      <a:pt x="148215" y="43553"/>
                    </a:cubicBezTo>
                    <a:cubicBezTo>
                      <a:pt x="149738" y="38799"/>
                      <a:pt x="144312" y="36517"/>
                      <a:pt x="140313" y="36517"/>
                    </a:cubicBezTo>
                    <a:cubicBezTo>
                      <a:pt x="134543" y="35185"/>
                      <a:pt x="130169" y="30477"/>
                      <a:pt x="129269" y="24632"/>
                    </a:cubicBezTo>
                    <a:cubicBezTo>
                      <a:pt x="129269" y="19117"/>
                      <a:pt x="121367" y="11225"/>
                      <a:pt x="122128" y="8848"/>
                    </a:cubicBezTo>
                    <a:cubicBezTo>
                      <a:pt x="120795" y="19307"/>
                      <a:pt x="105752" y="3143"/>
                      <a:pt x="100992" y="5520"/>
                    </a:cubicBezTo>
                    <a:cubicBezTo>
                      <a:pt x="96231" y="7897"/>
                      <a:pt x="92709" y="766"/>
                      <a:pt x="83188" y="1907"/>
                    </a:cubicBezTo>
                    <a:cubicBezTo>
                      <a:pt x="77190" y="2668"/>
                      <a:pt x="77380" y="5901"/>
                      <a:pt x="74238" y="8753"/>
                    </a:cubicBezTo>
                    <a:lnTo>
                      <a:pt x="74238" y="8753"/>
                    </a:lnTo>
                    <a:lnTo>
                      <a:pt x="62433" y="17405"/>
                    </a:lnTo>
                    <a:cubicBezTo>
                      <a:pt x="62433" y="17405"/>
                      <a:pt x="52150" y="20543"/>
                      <a:pt x="49770" y="26914"/>
                    </a:cubicBezTo>
                    <a:cubicBezTo>
                      <a:pt x="47390" y="33284"/>
                      <a:pt x="54530" y="39559"/>
                      <a:pt x="51389" y="43458"/>
                    </a:cubicBezTo>
                    <a:cubicBezTo>
                      <a:pt x="48919" y="48373"/>
                      <a:pt x="48343" y="54024"/>
                      <a:pt x="49770" y="59336"/>
                    </a:cubicBezTo>
                    <a:cubicBezTo>
                      <a:pt x="50532" y="62474"/>
                      <a:pt x="45009" y="71126"/>
                      <a:pt x="45009" y="71126"/>
                    </a:cubicBezTo>
                    <a:cubicBezTo>
                      <a:pt x="45009" y="71126"/>
                      <a:pt x="21493" y="83771"/>
                      <a:pt x="1785" y="93850"/>
                    </a:cubicBezTo>
                    <a:cubicBezTo>
                      <a:pt x="2068" y="97058"/>
                      <a:pt x="2609" y="100237"/>
                      <a:pt x="3404" y="103358"/>
                    </a:cubicBezTo>
                    <a:cubicBezTo>
                      <a:pt x="4737" y="107732"/>
                      <a:pt x="6641" y="116099"/>
                      <a:pt x="8164" y="123040"/>
                    </a:cubicBezTo>
                    <a:cubicBezTo>
                      <a:pt x="13328" y="122611"/>
                      <a:pt x="18519" y="122611"/>
                      <a:pt x="23683" y="123040"/>
                    </a:cubicBezTo>
                    <a:cubicBezTo>
                      <a:pt x="30824" y="123800"/>
                      <a:pt x="56910" y="142816"/>
                      <a:pt x="63194" y="145954"/>
                    </a:cubicBezTo>
                    <a:cubicBezTo>
                      <a:pt x="79912" y="156933"/>
                      <a:pt x="96026" y="168803"/>
                      <a:pt x="111465" y="181514"/>
                    </a:cubicBezTo>
                    <a:cubicBezTo>
                      <a:pt x="118365" y="186590"/>
                      <a:pt x="126697" y="189352"/>
                      <a:pt x="135267" y="189406"/>
                    </a:cubicBezTo>
                    <a:cubicBezTo>
                      <a:pt x="137933" y="189406"/>
                      <a:pt x="149263" y="190737"/>
                      <a:pt x="158498" y="191783"/>
                    </a:cubicBezTo>
                    <a:cubicBezTo>
                      <a:pt x="160800" y="185821"/>
                      <a:pt x="163603" y="180064"/>
                      <a:pt x="166876" y="17457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80" name="Freeform 2812">
                <a:extLst>
                  <a:ext uri="{FF2B5EF4-FFF2-40B4-BE49-F238E27FC236}">
                    <a16:creationId xmlns:a16="http://schemas.microsoft.com/office/drawing/2014/main" id="{3C0A4A5B-C0A8-BCD4-104B-F856B79D737C}"/>
                  </a:ext>
                </a:extLst>
              </p:cNvPr>
              <p:cNvSpPr/>
              <p:nvPr/>
            </p:nvSpPr>
            <p:spPr>
              <a:xfrm>
                <a:off x="14150537" y="6107887"/>
                <a:ext cx="89798" cy="89677"/>
              </a:xfrm>
              <a:custGeom>
                <a:avLst/>
                <a:gdLst>
                  <a:gd name="connsiteX0" fmla="*/ 14448 w 38083"/>
                  <a:gd name="connsiteY0" fmla="*/ 28326 h 38032"/>
                  <a:gd name="connsiteX1" fmla="*/ 24635 w 38083"/>
                  <a:gd name="connsiteY1" fmla="*/ 37073 h 38032"/>
                  <a:gd name="connsiteX2" fmla="*/ 40630 w 38083"/>
                  <a:gd name="connsiteY2" fmla="*/ 37834 h 38032"/>
                  <a:gd name="connsiteX3" fmla="*/ 31109 w 38083"/>
                  <a:gd name="connsiteY3" fmla="*/ 12638 h 38032"/>
                  <a:gd name="connsiteX4" fmla="*/ 32823 w 38083"/>
                  <a:gd name="connsiteY4" fmla="*/ 9310 h 38032"/>
                  <a:gd name="connsiteX5" fmla="*/ 19589 w 38083"/>
                  <a:gd name="connsiteY5" fmla="*/ 1893 h 38032"/>
                  <a:gd name="connsiteX6" fmla="*/ 10068 w 38083"/>
                  <a:gd name="connsiteY6" fmla="*/ 9215 h 38032"/>
                  <a:gd name="connsiteX7" fmla="*/ 1785 w 38083"/>
                  <a:gd name="connsiteY7" fmla="*/ 26805 h 3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3" h="38032">
                    <a:moveTo>
                      <a:pt x="14448" y="28326"/>
                    </a:moveTo>
                    <a:lnTo>
                      <a:pt x="24635" y="37073"/>
                    </a:lnTo>
                    <a:lnTo>
                      <a:pt x="40630" y="37834"/>
                    </a:lnTo>
                    <a:cubicBezTo>
                      <a:pt x="36873" y="29666"/>
                      <a:pt x="33692" y="21247"/>
                      <a:pt x="31109" y="12638"/>
                    </a:cubicBezTo>
                    <a:cubicBezTo>
                      <a:pt x="31222" y="11347"/>
                      <a:pt x="31837" y="10152"/>
                      <a:pt x="32823" y="9310"/>
                    </a:cubicBezTo>
                    <a:cubicBezTo>
                      <a:pt x="27491" y="4366"/>
                      <a:pt x="24444" y="1133"/>
                      <a:pt x="19589" y="1893"/>
                    </a:cubicBezTo>
                    <a:cubicBezTo>
                      <a:pt x="14733" y="2654"/>
                      <a:pt x="13020" y="6552"/>
                      <a:pt x="10068" y="9215"/>
                    </a:cubicBezTo>
                    <a:cubicBezTo>
                      <a:pt x="6808" y="14830"/>
                      <a:pt x="4037" y="20715"/>
                      <a:pt x="1785" y="2680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81" name="Freeform 2817">
                <a:extLst>
                  <a:ext uri="{FF2B5EF4-FFF2-40B4-BE49-F238E27FC236}">
                    <a16:creationId xmlns:a16="http://schemas.microsoft.com/office/drawing/2014/main" id="{CB128CAE-E563-4BB8-B3C9-CD4EE3F6CCF2}"/>
                  </a:ext>
                </a:extLst>
              </p:cNvPr>
              <p:cNvSpPr/>
              <p:nvPr/>
            </p:nvSpPr>
            <p:spPr>
              <a:xfrm>
                <a:off x="13474404" y="5803691"/>
                <a:ext cx="112248" cy="67258"/>
              </a:xfrm>
              <a:custGeom>
                <a:avLst/>
                <a:gdLst>
                  <a:gd name="connsiteX0" fmla="*/ 33278 w 47604"/>
                  <a:gd name="connsiteY0" fmla="*/ 19754 h 28524"/>
                  <a:gd name="connsiteX1" fmla="*/ 43942 w 47604"/>
                  <a:gd name="connsiteY1" fmla="*/ 7013 h 28524"/>
                  <a:gd name="connsiteX2" fmla="*/ 43942 w 47604"/>
                  <a:gd name="connsiteY2" fmla="*/ 3210 h 28524"/>
                  <a:gd name="connsiteX3" fmla="*/ 15379 w 47604"/>
                  <a:gd name="connsiteY3" fmla="*/ 11767 h 28524"/>
                  <a:gd name="connsiteX4" fmla="*/ 5858 w 47604"/>
                  <a:gd name="connsiteY4" fmla="*/ 25934 h 28524"/>
                  <a:gd name="connsiteX5" fmla="*/ 33278 w 47604"/>
                  <a:gd name="connsiteY5" fmla="*/ 19754 h 2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04" h="28524">
                    <a:moveTo>
                      <a:pt x="33278" y="19754"/>
                    </a:moveTo>
                    <a:cubicBezTo>
                      <a:pt x="32707" y="16521"/>
                      <a:pt x="37182" y="9675"/>
                      <a:pt x="43942" y="7013"/>
                    </a:cubicBezTo>
                    <a:cubicBezTo>
                      <a:pt x="50701" y="4351"/>
                      <a:pt x="48131" y="-689"/>
                      <a:pt x="43942" y="3210"/>
                    </a:cubicBezTo>
                    <a:cubicBezTo>
                      <a:pt x="35486" y="8839"/>
                      <a:pt x="25541" y="11818"/>
                      <a:pt x="15379" y="11767"/>
                    </a:cubicBezTo>
                    <a:cubicBezTo>
                      <a:pt x="1955" y="12337"/>
                      <a:pt x="-2139" y="21275"/>
                      <a:pt x="5858" y="25934"/>
                    </a:cubicBezTo>
                    <a:cubicBezTo>
                      <a:pt x="16712" y="32209"/>
                      <a:pt x="33945" y="22987"/>
                      <a:pt x="33278" y="1975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82" name="Freeform 2827">
                <a:extLst>
                  <a:ext uri="{FF2B5EF4-FFF2-40B4-BE49-F238E27FC236}">
                    <a16:creationId xmlns:a16="http://schemas.microsoft.com/office/drawing/2014/main" id="{D5DD394E-E563-C465-6C82-34F29611407B}"/>
                  </a:ext>
                </a:extLst>
              </p:cNvPr>
              <p:cNvSpPr/>
              <p:nvPr/>
            </p:nvSpPr>
            <p:spPr>
              <a:xfrm>
                <a:off x="14603573" y="5257105"/>
                <a:ext cx="808185" cy="493225"/>
              </a:xfrm>
              <a:custGeom>
                <a:avLst/>
                <a:gdLst>
                  <a:gd name="connsiteX0" fmla="*/ 346915 w 342749"/>
                  <a:gd name="connsiteY0" fmla="*/ 118161 h 209176"/>
                  <a:gd name="connsiteX1" fmla="*/ 319209 w 342749"/>
                  <a:gd name="connsiteY1" fmla="*/ 105515 h 209176"/>
                  <a:gd name="connsiteX2" fmla="*/ 303309 w 342749"/>
                  <a:gd name="connsiteY2" fmla="*/ 106276 h 209176"/>
                  <a:gd name="connsiteX3" fmla="*/ 285687 w 342749"/>
                  <a:gd name="connsiteY3" fmla="*/ 99981 h 209176"/>
                  <a:gd name="connsiteX4" fmla="*/ 284268 w 342749"/>
                  <a:gd name="connsiteY4" fmla="*/ 100761 h 209176"/>
                  <a:gd name="connsiteX5" fmla="*/ 263703 w 342749"/>
                  <a:gd name="connsiteY5" fmla="*/ 116545 h 209176"/>
                  <a:gd name="connsiteX6" fmla="*/ 254182 w 342749"/>
                  <a:gd name="connsiteY6" fmla="*/ 119777 h 209176"/>
                  <a:gd name="connsiteX7" fmla="*/ 237616 w 342749"/>
                  <a:gd name="connsiteY7" fmla="*/ 109509 h 209176"/>
                  <a:gd name="connsiteX8" fmla="*/ 220193 w 342749"/>
                  <a:gd name="connsiteY8" fmla="*/ 104755 h 209176"/>
                  <a:gd name="connsiteX9" fmla="*/ 209053 w 342749"/>
                  <a:gd name="connsiteY9" fmla="*/ 84122 h 209176"/>
                  <a:gd name="connsiteX10" fmla="*/ 204388 w 342749"/>
                  <a:gd name="connsiteY10" fmla="*/ 65106 h 209176"/>
                  <a:gd name="connsiteX11" fmla="*/ 188488 w 342749"/>
                  <a:gd name="connsiteY11" fmla="*/ 53221 h 209176"/>
                  <a:gd name="connsiteX12" fmla="*/ 148120 w 342749"/>
                  <a:gd name="connsiteY12" fmla="*/ 51700 h 209176"/>
                  <a:gd name="connsiteX13" fmla="*/ 122033 w 342749"/>
                  <a:gd name="connsiteY13" fmla="*/ 53221 h 209176"/>
                  <a:gd name="connsiteX14" fmla="*/ 98612 w 342749"/>
                  <a:gd name="connsiteY14" fmla="*/ 27740 h 209176"/>
                  <a:gd name="connsiteX15" fmla="*/ 92709 w 342749"/>
                  <a:gd name="connsiteY15" fmla="*/ 36392 h 209176"/>
                  <a:gd name="connsiteX16" fmla="*/ 68431 w 342749"/>
                  <a:gd name="connsiteY16" fmla="*/ 32208 h 209176"/>
                  <a:gd name="connsiteX17" fmla="*/ 66051 w 342749"/>
                  <a:gd name="connsiteY17" fmla="*/ 3684 h 209176"/>
                  <a:gd name="connsiteX18" fmla="*/ 57768 w 342749"/>
                  <a:gd name="connsiteY18" fmla="*/ 32684 h 209176"/>
                  <a:gd name="connsiteX19" fmla="*/ 54816 w 342749"/>
                  <a:gd name="connsiteY19" fmla="*/ 1783 h 209176"/>
                  <a:gd name="connsiteX20" fmla="*/ 4165 w 342749"/>
                  <a:gd name="connsiteY20" fmla="*/ 15284 h 209176"/>
                  <a:gd name="connsiteX21" fmla="*/ 1785 w 342749"/>
                  <a:gd name="connsiteY21" fmla="*/ 103709 h 209176"/>
                  <a:gd name="connsiteX22" fmla="*/ 1785 w 342749"/>
                  <a:gd name="connsiteY22" fmla="*/ 103709 h 209176"/>
                  <a:gd name="connsiteX23" fmla="*/ 15876 w 342749"/>
                  <a:gd name="connsiteY23" fmla="*/ 107037 h 209176"/>
                  <a:gd name="connsiteX24" fmla="*/ 22921 w 342749"/>
                  <a:gd name="connsiteY24" fmla="*/ 97528 h 209176"/>
                  <a:gd name="connsiteX25" fmla="*/ 37203 w 342749"/>
                  <a:gd name="connsiteY25" fmla="*/ 86880 h 209176"/>
                  <a:gd name="connsiteX26" fmla="*/ 44248 w 342749"/>
                  <a:gd name="connsiteY26" fmla="*/ 79178 h 209176"/>
                  <a:gd name="connsiteX27" fmla="*/ 52626 w 342749"/>
                  <a:gd name="connsiteY27" fmla="*/ 74994 h 209176"/>
                  <a:gd name="connsiteX28" fmla="*/ 66812 w 342749"/>
                  <a:gd name="connsiteY28" fmla="*/ 78608 h 209176"/>
                  <a:gd name="connsiteX29" fmla="*/ 82236 w 342749"/>
                  <a:gd name="connsiteY29" fmla="*/ 83932 h 209176"/>
                  <a:gd name="connsiteX30" fmla="*/ 89281 w 342749"/>
                  <a:gd name="connsiteY30" fmla="*/ 105230 h 209176"/>
                  <a:gd name="connsiteX31" fmla="*/ 118986 w 342749"/>
                  <a:gd name="connsiteY31" fmla="*/ 108748 h 209176"/>
                  <a:gd name="connsiteX32" fmla="*/ 127269 w 342749"/>
                  <a:gd name="connsiteY32" fmla="*/ 121774 h 209176"/>
                  <a:gd name="connsiteX33" fmla="*/ 136124 w 342749"/>
                  <a:gd name="connsiteY33" fmla="*/ 138318 h 209176"/>
                  <a:gd name="connsiteX34" fmla="*/ 156308 w 342749"/>
                  <a:gd name="connsiteY34" fmla="*/ 153150 h 209176"/>
                  <a:gd name="connsiteX35" fmla="*/ 179348 w 342749"/>
                  <a:gd name="connsiteY35" fmla="*/ 166937 h 209176"/>
                  <a:gd name="connsiteX36" fmla="*/ 200104 w 342749"/>
                  <a:gd name="connsiteY36" fmla="*/ 180533 h 209176"/>
                  <a:gd name="connsiteX37" fmla="*/ 217908 w 342749"/>
                  <a:gd name="connsiteY37" fmla="*/ 186428 h 209176"/>
                  <a:gd name="connsiteX38" fmla="*/ 219431 w 342749"/>
                  <a:gd name="connsiteY38" fmla="*/ 199645 h 209176"/>
                  <a:gd name="connsiteX39" fmla="*/ 221145 w 342749"/>
                  <a:gd name="connsiteY39" fmla="*/ 199645 h 209176"/>
                  <a:gd name="connsiteX40" fmla="*/ 237806 w 342749"/>
                  <a:gd name="connsiteY40" fmla="*/ 205159 h 209176"/>
                  <a:gd name="connsiteX41" fmla="*/ 245804 w 342749"/>
                  <a:gd name="connsiteY41" fmla="*/ 208962 h 209176"/>
                  <a:gd name="connsiteX42" fmla="*/ 254087 w 342749"/>
                  <a:gd name="connsiteY42" fmla="*/ 188045 h 209176"/>
                  <a:gd name="connsiteX43" fmla="*/ 251707 w 342749"/>
                  <a:gd name="connsiteY43" fmla="*/ 170265 h 209176"/>
                  <a:gd name="connsiteX44" fmla="*/ 239234 w 342749"/>
                  <a:gd name="connsiteY44" fmla="*/ 154862 h 209176"/>
                  <a:gd name="connsiteX45" fmla="*/ 258276 w 342749"/>
                  <a:gd name="connsiteY45" fmla="*/ 147826 h 209176"/>
                  <a:gd name="connsiteX46" fmla="*/ 264845 w 342749"/>
                  <a:gd name="connsiteY46" fmla="*/ 136511 h 209176"/>
                  <a:gd name="connsiteX47" fmla="*/ 274366 w 342749"/>
                  <a:gd name="connsiteY47" fmla="*/ 125862 h 209176"/>
                  <a:gd name="connsiteX48" fmla="*/ 289790 w 342749"/>
                  <a:gd name="connsiteY48" fmla="*/ 122344 h 209176"/>
                  <a:gd name="connsiteX49" fmla="*/ 303405 w 342749"/>
                  <a:gd name="connsiteY49" fmla="*/ 119397 h 209176"/>
                  <a:gd name="connsiteX50" fmla="*/ 296359 w 342749"/>
                  <a:gd name="connsiteY50" fmla="*/ 135846 h 209176"/>
                  <a:gd name="connsiteX51" fmla="*/ 319495 w 342749"/>
                  <a:gd name="connsiteY51" fmla="*/ 131662 h 209176"/>
                  <a:gd name="connsiteX52" fmla="*/ 338536 w 342749"/>
                  <a:gd name="connsiteY52" fmla="*/ 128525 h 209176"/>
                  <a:gd name="connsiteX53" fmla="*/ 346915 w 342749"/>
                  <a:gd name="connsiteY53" fmla="*/ 118161 h 20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42749" h="209176">
                    <a:moveTo>
                      <a:pt x="346915" y="118161"/>
                    </a:moveTo>
                    <a:cubicBezTo>
                      <a:pt x="337394" y="110269"/>
                      <a:pt x="320733" y="100761"/>
                      <a:pt x="319209" y="105515"/>
                    </a:cubicBezTo>
                    <a:cubicBezTo>
                      <a:pt x="317686" y="110269"/>
                      <a:pt x="307308" y="111030"/>
                      <a:pt x="303309" y="106276"/>
                    </a:cubicBezTo>
                    <a:cubicBezTo>
                      <a:pt x="300184" y="99678"/>
                      <a:pt x="292294" y="96859"/>
                      <a:pt x="285687" y="99981"/>
                    </a:cubicBezTo>
                    <a:cubicBezTo>
                      <a:pt x="285198" y="100212"/>
                      <a:pt x="284724" y="100472"/>
                      <a:pt x="284268" y="100761"/>
                    </a:cubicBezTo>
                    <a:cubicBezTo>
                      <a:pt x="272367" y="105515"/>
                      <a:pt x="264464" y="111886"/>
                      <a:pt x="263703" y="116545"/>
                    </a:cubicBezTo>
                    <a:cubicBezTo>
                      <a:pt x="262941" y="121203"/>
                      <a:pt x="254944" y="126053"/>
                      <a:pt x="254182" y="119777"/>
                    </a:cubicBezTo>
                    <a:cubicBezTo>
                      <a:pt x="253420" y="113502"/>
                      <a:pt x="243899" y="111030"/>
                      <a:pt x="237616" y="109509"/>
                    </a:cubicBezTo>
                    <a:cubicBezTo>
                      <a:pt x="231332" y="107987"/>
                      <a:pt x="220954" y="111030"/>
                      <a:pt x="220193" y="104755"/>
                    </a:cubicBezTo>
                    <a:cubicBezTo>
                      <a:pt x="219431" y="98479"/>
                      <a:pt x="209910" y="91253"/>
                      <a:pt x="209053" y="84122"/>
                    </a:cubicBezTo>
                    <a:cubicBezTo>
                      <a:pt x="208196" y="76991"/>
                      <a:pt x="210672" y="66818"/>
                      <a:pt x="204388" y="65106"/>
                    </a:cubicBezTo>
                    <a:cubicBezTo>
                      <a:pt x="198104" y="63395"/>
                      <a:pt x="194010" y="53221"/>
                      <a:pt x="188488" y="53221"/>
                    </a:cubicBezTo>
                    <a:cubicBezTo>
                      <a:pt x="175014" y="53503"/>
                      <a:pt x="161535" y="52995"/>
                      <a:pt x="148120" y="51700"/>
                    </a:cubicBezTo>
                    <a:cubicBezTo>
                      <a:pt x="144216" y="50084"/>
                      <a:pt x="123651" y="57975"/>
                      <a:pt x="122033" y="53221"/>
                    </a:cubicBezTo>
                    <a:cubicBezTo>
                      <a:pt x="115430" y="43697"/>
                      <a:pt x="107549" y="35124"/>
                      <a:pt x="98612" y="27740"/>
                    </a:cubicBezTo>
                    <a:cubicBezTo>
                      <a:pt x="97716" y="31224"/>
                      <a:pt x="95628" y="34285"/>
                      <a:pt x="92709" y="36392"/>
                    </a:cubicBezTo>
                    <a:cubicBezTo>
                      <a:pt x="77856" y="47041"/>
                      <a:pt x="63670" y="45234"/>
                      <a:pt x="68431" y="32208"/>
                    </a:cubicBezTo>
                    <a:cubicBezTo>
                      <a:pt x="73191" y="19182"/>
                      <a:pt x="73763" y="3684"/>
                      <a:pt x="66051" y="3684"/>
                    </a:cubicBezTo>
                    <a:cubicBezTo>
                      <a:pt x="58339" y="3684"/>
                      <a:pt x="63670" y="30972"/>
                      <a:pt x="57768" y="32684"/>
                    </a:cubicBezTo>
                    <a:cubicBezTo>
                      <a:pt x="51864" y="34395"/>
                      <a:pt x="50436" y="12907"/>
                      <a:pt x="54816" y="1783"/>
                    </a:cubicBezTo>
                    <a:lnTo>
                      <a:pt x="4165" y="15284"/>
                    </a:lnTo>
                    <a:lnTo>
                      <a:pt x="1785" y="103709"/>
                    </a:lnTo>
                    <a:lnTo>
                      <a:pt x="1785" y="103709"/>
                    </a:lnTo>
                    <a:cubicBezTo>
                      <a:pt x="6238" y="105671"/>
                      <a:pt x="11015" y="106799"/>
                      <a:pt x="15876" y="107037"/>
                    </a:cubicBezTo>
                    <a:cubicBezTo>
                      <a:pt x="23588" y="107702"/>
                      <a:pt x="22921" y="101807"/>
                      <a:pt x="22921" y="97528"/>
                    </a:cubicBezTo>
                    <a:cubicBezTo>
                      <a:pt x="24986" y="91348"/>
                      <a:pt x="30682" y="87101"/>
                      <a:pt x="37203" y="86880"/>
                    </a:cubicBezTo>
                    <a:cubicBezTo>
                      <a:pt x="43105" y="87450"/>
                      <a:pt x="42534" y="79178"/>
                      <a:pt x="44248" y="79178"/>
                    </a:cubicBezTo>
                    <a:cubicBezTo>
                      <a:pt x="47511" y="79044"/>
                      <a:pt x="50560" y="77521"/>
                      <a:pt x="52626" y="74994"/>
                    </a:cubicBezTo>
                    <a:cubicBezTo>
                      <a:pt x="54340" y="72047"/>
                      <a:pt x="63861" y="75565"/>
                      <a:pt x="66812" y="78608"/>
                    </a:cubicBezTo>
                    <a:cubicBezTo>
                      <a:pt x="71496" y="81500"/>
                      <a:pt x="76764" y="83318"/>
                      <a:pt x="82236" y="83932"/>
                    </a:cubicBezTo>
                    <a:cubicBezTo>
                      <a:pt x="87568" y="85073"/>
                      <a:pt x="89281" y="101712"/>
                      <a:pt x="89281" y="105230"/>
                    </a:cubicBezTo>
                    <a:cubicBezTo>
                      <a:pt x="89281" y="108748"/>
                      <a:pt x="114797" y="108178"/>
                      <a:pt x="118986" y="108748"/>
                    </a:cubicBezTo>
                    <a:cubicBezTo>
                      <a:pt x="123176" y="109318"/>
                      <a:pt x="123080" y="116449"/>
                      <a:pt x="127269" y="121774"/>
                    </a:cubicBezTo>
                    <a:cubicBezTo>
                      <a:pt x="130847" y="126931"/>
                      <a:pt x="133819" y="132482"/>
                      <a:pt x="136124" y="138318"/>
                    </a:cubicBezTo>
                    <a:cubicBezTo>
                      <a:pt x="137933" y="142501"/>
                      <a:pt x="152690" y="147826"/>
                      <a:pt x="156308" y="153150"/>
                    </a:cubicBezTo>
                    <a:cubicBezTo>
                      <a:pt x="162700" y="159614"/>
                      <a:pt x="170626" y="164357"/>
                      <a:pt x="179348" y="166937"/>
                    </a:cubicBezTo>
                    <a:cubicBezTo>
                      <a:pt x="187727" y="169885"/>
                      <a:pt x="195439" y="181104"/>
                      <a:pt x="200104" y="180533"/>
                    </a:cubicBezTo>
                    <a:cubicBezTo>
                      <a:pt x="206327" y="181488"/>
                      <a:pt x="212346" y="183481"/>
                      <a:pt x="217908" y="186428"/>
                    </a:cubicBezTo>
                    <a:lnTo>
                      <a:pt x="219431" y="199645"/>
                    </a:lnTo>
                    <a:lnTo>
                      <a:pt x="221145" y="199645"/>
                    </a:lnTo>
                    <a:cubicBezTo>
                      <a:pt x="228285" y="197268"/>
                      <a:pt x="232189" y="205159"/>
                      <a:pt x="237806" y="205159"/>
                    </a:cubicBezTo>
                    <a:cubicBezTo>
                      <a:pt x="240734" y="205782"/>
                      <a:pt x="243474" y="207085"/>
                      <a:pt x="245804" y="208962"/>
                    </a:cubicBezTo>
                    <a:cubicBezTo>
                      <a:pt x="244731" y="201026"/>
                      <a:pt x="247869" y="193103"/>
                      <a:pt x="254087" y="188045"/>
                    </a:cubicBezTo>
                    <a:cubicBezTo>
                      <a:pt x="259418" y="183861"/>
                      <a:pt x="250469" y="176825"/>
                      <a:pt x="251707" y="170265"/>
                    </a:cubicBezTo>
                    <a:cubicBezTo>
                      <a:pt x="252944" y="163704"/>
                      <a:pt x="238092" y="160186"/>
                      <a:pt x="239234" y="154862"/>
                    </a:cubicBezTo>
                    <a:cubicBezTo>
                      <a:pt x="240377" y="149537"/>
                      <a:pt x="252849" y="150203"/>
                      <a:pt x="258276" y="147826"/>
                    </a:cubicBezTo>
                    <a:cubicBezTo>
                      <a:pt x="263703" y="145449"/>
                      <a:pt x="259514" y="136511"/>
                      <a:pt x="264845" y="136511"/>
                    </a:cubicBezTo>
                    <a:cubicBezTo>
                      <a:pt x="270177" y="136511"/>
                      <a:pt x="272462" y="131187"/>
                      <a:pt x="274366" y="125862"/>
                    </a:cubicBezTo>
                    <a:cubicBezTo>
                      <a:pt x="276270" y="120538"/>
                      <a:pt x="285029" y="125862"/>
                      <a:pt x="289790" y="122344"/>
                    </a:cubicBezTo>
                    <a:cubicBezTo>
                      <a:pt x="294550" y="118826"/>
                      <a:pt x="301691" y="116449"/>
                      <a:pt x="303405" y="119397"/>
                    </a:cubicBezTo>
                    <a:cubicBezTo>
                      <a:pt x="305118" y="122344"/>
                      <a:pt x="298930" y="131662"/>
                      <a:pt x="296359" y="135846"/>
                    </a:cubicBezTo>
                    <a:cubicBezTo>
                      <a:pt x="304275" y="136033"/>
                      <a:pt x="312147" y="134610"/>
                      <a:pt x="319495" y="131662"/>
                    </a:cubicBezTo>
                    <a:cubicBezTo>
                      <a:pt x="322637" y="128525"/>
                      <a:pt x="334443" y="136416"/>
                      <a:pt x="338536" y="128525"/>
                    </a:cubicBezTo>
                    <a:cubicBezTo>
                      <a:pt x="342630" y="120633"/>
                      <a:pt x="356340" y="126053"/>
                      <a:pt x="346915" y="11816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83" name="Freeform 2829">
                <a:extLst>
                  <a:ext uri="{FF2B5EF4-FFF2-40B4-BE49-F238E27FC236}">
                    <a16:creationId xmlns:a16="http://schemas.microsoft.com/office/drawing/2014/main" id="{92F3818D-6DC5-F4FF-A7AA-9B22DF7A327D}"/>
                  </a:ext>
                </a:extLst>
              </p:cNvPr>
              <p:cNvSpPr/>
              <p:nvPr/>
            </p:nvSpPr>
            <p:spPr>
              <a:xfrm>
                <a:off x="20855338" y="4075667"/>
                <a:ext cx="134697" cy="44839"/>
              </a:xfrm>
              <a:custGeom>
                <a:avLst/>
                <a:gdLst>
                  <a:gd name="connsiteX0" fmla="*/ 27394 w 57124"/>
                  <a:gd name="connsiteY0" fmla="*/ 2422 h 19016"/>
                  <a:gd name="connsiteX1" fmla="*/ 2544 w 57124"/>
                  <a:gd name="connsiteY1" fmla="*/ 10123 h 19016"/>
                  <a:gd name="connsiteX2" fmla="*/ 39866 w 57124"/>
                  <a:gd name="connsiteY2" fmla="*/ 18395 h 19016"/>
                  <a:gd name="connsiteX3" fmla="*/ 64144 w 57124"/>
                  <a:gd name="connsiteY3" fmla="*/ 14877 h 19016"/>
                  <a:gd name="connsiteX4" fmla="*/ 27394 w 57124"/>
                  <a:gd name="connsiteY4" fmla="*/ 2422 h 1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24" h="19016">
                    <a:moveTo>
                      <a:pt x="27394" y="2422"/>
                    </a:moveTo>
                    <a:cubicBezTo>
                      <a:pt x="23300" y="5369"/>
                      <a:pt x="-2977" y="3943"/>
                      <a:pt x="2544" y="10123"/>
                    </a:cubicBezTo>
                    <a:cubicBezTo>
                      <a:pt x="8066" y="16304"/>
                      <a:pt x="29774" y="12500"/>
                      <a:pt x="39866" y="18395"/>
                    </a:cubicBezTo>
                    <a:cubicBezTo>
                      <a:pt x="49958" y="24290"/>
                      <a:pt x="64144" y="19536"/>
                      <a:pt x="64144" y="14877"/>
                    </a:cubicBezTo>
                    <a:cubicBezTo>
                      <a:pt x="64144" y="10219"/>
                      <a:pt x="31964" y="-1001"/>
                      <a:pt x="27394" y="242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84" name="Freeform 2830">
                <a:extLst>
                  <a:ext uri="{FF2B5EF4-FFF2-40B4-BE49-F238E27FC236}">
                    <a16:creationId xmlns:a16="http://schemas.microsoft.com/office/drawing/2014/main" id="{3F25B899-7E94-97F9-B238-3B6D6ED938EB}"/>
                  </a:ext>
                </a:extLst>
              </p:cNvPr>
              <p:cNvSpPr/>
              <p:nvPr/>
            </p:nvSpPr>
            <p:spPr>
              <a:xfrm>
                <a:off x="18049308" y="5274212"/>
                <a:ext cx="808185" cy="784679"/>
              </a:xfrm>
              <a:custGeom>
                <a:avLst/>
                <a:gdLst>
                  <a:gd name="connsiteX0" fmla="*/ 323800 w 342749"/>
                  <a:gd name="connsiteY0" fmla="*/ 33892 h 332780"/>
                  <a:gd name="connsiteX1" fmla="*/ 303711 w 342749"/>
                  <a:gd name="connsiteY1" fmla="*/ 38646 h 332780"/>
                  <a:gd name="connsiteX2" fmla="*/ 259821 w 342749"/>
                  <a:gd name="connsiteY2" fmla="*/ 6699 h 332780"/>
                  <a:gd name="connsiteX3" fmla="*/ 246777 w 342749"/>
                  <a:gd name="connsiteY3" fmla="*/ 12594 h 332780"/>
                  <a:gd name="connsiteX4" fmla="*/ 245635 w 342749"/>
                  <a:gd name="connsiteY4" fmla="*/ 33321 h 332780"/>
                  <a:gd name="connsiteX5" fmla="*/ 239732 w 342749"/>
                  <a:gd name="connsiteY5" fmla="*/ 51101 h 332780"/>
                  <a:gd name="connsiteX6" fmla="*/ 223070 w 342749"/>
                  <a:gd name="connsiteY6" fmla="*/ 58232 h 332780"/>
                  <a:gd name="connsiteX7" fmla="*/ 215359 w 342749"/>
                  <a:gd name="connsiteY7" fmla="*/ 70022 h 332780"/>
                  <a:gd name="connsiteX8" fmla="*/ 211836 w 342749"/>
                  <a:gd name="connsiteY8" fmla="*/ 81907 h 332780"/>
                  <a:gd name="connsiteX9" fmla="*/ 211836 w 342749"/>
                  <a:gd name="connsiteY9" fmla="*/ 97215 h 332780"/>
                  <a:gd name="connsiteX10" fmla="*/ 221928 w 342749"/>
                  <a:gd name="connsiteY10" fmla="*/ 93127 h 332780"/>
                  <a:gd name="connsiteX11" fmla="*/ 232591 w 342749"/>
                  <a:gd name="connsiteY11" fmla="*/ 90750 h 332780"/>
                  <a:gd name="connsiteX12" fmla="*/ 220690 w 342749"/>
                  <a:gd name="connsiteY12" fmla="*/ 75917 h 332780"/>
                  <a:gd name="connsiteX13" fmla="*/ 237352 w 342749"/>
                  <a:gd name="connsiteY13" fmla="*/ 74206 h 332780"/>
                  <a:gd name="connsiteX14" fmla="*/ 267532 w 342749"/>
                  <a:gd name="connsiteY14" fmla="*/ 81242 h 332780"/>
                  <a:gd name="connsiteX15" fmla="*/ 280576 w 342749"/>
                  <a:gd name="connsiteY15" fmla="*/ 76583 h 332780"/>
                  <a:gd name="connsiteX16" fmla="*/ 309138 w 342749"/>
                  <a:gd name="connsiteY16" fmla="*/ 62891 h 332780"/>
                  <a:gd name="connsiteX17" fmla="*/ 319802 w 342749"/>
                  <a:gd name="connsiteY17" fmla="*/ 53383 h 332780"/>
                  <a:gd name="connsiteX18" fmla="*/ 341699 w 342749"/>
                  <a:gd name="connsiteY18" fmla="*/ 28472 h 332780"/>
                  <a:gd name="connsiteX19" fmla="*/ 323800 w 342749"/>
                  <a:gd name="connsiteY19" fmla="*/ 33892 h 332780"/>
                  <a:gd name="connsiteX20" fmla="*/ 214787 w 342749"/>
                  <a:gd name="connsiteY20" fmla="*/ 114995 h 332780"/>
                  <a:gd name="connsiteX21" fmla="*/ 211265 w 342749"/>
                  <a:gd name="connsiteY21" fmla="*/ 141618 h 332780"/>
                  <a:gd name="connsiteX22" fmla="*/ 201173 w 342749"/>
                  <a:gd name="connsiteY22" fmla="*/ 168240 h 332780"/>
                  <a:gd name="connsiteX23" fmla="*/ 188700 w 342749"/>
                  <a:gd name="connsiteY23" fmla="*/ 187256 h 332780"/>
                  <a:gd name="connsiteX24" fmla="*/ 170325 w 342749"/>
                  <a:gd name="connsiteY24" fmla="*/ 201518 h 332780"/>
                  <a:gd name="connsiteX25" fmla="*/ 157281 w 342749"/>
                  <a:gd name="connsiteY25" fmla="*/ 195053 h 332780"/>
                  <a:gd name="connsiteX26" fmla="*/ 142524 w 342749"/>
                  <a:gd name="connsiteY26" fmla="*/ 211026 h 332780"/>
                  <a:gd name="connsiteX27" fmla="*/ 130052 w 342749"/>
                  <a:gd name="connsiteY27" fmla="*/ 231088 h 332780"/>
                  <a:gd name="connsiteX28" fmla="*/ 117580 w 342749"/>
                  <a:gd name="connsiteY28" fmla="*/ 235272 h 332780"/>
                  <a:gd name="connsiteX29" fmla="*/ 93302 w 342749"/>
                  <a:gd name="connsiteY29" fmla="*/ 238219 h 332780"/>
                  <a:gd name="connsiteX30" fmla="*/ 63692 w 342749"/>
                  <a:gd name="connsiteY30" fmla="*/ 239931 h 332780"/>
                  <a:gd name="connsiteX31" fmla="*/ 32844 w 342749"/>
                  <a:gd name="connsiteY31" fmla="*/ 263035 h 332780"/>
                  <a:gd name="connsiteX32" fmla="*/ 32844 w 342749"/>
                  <a:gd name="connsiteY32" fmla="*/ 274920 h 332780"/>
                  <a:gd name="connsiteX33" fmla="*/ 54837 w 342749"/>
                  <a:gd name="connsiteY33" fmla="*/ 269596 h 332780"/>
                  <a:gd name="connsiteX34" fmla="*/ 105203 w 342749"/>
                  <a:gd name="connsiteY34" fmla="*/ 257140 h 332780"/>
                  <a:gd name="connsiteX35" fmla="*/ 113486 w 342749"/>
                  <a:gd name="connsiteY35" fmla="*/ 274920 h 332780"/>
                  <a:gd name="connsiteX36" fmla="*/ 137192 w 342749"/>
                  <a:gd name="connsiteY36" fmla="*/ 273684 h 332780"/>
                  <a:gd name="connsiteX37" fmla="*/ 144238 w 342749"/>
                  <a:gd name="connsiteY37" fmla="*/ 260088 h 332780"/>
                  <a:gd name="connsiteX38" fmla="*/ 150236 w 342749"/>
                  <a:gd name="connsiteY38" fmla="*/ 257140 h 332780"/>
                  <a:gd name="connsiteX39" fmla="*/ 173097 w 342749"/>
                  <a:gd name="connsiteY39" fmla="*/ 258281 h 332780"/>
                  <a:gd name="connsiteX40" fmla="*/ 175657 w 342749"/>
                  <a:gd name="connsiteY40" fmla="*/ 255334 h 332780"/>
                  <a:gd name="connsiteX41" fmla="*/ 190509 w 342749"/>
                  <a:gd name="connsiteY41" fmla="*/ 256570 h 332780"/>
                  <a:gd name="connsiteX42" fmla="*/ 202315 w 342749"/>
                  <a:gd name="connsiteY42" fmla="*/ 244685 h 332780"/>
                  <a:gd name="connsiteX43" fmla="*/ 221357 w 342749"/>
                  <a:gd name="connsiteY43" fmla="*/ 241737 h 332780"/>
                  <a:gd name="connsiteX44" fmla="*/ 226688 w 342749"/>
                  <a:gd name="connsiteY44" fmla="*/ 213213 h 332780"/>
                  <a:gd name="connsiteX45" fmla="*/ 231353 w 342749"/>
                  <a:gd name="connsiteY45" fmla="*/ 182407 h 332780"/>
                  <a:gd name="connsiteX46" fmla="*/ 249729 w 342749"/>
                  <a:gd name="connsiteY46" fmla="*/ 160444 h 332780"/>
                  <a:gd name="connsiteX47" fmla="*/ 240208 w 342749"/>
                  <a:gd name="connsiteY47" fmla="*/ 107199 h 332780"/>
                  <a:gd name="connsiteX48" fmla="*/ 214787 w 342749"/>
                  <a:gd name="connsiteY48" fmla="*/ 114995 h 332780"/>
                  <a:gd name="connsiteX49" fmla="*/ 84447 w 342749"/>
                  <a:gd name="connsiteY49" fmla="*/ 268835 h 332780"/>
                  <a:gd name="connsiteX50" fmla="*/ 65406 w 342749"/>
                  <a:gd name="connsiteY50" fmla="*/ 274160 h 332780"/>
                  <a:gd name="connsiteX51" fmla="*/ 62454 w 342749"/>
                  <a:gd name="connsiteY51" fmla="*/ 300782 h 332780"/>
                  <a:gd name="connsiteX52" fmla="*/ 73689 w 342749"/>
                  <a:gd name="connsiteY52" fmla="*/ 295458 h 332780"/>
                  <a:gd name="connsiteX53" fmla="*/ 89749 w 342749"/>
                  <a:gd name="connsiteY53" fmla="*/ 288506 h 332780"/>
                  <a:gd name="connsiteX54" fmla="*/ 90827 w 342749"/>
                  <a:gd name="connsiteY54" fmla="*/ 288992 h 332780"/>
                  <a:gd name="connsiteX55" fmla="*/ 104536 w 342749"/>
                  <a:gd name="connsiteY55" fmla="*/ 271212 h 332780"/>
                  <a:gd name="connsiteX56" fmla="*/ 84447 w 342749"/>
                  <a:gd name="connsiteY56" fmla="*/ 268835 h 332780"/>
                  <a:gd name="connsiteX57" fmla="*/ 43507 w 342749"/>
                  <a:gd name="connsiteY57" fmla="*/ 291940 h 332780"/>
                  <a:gd name="connsiteX58" fmla="*/ 29893 w 342749"/>
                  <a:gd name="connsiteY58" fmla="*/ 281861 h 332780"/>
                  <a:gd name="connsiteX59" fmla="*/ 11517 w 342749"/>
                  <a:gd name="connsiteY59" fmla="*/ 286045 h 332780"/>
                  <a:gd name="connsiteX60" fmla="*/ 3234 w 342749"/>
                  <a:gd name="connsiteY60" fmla="*/ 300212 h 332780"/>
                  <a:gd name="connsiteX61" fmla="*/ 14469 w 342749"/>
                  <a:gd name="connsiteY61" fmla="*/ 294317 h 332780"/>
                  <a:gd name="connsiteX62" fmla="*/ 17516 w 342749"/>
                  <a:gd name="connsiteY62" fmla="*/ 314474 h 332780"/>
                  <a:gd name="connsiteX63" fmla="*/ 25132 w 342749"/>
                  <a:gd name="connsiteY63" fmla="*/ 338719 h 332780"/>
                  <a:gd name="connsiteX64" fmla="*/ 47696 w 342749"/>
                  <a:gd name="connsiteY64" fmla="*/ 304966 h 332780"/>
                  <a:gd name="connsiteX65" fmla="*/ 43507 w 342749"/>
                  <a:gd name="connsiteY65" fmla="*/ 291940 h 33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342749" h="332780">
                    <a:moveTo>
                      <a:pt x="323800" y="33892"/>
                    </a:moveTo>
                    <a:cubicBezTo>
                      <a:pt x="319706" y="28567"/>
                      <a:pt x="312566" y="36839"/>
                      <a:pt x="303711" y="38646"/>
                    </a:cubicBezTo>
                    <a:cubicBezTo>
                      <a:pt x="294857" y="40452"/>
                      <a:pt x="266961" y="17348"/>
                      <a:pt x="259821" y="6699"/>
                    </a:cubicBezTo>
                    <a:cubicBezTo>
                      <a:pt x="252680" y="-3950"/>
                      <a:pt x="240779" y="4892"/>
                      <a:pt x="246777" y="12594"/>
                    </a:cubicBezTo>
                    <a:cubicBezTo>
                      <a:pt x="252775" y="20295"/>
                      <a:pt x="245635" y="22672"/>
                      <a:pt x="245635" y="33321"/>
                    </a:cubicBezTo>
                    <a:cubicBezTo>
                      <a:pt x="245635" y="43970"/>
                      <a:pt x="238494" y="43970"/>
                      <a:pt x="239732" y="51101"/>
                    </a:cubicBezTo>
                    <a:cubicBezTo>
                      <a:pt x="240970" y="58232"/>
                      <a:pt x="230211" y="56996"/>
                      <a:pt x="223070" y="58232"/>
                    </a:cubicBezTo>
                    <a:cubicBezTo>
                      <a:pt x="215930" y="59469"/>
                      <a:pt x="223642" y="66504"/>
                      <a:pt x="215359" y="70022"/>
                    </a:cubicBezTo>
                    <a:cubicBezTo>
                      <a:pt x="207075" y="73540"/>
                      <a:pt x="207647" y="79530"/>
                      <a:pt x="211836" y="81907"/>
                    </a:cubicBezTo>
                    <a:cubicBezTo>
                      <a:pt x="216025" y="84284"/>
                      <a:pt x="212978" y="91891"/>
                      <a:pt x="211836" y="97215"/>
                    </a:cubicBezTo>
                    <a:cubicBezTo>
                      <a:pt x="210693" y="102540"/>
                      <a:pt x="217167" y="98451"/>
                      <a:pt x="221928" y="93127"/>
                    </a:cubicBezTo>
                    <a:cubicBezTo>
                      <a:pt x="226688" y="87802"/>
                      <a:pt x="231449" y="95694"/>
                      <a:pt x="232591" y="90750"/>
                    </a:cubicBezTo>
                    <a:cubicBezTo>
                      <a:pt x="233734" y="85806"/>
                      <a:pt x="220119" y="81907"/>
                      <a:pt x="220690" y="75917"/>
                    </a:cubicBezTo>
                    <a:cubicBezTo>
                      <a:pt x="221261" y="69927"/>
                      <a:pt x="230211" y="77724"/>
                      <a:pt x="237352" y="74206"/>
                    </a:cubicBezTo>
                    <a:cubicBezTo>
                      <a:pt x="247953" y="71165"/>
                      <a:pt x="259375" y="73828"/>
                      <a:pt x="267532" y="81242"/>
                    </a:cubicBezTo>
                    <a:cubicBezTo>
                      <a:pt x="276387" y="88943"/>
                      <a:pt x="278767" y="85996"/>
                      <a:pt x="280576" y="76583"/>
                    </a:cubicBezTo>
                    <a:cubicBezTo>
                      <a:pt x="282385" y="67170"/>
                      <a:pt x="296000" y="62891"/>
                      <a:pt x="309138" y="62891"/>
                    </a:cubicBezTo>
                    <a:cubicBezTo>
                      <a:pt x="322277" y="62891"/>
                      <a:pt x="323895" y="56426"/>
                      <a:pt x="319802" y="53383"/>
                    </a:cubicBezTo>
                    <a:cubicBezTo>
                      <a:pt x="315708" y="50341"/>
                      <a:pt x="342366" y="33226"/>
                      <a:pt x="341699" y="28472"/>
                    </a:cubicBezTo>
                    <a:cubicBezTo>
                      <a:pt x="341033" y="23718"/>
                      <a:pt x="327989" y="39216"/>
                      <a:pt x="323800" y="33892"/>
                    </a:cubicBezTo>
                    <a:close/>
                    <a:moveTo>
                      <a:pt x="214787" y="114995"/>
                    </a:moveTo>
                    <a:cubicBezTo>
                      <a:pt x="208884" y="117943"/>
                      <a:pt x="204695" y="136293"/>
                      <a:pt x="211265" y="141618"/>
                    </a:cubicBezTo>
                    <a:cubicBezTo>
                      <a:pt x="217834" y="146942"/>
                      <a:pt x="200601" y="157021"/>
                      <a:pt x="201173" y="168240"/>
                    </a:cubicBezTo>
                    <a:cubicBezTo>
                      <a:pt x="201744" y="179460"/>
                      <a:pt x="190509" y="179460"/>
                      <a:pt x="188700" y="187256"/>
                    </a:cubicBezTo>
                    <a:cubicBezTo>
                      <a:pt x="186891" y="195053"/>
                      <a:pt x="180417" y="193817"/>
                      <a:pt x="170325" y="201518"/>
                    </a:cubicBezTo>
                    <a:cubicBezTo>
                      <a:pt x="160233" y="209220"/>
                      <a:pt x="154996" y="200282"/>
                      <a:pt x="157281" y="195053"/>
                    </a:cubicBezTo>
                    <a:cubicBezTo>
                      <a:pt x="159566" y="189823"/>
                      <a:pt x="141953" y="198000"/>
                      <a:pt x="142524" y="211026"/>
                    </a:cubicBezTo>
                    <a:cubicBezTo>
                      <a:pt x="143095" y="224052"/>
                      <a:pt x="125958" y="225193"/>
                      <a:pt x="130052" y="231088"/>
                    </a:cubicBezTo>
                    <a:cubicBezTo>
                      <a:pt x="134146" y="236983"/>
                      <a:pt x="117008" y="240596"/>
                      <a:pt x="117580" y="235272"/>
                    </a:cubicBezTo>
                    <a:cubicBezTo>
                      <a:pt x="118151" y="229947"/>
                      <a:pt x="106916" y="232895"/>
                      <a:pt x="93302" y="238219"/>
                    </a:cubicBezTo>
                    <a:cubicBezTo>
                      <a:pt x="79687" y="243544"/>
                      <a:pt x="71404" y="232324"/>
                      <a:pt x="63692" y="239931"/>
                    </a:cubicBezTo>
                    <a:cubicBezTo>
                      <a:pt x="55980" y="247537"/>
                      <a:pt x="42936" y="261324"/>
                      <a:pt x="32844" y="263035"/>
                    </a:cubicBezTo>
                    <a:cubicBezTo>
                      <a:pt x="22752" y="264747"/>
                      <a:pt x="28655" y="277012"/>
                      <a:pt x="32844" y="274920"/>
                    </a:cubicBezTo>
                    <a:cubicBezTo>
                      <a:pt x="39985" y="271307"/>
                      <a:pt x="51220" y="274920"/>
                      <a:pt x="54837" y="269596"/>
                    </a:cubicBezTo>
                    <a:cubicBezTo>
                      <a:pt x="58455" y="264271"/>
                      <a:pt x="87399" y="257711"/>
                      <a:pt x="105203" y="257140"/>
                    </a:cubicBezTo>
                    <a:cubicBezTo>
                      <a:pt x="123006" y="256570"/>
                      <a:pt x="112248" y="265412"/>
                      <a:pt x="113486" y="274920"/>
                    </a:cubicBezTo>
                    <a:cubicBezTo>
                      <a:pt x="114723" y="284428"/>
                      <a:pt x="129481" y="282622"/>
                      <a:pt x="137192" y="273684"/>
                    </a:cubicBezTo>
                    <a:cubicBezTo>
                      <a:pt x="144904" y="264747"/>
                      <a:pt x="150807" y="265412"/>
                      <a:pt x="144238" y="260088"/>
                    </a:cubicBezTo>
                    <a:cubicBezTo>
                      <a:pt x="137668" y="254763"/>
                      <a:pt x="145475" y="250009"/>
                      <a:pt x="150236" y="257140"/>
                    </a:cubicBezTo>
                    <a:cubicBezTo>
                      <a:pt x="156233" y="263760"/>
                      <a:pt x="166468" y="264271"/>
                      <a:pt x="173097" y="258281"/>
                    </a:cubicBezTo>
                    <a:cubicBezTo>
                      <a:pt x="174066" y="257406"/>
                      <a:pt x="174926" y="256416"/>
                      <a:pt x="175657" y="255334"/>
                    </a:cubicBezTo>
                    <a:cubicBezTo>
                      <a:pt x="181654" y="245826"/>
                      <a:pt x="183368" y="257140"/>
                      <a:pt x="190509" y="256570"/>
                    </a:cubicBezTo>
                    <a:cubicBezTo>
                      <a:pt x="197649" y="255999"/>
                      <a:pt x="201744" y="238219"/>
                      <a:pt x="202315" y="244685"/>
                    </a:cubicBezTo>
                    <a:cubicBezTo>
                      <a:pt x="202886" y="251150"/>
                      <a:pt x="214216" y="249439"/>
                      <a:pt x="221357" y="241737"/>
                    </a:cubicBezTo>
                    <a:cubicBezTo>
                      <a:pt x="228497" y="234036"/>
                      <a:pt x="221928" y="220439"/>
                      <a:pt x="226688" y="213213"/>
                    </a:cubicBezTo>
                    <a:cubicBezTo>
                      <a:pt x="231449" y="205987"/>
                      <a:pt x="236209" y="191250"/>
                      <a:pt x="231353" y="182407"/>
                    </a:cubicBezTo>
                    <a:cubicBezTo>
                      <a:pt x="226498" y="173565"/>
                      <a:pt x="242017" y="167575"/>
                      <a:pt x="249729" y="160444"/>
                    </a:cubicBezTo>
                    <a:cubicBezTo>
                      <a:pt x="257440" y="153313"/>
                      <a:pt x="240874" y="117848"/>
                      <a:pt x="240208" y="107199"/>
                    </a:cubicBezTo>
                    <a:cubicBezTo>
                      <a:pt x="239541" y="96550"/>
                      <a:pt x="220690" y="112143"/>
                      <a:pt x="214787" y="114995"/>
                    </a:cubicBezTo>
                    <a:close/>
                    <a:moveTo>
                      <a:pt x="84447" y="268835"/>
                    </a:moveTo>
                    <a:cubicBezTo>
                      <a:pt x="82067" y="275396"/>
                      <a:pt x="74926" y="272448"/>
                      <a:pt x="65406" y="274160"/>
                    </a:cubicBezTo>
                    <a:cubicBezTo>
                      <a:pt x="55885" y="275871"/>
                      <a:pt x="55885" y="298500"/>
                      <a:pt x="62454" y="300782"/>
                    </a:cubicBezTo>
                    <a:cubicBezTo>
                      <a:pt x="67786" y="302589"/>
                      <a:pt x="71975" y="302589"/>
                      <a:pt x="73689" y="295458"/>
                    </a:cubicBezTo>
                    <a:cubicBezTo>
                      <a:pt x="76201" y="289109"/>
                      <a:pt x="83392" y="285997"/>
                      <a:pt x="89749" y="288506"/>
                    </a:cubicBezTo>
                    <a:cubicBezTo>
                      <a:pt x="90116" y="288651"/>
                      <a:pt x="90475" y="288813"/>
                      <a:pt x="90827" y="288992"/>
                    </a:cubicBezTo>
                    <a:cubicBezTo>
                      <a:pt x="96824" y="291940"/>
                      <a:pt x="104536" y="280055"/>
                      <a:pt x="104536" y="271212"/>
                    </a:cubicBezTo>
                    <a:cubicBezTo>
                      <a:pt x="104536" y="262370"/>
                      <a:pt x="86827" y="262370"/>
                      <a:pt x="84447" y="268835"/>
                    </a:cubicBezTo>
                    <a:close/>
                    <a:moveTo>
                      <a:pt x="43507" y="291940"/>
                    </a:moveTo>
                    <a:cubicBezTo>
                      <a:pt x="43507" y="286045"/>
                      <a:pt x="30464" y="287186"/>
                      <a:pt x="29893" y="281861"/>
                    </a:cubicBezTo>
                    <a:cubicBezTo>
                      <a:pt x="29321" y="276537"/>
                      <a:pt x="20372" y="279484"/>
                      <a:pt x="11517" y="286045"/>
                    </a:cubicBezTo>
                    <a:cubicBezTo>
                      <a:pt x="2663" y="292605"/>
                      <a:pt x="-288" y="293746"/>
                      <a:pt x="3234" y="300212"/>
                    </a:cubicBezTo>
                    <a:cubicBezTo>
                      <a:pt x="6757" y="306677"/>
                      <a:pt x="12184" y="300782"/>
                      <a:pt x="14469" y="294317"/>
                    </a:cubicBezTo>
                    <a:cubicBezTo>
                      <a:pt x="16754" y="287851"/>
                      <a:pt x="22847" y="303825"/>
                      <a:pt x="17516" y="314474"/>
                    </a:cubicBezTo>
                    <a:cubicBezTo>
                      <a:pt x="12184" y="325123"/>
                      <a:pt x="18182" y="340050"/>
                      <a:pt x="25132" y="338719"/>
                    </a:cubicBezTo>
                    <a:cubicBezTo>
                      <a:pt x="32083" y="337388"/>
                      <a:pt x="38842" y="316185"/>
                      <a:pt x="47696" y="304966"/>
                    </a:cubicBezTo>
                    <a:cubicBezTo>
                      <a:pt x="56551" y="293746"/>
                      <a:pt x="43507" y="297835"/>
                      <a:pt x="43507" y="29194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85" name="Freeform 2831">
                <a:extLst>
                  <a:ext uri="{FF2B5EF4-FFF2-40B4-BE49-F238E27FC236}">
                    <a16:creationId xmlns:a16="http://schemas.microsoft.com/office/drawing/2014/main" id="{750F005A-1DAE-E872-FD53-AEE67BA243F2}"/>
                  </a:ext>
                </a:extLst>
              </p:cNvPr>
              <p:cNvSpPr/>
              <p:nvPr/>
            </p:nvSpPr>
            <p:spPr>
              <a:xfrm>
                <a:off x="15458900" y="4775908"/>
                <a:ext cx="2828649" cy="1928071"/>
              </a:xfrm>
              <a:custGeom>
                <a:avLst/>
                <a:gdLst>
                  <a:gd name="connsiteX0" fmla="*/ 1199599 w 1199622"/>
                  <a:gd name="connsiteY0" fmla="*/ 148239 h 817689"/>
                  <a:gd name="connsiteX1" fmla="*/ 1183605 w 1199622"/>
                  <a:gd name="connsiteY1" fmla="*/ 144056 h 817689"/>
                  <a:gd name="connsiteX2" fmla="*/ 1164087 w 1199622"/>
                  <a:gd name="connsiteY2" fmla="*/ 151187 h 817689"/>
                  <a:gd name="connsiteX3" fmla="*/ 1146283 w 1199622"/>
                  <a:gd name="connsiteY3" fmla="*/ 155275 h 817689"/>
                  <a:gd name="connsiteX4" fmla="*/ 1127241 w 1199622"/>
                  <a:gd name="connsiteY4" fmla="*/ 147573 h 817689"/>
                  <a:gd name="connsiteX5" fmla="*/ 1123052 w 1199622"/>
                  <a:gd name="connsiteY5" fmla="*/ 130459 h 817689"/>
                  <a:gd name="connsiteX6" fmla="*/ 1108866 w 1199622"/>
                  <a:gd name="connsiteY6" fmla="*/ 120951 h 817689"/>
                  <a:gd name="connsiteX7" fmla="*/ 1088682 w 1199622"/>
                  <a:gd name="connsiteY7" fmla="*/ 112109 h 817689"/>
                  <a:gd name="connsiteX8" fmla="*/ 1069640 w 1199622"/>
                  <a:gd name="connsiteY8" fmla="*/ 104978 h 817689"/>
                  <a:gd name="connsiteX9" fmla="*/ 1061928 w 1199622"/>
                  <a:gd name="connsiteY9" fmla="*/ 93758 h 817689"/>
                  <a:gd name="connsiteX10" fmla="*/ 1051836 w 1199622"/>
                  <a:gd name="connsiteY10" fmla="*/ 69513 h 817689"/>
                  <a:gd name="connsiteX11" fmla="*/ 1039935 w 1199622"/>
                  <a:gd name="connsiteY11" fmla="*/ 45838 h 817689"/>
                  <a:gd name="connsiteX12" fmla="*/ 1030414 w 1199622"/>
                  <a:gd name="connsiteY12" fmla="*/ 27487 h 817689"/>
                  <a:gd name="connsiteX13" fmla="*/ 1017371 w 1199622"/>
                  <a:gd name="connsiteY13" fmla="*/ 12655 h 817689"/>
                  <a:gd name="connsiteX14" fmla="*/ 993093 w 1199622"/>
                  <a:gd name="connsiteY14" fmla="*/ 5619 h 817689"/>
                  <a:gd name="connsiteX15" fmla="*/ 970529 w 1199622"/>
                  <a:gd name="connsiteY15" fmla="*/ 2006 h 817689"/>
                  <a:gd name="connsiteX16" fmla="*/ 940919 w 1199622"/>
                  <a:gd name="connsiteY16" fmla="*/ 4383 h 817689"/>
                  <a:gd name="connsiteX17" fmla="*/ 915403 w 1199622"/>
                  <a:gd name="connsiteY17" fmla="*/ 12655 h 817689"/>
                  <a:gd name="connsiteX18" fmla="*/ 917212 w 1199622"/>
                  <a:gd name="connsiteY18" fmla="*/ 23304 h 817689"/>
                  <a:gd name="connsiteX19" fmla="*/ 923115 w 1199622"/>
                  <a:gd name="connsiteY19" fmla="*/ 37566 h 817689"/>
                  <a:gd name="connsiteX20" fmla="*/ 914260 w 1199622"/>
                  <a:gd name="connsiteY20" fmla="*/ 47644 h 817689"/>
                  <a:gd name="connsiteX21" fmla="*/ 901788 w 1199622"/>
                  <a:gd name="connsiteY21" fmla="*/ 66660 h 817689"/>
                  <a:gd name="connsiteX22" fmla="*/ 892267 w 1199622"/>
                  <a:gd name="connsiteY22" fmla="*/ 87388 h 817689"/>
                  <a:gd name="connsiteX23" fmla="*/ 883318 w 1199622"/>
                  <a:gd name="connsiteY23" fmla="*/ 96230 h 817689"/>
                  <a:gd name="connsiteX24" fmla="*/ 864276 w 1199622"/>
                  <a:gd name="connsiteY24" fmla="*/ 106309 h 817689"/>
                  <a:gd name="connsiteX25" fmla="*/ 844758 w 1199622"/>
                  <a:gd name="connsiteY25" fmla="*/ 100984 h 817689"/>
                  <a:gd name="connsiteX26" fmla="*/ 840284 w 1199622"/>
                  <a:gd name="connsiteY26" fmla="*/ 97656 h 817689"/>
                  <a:gd name="connsiteX27" fmla="*/ 824194 w 1199622"/>
                  <a:gd name="connsiteY27" fmla="*/ 129603 h 817689"/>
                  <a:gd name="connsiteX28" fmla="*/ 822956 w 1199622"/>
                  <a:gd name="connsiteY28" fmla="*/ 139967 h 817689"/>
                  <a:gd name="connsiteX29" fmla="*/ 820385 w 1199622"/>
                  <a:gd name="connsiteY29" fmla="*/ 150236 h 817689"/>
                  <a:gd name="connsiteX30" fmla="*/ 841045 w 1199622"/>
                  <a:gd name="connsiteY30" fmla="*/ 151567 h 817689"/>
                  <a:gd name="connsiteX31" fmla="*/ 860087 w 1199622"/>
                  <a:gd name="connsiteY31" fmla="*/ 154134 h 817689"/>
                  <a:gd name="connsiteX32" fmla="*/ 875473 w 1199622"/>
                  <a:gd name="connsiteY32" fmla="*/ 148785 h 817689"/>
                  <a:gd name="connsiteX33" fmla="*/ 879128 w 1199622"/>
                  <a:gd name="connsiteY33" fmla="*/ 151567 h 817689"/>
                  <a:gd name="connsiteX34" fmla="*/ 904930 w 1199622"/>
                  <a:gd name="connsiteY34" fmla="*/ 178665 h 817689"/>
                  <a:gd name="connsiteX35" fmla="*/ 884270 w 1199622"/>
                  <a:gd name="connsiteY35" fmla="*/ 181232 h 817689"/>
                  <a:gd name="connsiteX36" fmla="*/ 858468 w 1199622"/>
                  <a:gd name="connsiteY36" fmla="*/ 186366 h 817689"/>
                  <a:gd name="connsiteX37" fmla="*/ 833905 w 1199622"/>
                  <a:gd name="connsiteY37" fmla="*/ 196635 h 817689"/>
                  <a:gd name="connsiteX38" fmla="*/ 815815 w 1199622"/>
                  <a:gd name="connsiteY38" fmla="*/ 213464 h 817689"/>
                  <a:gd name="connsiteX39" fmla="*/ 786110 w 1199622"/>
                  <a:gd name="connsiteY39" fmla="*/ 222972 h 817689"/>
                  <a:gd name="connsiteX40" fmla="*/ 753835 w 1199622"/>
                  <a:gd name="connsiteY40" fmla="*/ 225539 h 817689"/>
                  <a:gd name="connsiteX41" fmla="*/ 734839 w 1199622"/>
                  <a:gd name="connsiteY41" fmla="*/ 230593 h 817689"/>
                  <a:gd name="connsiteX42" fmla="*/ 734793 w 1199622"/>
                  <a:gd name="connsiteY42" fmla="*/ 230674 h 817689"/>
                  <a:gd name="connsiteX43" fmla="*/ 739934 w 1199622"/>
                  <a:gd name="connsiteY43" fmla="*/ 253873 h 817689"/>
                  <a:gd name="connsiteX44" fmla="*/ 715371 w 1199622"/>
                  <a:gd name="connsiteY44" fmla="*/ 272889 h 817689"/>
                  <a:gd name="connsiteX45" fmla="*/ 679287 w 1199622"/>
                  <a:gd name="connsiteY45" fmla="*/ 288387 h 817689"/>
                  <a:gd name="connsiteX46" fmla="*/ 634063 w 1199622"/>
                  <a:gd name="connsiteY46" fmla="*/ 289718 h 817689"/>
                  <a:gd name="connsiteX47" fmla="*/ 599217 w 1199622"/>
                  <a:gd name="connsiteY47" fmla="*/ 307784 h 817689"/>
                  <a:gd name="connsiteX48" fmla="*/ 583698 w 1199622"/>
                  <a:gd name="connsiteY48" fmla="*/ 299987 h 817689"/>
                  <a:gd name="connsiteX49" fmla="*/ 563133 w 1199622"/>
                  <a:gd name="connsiteY49" fmla="*/ 294853 h 817689"/>
                  <a:gd name="connsiteX50" fmla="*/ 541139 w 1199622"/>
                  <a:gd name="connsiteY50" fmla="*/ 289718 h 817689"/>
                  <a:gd name="connsiteX51" fmla="*/ 504960 w 1199622"/>
                  <a:gd name="connsiteY51" fmla="*/ 282017 h 817689"/>
                  <a:gd name="connsiteX52" fmla="*/ 457356 w 1199622"/>
                  <a:gd name="connsiteY52" fmla="*/ 280686 h 817689"/>
                  <a:gd name="connsiteX53" fmla="*/ 431460 w 1199622"/>
                  <a:gd name="connsiteY53" fmla="*/ 278119 h 817689"/>
                  <a:gd name="connsiteX54" fmla="*/ 419844 w 1199622"/>
                  <a:gd name="connsiteY54" fmla="*/ 257486 h 817689"/>
                  <a:gd name="connsiteX55" fmla="*/ 404421 w 1199622"/>
                  <a:gd name="connsiteY55" fmla="*/ 240752 h 817689"/>
                  <a:gd name="connsiteX56" fmla="*/ 391472 w 1199622"/>
                  <a:gd name="connsiteY56" fmla="*/ 231244 h 817689"/>
                  <a:gd name="connsiteX57" fmla="*/ 376429 w 1199622"/>
                  <a:gd name="connsiteY57" fmla="*/ 221736 h 817689"/>
                  <a:gd name="connsiteX58" fmla="*/ 330730 w 1199622"/>
                  <a:gd name="connsiteY58" fmla="*/ 211277 h 817689"/>
                  <a:gd name="connsiteX59" fmla="*/ 335299 w 1199622"/>
                  <a:gd name="connsiteY59" fmla="*/ 194923 h 817689"/>
                  <a:gd name="connsiteX60" fmla="*/ 336537 w 1199622"/>
                  <a:gd name="connsiteY60" fmla="*/ 174861 h 817689"/>
                  <a:gd name="connsiteX61" fmla="*/ 325874 w 1199622"/>
                  <a:gd name="connsiteY61" fmla="*/ 159649 h 817689"/>
                  <a:gd name="connsiteX62" fmla="*/ 308641 w 1199622"/>
                  <a:gd name="connsiteY62" fmla="*/ 145767 h 817689"/>
                  <a:gd name="connsiteX63" fmla="*/ 290551 w 1199622"/>
                  <a:gd name="connsiteY63" fmla="*/ 136259 h 817689"/>
                  <a:gd name="connsiteX64" fmla="*/ 276175 w 1199622"/>
                  <a:gd name="connsiteY64" fmla="*/ 117813 h 817689"/>
                  <a:gd name="connsiteX65" fmla="*/ 275509 w 1199622"/>
                  <a:gd name="connsiteY65" fmla="*/ 115341 h 817689"/>
                  <a:gd name="connsiteX66" fmla="*/ 267892 w 1199622"/>
                  <a:gd name="connsiteY66" fmla="*/ 114200 h 817689"/>
                  <a:gd name="connsiteX67" fmla="*/ 262656 w 1199622"/>
                  <a:gd name="connsiteY67" fmla="*/ 111063 h 817689"/>
                  <a:gd name="connsiteX68" fmla="*/ 255705 w 1199622"/>
                  <a:gd name="connsiteY68" fmla="*/ 123898 h 817689"/>
                  <a:gd name="connsiteX69" fmla="*/ 247042 w 1199622"/>
                  <a:gd name="connsiteY69" fmla="*/ 134928 h 817689"/>
                  <a:gd name="connsiteX70" fmla="*/ 233998 w 1199622"/>
                  <a:gd name="connsiteY70" fmla="*/ 150141 h 817689"/>
                  <a:gd name="connsiteX71" fmla="*/ 236854 w 1199622"/>
                  <a:gd name="connsiteY71" fmla="*/ 166114 h 817689"/>
                  <a:gd name="connsiteX72" fmla="*/ 217813 w 1199622"/>
                  <a:gd name="connsiteY72" fmla="*/ 173055 h 817689"/>
                  <a:gd name="connsiteX73" fmla="*/ 199342 w 1199622"/>
                  <a:gd name="connsiteY73" fmla="*/ 171439 h 817689"/>
                  <a:gd name="connsiteX74" fmla="*/ 185823 w 1199622"/>
                  <a:gd name="connsiteY74" fmla="*/ 171439 h 817689"/>
                  <a:gd name="connsiteX75" fmla="*/ 173445 w 1199622"/>
                  <a:gd name="connsiteY75" fmla="*/ 209946 h 817689"/>
                  <a:gd name="connsiteX76" fmla="*/ 173445 w 1199622"/>
                  <a:gd name="connsiteY76" fmla="*/ 219454 h 817689"/>
                  <a:gd name="connsiteX77" fmla="*/ 159164 w 1199622"/>
                  <a:gd name="connsiteY77" fmla="*/ 215746 h 817689"/>
                  <a:gd name="connsiteX78" fmla="*/ 140123 w 1199622"/>
                  <a:gd name="connsiteY78" fmla="*/ 219454 h 817689"/>
                  <a:gd name="connsiteX79" fmla="*/ 128603 w 1199622"/>
                  <a:gd name="connsiteY79" fmla="*/ 227251 h 817689"/>
                  <a:gd name="connsiteX80" fmla="*/ 133077 w 1199622"/>
                  <a:gd name="connsiteY80" fmla="*/ 244555 h 817689"/>
                  <a:gd name="connsiteX81" fmla="*/ 141075 w 1199622"/>
                  <a:gd name="connsiteY81" fmla="*/ 266804 h 817689"/>
                  <a:gd name="connsiteX82" fmla="*/ 130412 w 1199622"/>
                  <a:gd name="connsiteY82" fmla="*/ 281827 h 817689"/>
                  <a:gd name="connsiteX83" fmla="*/ 129079 w 1199622"/>
                  <a:gd name="connsiteY83" fmla="*/ 294282 h 817689"/>
                  <a:gd name="connsiteX84" fmla="*/ 111275 w 1199622"/>
                  <a:gd name="connsiteY84" fmla="*/ 303220 h 817689"/>
                  <a:gd name="connsiteX85" fmla="*/ 95756 w 1199622"/>
                  <a:gd name="connsiteY85" fmla="*/ 312062 h 817689"/>
                  <a:gd name="connsiteX86" fmla="*/ 79761 w 1199622"/>
                  <a:gd name="connsiteY86" fmla="*/ 320905 h 817689"/>
                  <a:gd name="connsiteX87" fmla="*/ 61576 w 1199622"/>
                  <a:gd name="connsiteY87" fmla="*/ 326229 h 817689"/>
                  <a:gd name="connsiteX88" fmla="*/ 49580 w 1199622"/>
                  <a:gd name="connsiteY88" fmla="*/ 334216 h 817689"/>
                  <a:gd name="connsiteX89" fmla="*/ 37107 w 1199622"/>
                  <a:gd name="connsiteY89" fmla="*/ 330223 h 817689"/>
                  <a:gd name="connsiteX90" fmla="*/ 25112 w 1199622"/>
                  <a:gd name="connsiteY90" fmla="*/ 334216 h 817689"/>
                  <a:gd name="connsiteX91" fmla="*/ 13972 w 1199622"/>
                  <a:gd name="connsiteY91" fmla="*/ 341347 h 817689"/>
                  <a:gd name="connsiteX92" fmla="*/ 5117 w 1199622"/>
                  <a:gd name="connsiteY92" fmla="*/ 346671 h 817689"/>
                  <a:gd name="connsiteX93" fmla="*/ 1785 w 1199622"/>
                  <a:gd name="connsiteY93" fmla="*/ 356179 h 817689"/>
                  <a:gd name="connsiteX94" fmla="*/ 1785 w 1199622"/>
                  <a:gd name="connsiteY94" fmla="*/ 356179 h 817689"/>
                  <a:gd name="connsiteX95" fmla="*/ 4927 w 1199622"/>
                  <a:gd name="connsiteY95" fmla="*/ 373579 h 817689"/>
                  <a:gd name="connsiteX96" fmla="*/ 24730 w 1199622"/>
                  <a:gd name="connsiteY96" fmla="*/ 386225 h 817689"/>
                  <a:gd name="connsiteX97" fmla="*/ 28634 w 1199622"/>
                  <a:gd name="connsiteY97" fmla="*/ 413132 h 817689"/>
                  <a:gd name="connsiteX98" fmla="*/ 28063 w 1199622"/>
                  <a:gd name="connsiteY98" fmla="*/ 413132 h 817689"/>
                  <a:gd name="connsiteX99" fmla="*/ 46343 w 1199622"/>
                  <a:gd name="connsiteY99" fmla="*/ 427965 h 817689"/>
                  <a:gd name="connsiteX100" fmla="*/ 56530 w 1199622"/>
                  <a:gd name="connsiteY100" fmla="*/ 443083 h 817689"/>
                  <a:gd name="connsiteX101" fmla="*/ 72240 w 1199622"/>
                  <a:gd name="connsiteY101" fmla="*/ 451355 h 817689"/>
                  <a:gd name="connsiteX102" fmla="*/ 73001 w 1199622"/>
                  <a:gd name="connsiteY102" fmla="*/ 449453 h 817689"/>
                  <a:gd name="connsiteX103" fmla="*/ 80903 w 1199622"/>
                  <a:gd name="connsiteY103" fmla="*/ 448693 h 817689"/>
                  <a:gd name="connsiteX104" fmla="*/ 85378 w 1199622"/>
                  <a:gd name="connsiteY104" fmla="*/ 452496 h 817689"/>
                  <a:gd name="connsiteX105" fmla="*/ 108133 w 1199622"/>
                  <a:gd name="connsiteY105" fmla="*/ 439470 h 817689"/>
                  <a:gd name="connsiteX106" fmla="*/ 131173 w 1199622"/>
                  <a:gd name="connsiteY106" fmla="*/ 458486 h 817689"/>
                  <a:gd name="connsiteX107" fmla="*/ 111180 w 1199622"/>
                  <a:gd name="connsiteY107" fmla="*/ 482446 h 817689"/>
                  <a:gd name="connsiteX108" fmla="*/ 102706 w 1199622"/>
                  <a:gd name="connsiteY108" fmla="*/ 483302 h 817689"/>
                  <a:gd name="connsiteX109" fmla="*/ 101468 w 1199622"/>
                  <a:gd name="connsiteY109" fmla="*/ 490433 h 817689"/>
                  <a:gd name="connsiteX110" fmla="*/ 112513 w 1199622"/>
                  <a:gd name="connsiteY110" fmla="*/ 507832 h 817689"/>
                  <a:gd name="connsiteX111" fmla="*/ 100612 w 1199622"/>
                  <a:gd name="connsiteY111" fmla="*/ 514963 h 817689"/>
                  <a:gd name="connsiteX112" fmla="*/ 95946 w 1199622"/>
                  <a:gd name="connsiteY112" fmla="*/ 523616 h 817689"/>
                  <a:gd name="connsiteX113" fmla="*/ 102992 w 1199622"/>
                  <a:gd name="connsiteY113" fmla="*/ 539494 h 817689"/>
                  <a:gd name="connsiteX114" fmla="*/ 119653 w 1199622"/>
                  <a:gd name="connsiteY114" fmla="*/ 551284 h 817689"/>
                  <a:gd name="connsiteX115" fmla="*/ 131554 w 1199622"/>
                  <a:gd name="connsiteY115" fmla="*/ 561553 h 817689"/>
                  <a:gd name="connsiteX116" fmla="*/ 140218 w 1199622"/>
                  <a:gd name="connsiteY116" fmla="*/ 570300 h 817689"/>
                  <a:gd name="connsiteX117" fmla="*/ 140218 w 1199622"/>
                  <a:gd name="connsiteY117" fmla="*/ 571441 h 817689"/>
                  <a:gd name="connsiteX118" fmla="*/ 152500 w 1199622"/>
                  <a:gd name="connsiteY118" fmla="*/ 567638 h 817689"/>
                  <a:gd name="connsiteX119" fmla="*/ 168495 w 1199622"/>
                  <a:gd name="connsiteY119" fmla="*/ 570775 h 817689"/>
                  <a:gd name="connsiteX120" fmla="*/ 209339 w 1199622"/>
                  <a:gd name="connsiteY120" fmla="*/ 600536 h 817689"/>
                  <a:gd name="connsiteX121" fmla="*/ 247994 w 1199622"/>
                  <a:gd name="connsiteY121" fmla="*/ 616034 h 817689"/>
                  <a:gd name="connsiteX122" fmla="*/ 274271 w 1199622"/>
                  <a:gd name="connsiteY122" fmla="*/ 620883 h 817689"/>
                  <a:gd name="connsiteX123" fmla="*/ 278841 w 1199622"/>
                  <a:gd name="connsiteY123" fmla="*/ 620883 h 817689"/>
                  <a:gd name="connsiteX124" fmla="*/ 285410 w 1199622"/>
                  <a:gd name="connsiteY124" fmla="*/ 615939 h 817689"/>
                  <a:gd name="connsiteX125" fmla="*/ 291694 w 1199622"/>
                  <a:gd name="connsiteY125" fmla="*/ 626207 h 817689"/>
                  <a:gd name="connsiteX126" fmla="*/ 292837 w 1199622"/>
                  <a:gd name="connsiteY126" fmla="*/ 634955 h 817689"/>
                  <a:gd name="connsiteX127" fmla="*/ 297407 w 1199622"/>
                  <a:gd name="connsiteY127" fmla="*/ 626492 h 817689"/>
                  <a:gd name="connsiteX128" fmla="*/ 311593 w 1199622"/>
                  <a:gd name="connsiteY128" fmla="*/ 614037 h 817689"/>
                  <a:gd name="connsiteX129" fmla="*/ 328063 w 1199622"/>
                  <a:gd name="connsiteY129" fmla="*/ 616699 h 817689"/>
                  <a:gd name="connsiteX130" fmla="*/ 351200 w 1199622"/>
                  <a:gd name="connsiteY130" fmla="*/ 623070 h 817689"/>
                  <a:gd name="connsiteX131" fmla="*/ 358150 w 1199622"/>
                  <a:gd name="connsiteY131" fmla="*/ 620598 h 817689"/>
                  <a:gd name="connsiteX132" fmla="*/ 367670 w 1199622"/>
                  <a:gd name="connsiteY132" fmla="*/ 611945 h 817689"/>
                  <a:gd name="connsiteX133" fmla="*/ 375573 w 1199622"/>
                  <a:gd name="connsiteY133" fmla="*/ 604054 h 817689"/>
                  <a:gd name="connsiteX134" fmla="*/ 392995 w 1199622"/>
                  <a:gd name="connsiteY134" fmla="*/ 593024 h 817689"/>
                  <a:gd name="connsiteX135" fmla="*/ 416703 w 1199622"/>
                  <a:gd name="connsiteY135" fmla="*/ 592169 h 817689"/>
                  <a:gd name="connsiteX136" fmla="*/ 426985 w 1199622"/>
                  <a:gd name="connsiteY136" fmla="*/ 590647 h 817689"/>
                  <a:gd name="connsiteX137" fmla="*/ 434983 w 1199622"/>
                  <a:gd name="connsiteY137" fmla="*/ 604054 h 817689"/>
                  <a:gd name="connsiteX138" fmla="*/ 446408 w 1199622"/>
                  <a:gd name="connsiteY138" fmla="*/ 610329 h 817689"/>
                  <a:gd name="connsiteX139" fmla="*/ 449835 w 1199622"/>
                  <a:gd name="connsiteY139" fmla="*/ 608332 h 817689"/>
                  <a:gd name="connsiteX140" fmla="*/ 462025 w 1199622"/>
                  <a:gd name="connsiteY140" fmla="*/ 611193 h 817689"/>
                  <a:gd name="connsiteX141" fmla="*/ 463164 w 1199622"/>
                  <a:gd name="connsiteY141" fmla="*/ 614037 h 817689"/>
                  <a:gd name="connsiteX142" fmla="*/ 467639 w 1199622"/>
                  <a:gd name="connsiteY142" fmla="*/ 625161 h 817689"/>
                  <a:gd name="connsiteX143" fmla="*/ 475636 w 1199622"/>
                  <a:gd name="connsiteY143" fmla="*/ 634669 h 817689"/>
                  <a:gd name="connsiteX144" fmla="*/ 470686 w 1199622"/>
                  <a:gd name="connsiteY144" fmla="*/ 663954 h 817689"/>
                  <a:gd name="connsiteX145" fmla="*/ 454310 w 1199622"/>
                  <a:gd name="connsiteY145" fmla="*/ 691908 h 817689"/>
                  <a:gd name="connsiteX146" fmla="*/ 457832 w 1199622"/>
                  <a:gd name="connsiteY146" fmla="*/ 701416 h 817689"/>
                  <a:gd name="connsiteX147" fmla="*/ 476017 w 1199622"/>
                  <a:gd name="connsiteY147" fmla="*/ 704934 h 817689"/>
                  <a:gd name="connsiteX148" fmla="*/ 482206 w 1199622"/>
                  <a:gd name="connsiteY148" fmla="*/ 721383 h 817689"/>
                  <a:gd name="connsiteX149" fmla="*/ 489823 w 1199622"/>
                  <a:gd name="connsiteY149" fmla="*/ 730225 h 817689"/>
                  <a:gd name="connsiteX150" fmla="*/ 489823 w 1199622"/>
                  <a:gd name="connsiteY150" fmla="*/ 743536 h 817689"/>
                  <a:gd name="connsiteX151" fmla="*/ 500962 w 1199622"/>
                  <a:gd name="connsiteY151" fmla="*/ 748861 h 817689"/>
                  <a:gd name="connsiteX152" fmla="*/ 513339 w 1199622"/>
                  <a:gd name="connsiteY152" fmla="*/ 755516 h 817689"/>
                  <a:gd name="connsiteX153" fmla="*/ 522384 w 1199622"/>
                  <a:gd name="connsiteY153" fmla="*/ 753710 h 817689"/>
                  <a:gd name="connsiteX154" fmla="*/ 531904 w 1199622"/>
                  <a:gd name="connsiteY154" fmla="*/ 763218 h 817689"/>
                  <a:gd name="connsiteX155" fmla="*/ 532666 w 1199622"/>
                  <a:gd name="connsiteY155" fmla="*/ 747340 h 817689"/>
                  <a:gd name="connsiteX156" fmla="*/ 535808 w 1199622"/>
                  <a:gd name="connsiteY156" fmla="*/ 737071 h 817689"/>
                  <a:gd name="connsiteX157" fmla="*/ 549328 w 1199622"/>
                  <a:gd name="connsiteY157" fmla="*/ 732317 h 817689"/>
                  <a:gd name="connsiteX158" fmla="*/ 564370 w 1199622"/>
                  <a:gd name="connsiteY158" fmla="*/ 730795 h 817689"/>
                  <a:gd name="connsiteX159" fmla="*/ 581698 w 1199622"/>
                  <a:gd name="connsiteY159" fmla="*/ 730795 h 817689"/>
                  <a:gd name="connsiteX160" fmla="*/ 595218 w 1199622"/>
                  <a:gd name="connsiteY160" fmla="*/ 728418 h 817689"/>
                  <a:gd name="connsiteX161" fmla="*/ 611022 w 1199622"/>
                  <a:gd name="connsiteY161" fmla="*/ 718150 h 817689"/>
                  <a:gd name="connsiteX162" fmla="*/ 627589 w 1199622"/>
                  <a:gd name="connsiteY162" fmla="*/ 726802 h 817689"/>
                  <a:gd name="connsiteX163" fmla="*/ 633206 w 1199622"/>
                  <a:gd name="connsiteY163" fmla="*/ 738687 h 817689"/>
                  <a:gd name="connsiteX164" fmla="*/ 652914 w 1199622"/>
                  <a:gd name="connsiteY164" fmla="*/ 753710 h 817689"/>
                  <a:gd name="connsiteX165" fmla="*/ 657103 w 1199622"/>
                  <a:gd name="connsiteY165" fmla="*/ 756943 h 817689"/>
                  <a:gd name="connsiteX166" fmla="*/ 669290 w 1199622"/>
                  <a:gd name="connsiteY166" fmla="*/ 753710 h 817689"/>
                  <a:gd name="connsiteX167" fmla="*/ 680239 w 1199622"/>
                  <a:gd name="connsiteY167" fmla="*/ 754280 h 817689"/>
                  <a:gd name="connsiteX168" fmla="*/ 691759 w 1199622"/>
                  <a:gd name="connsiteY168" fmla="*/ 754280 h 817689"/>
                  <a:gd name="connsiteX169" fmla="*/ 697090 w 1199622"/>
                  <a:gd name="connsiteY169" fmla="*/ 762647 h 817689"/>
                  <a:gd name="connsiteX170" fmla="*/ 701566 w 1199622"/>
                  <a:gd name="connsiteY170" fmla="*/ 780047 h 817689"/>
                  <a:gd name="connsiteX171" fmla="*/ 706897 w 1199622"/>
                  <a:gd name="connsiteY171" fmla="*/ 771490 h 817689"/>
                  <a:gd name="connsiteX172" fmla="*/ 735460 w 1199622"/>
                  <a:gd name="connsiteY172" fmla="*/ 754661 h 817689"/>
                  <a:gd name="connsiteX173" fmla="*/ 774590 w 1199622"/>
                  <a:gd name="connsiteY173" fmla="*/ 731841 h 817689"/>
                  <a:gd name="connsiteX174" fmla="*/ 794108 w 1199622"/>
                  <a:gd name="connsiteY174" fmla="*/ 732412 h 817689"/>
                  <a:gd name="connsiteX175" fmla="*/ 828763 w 1199622"/>
                  <a:gd name="connsiteY175" fmla="*/ 726802 h 817689"/>
                  <a:gd name="connsiteX176" fmla="*/ 840665 w 1199622"/>
                  <a:gd name="connsiteY176" fmla="*/ 716438 h 817689"/>
                  <a:gd name="connsiteX177" fmla="*/ 852470 w 1199622"/>
                  <a:gd name="connsiteY177" fmla="*/ 706930 h 817689"/>
                  <a:gd name="connsiteX178" fmla="*/ 863991 w 1199622"/>
                  <a:gd name="connsiteY178" fmla="*/ 694855 h 817689"/>
                  <a:gd name="connsiteX179" fmla="*/ 877701 w 1199622"/>
                  <a:gd name="connsiteY179" fmla="*/ 686203 h 817689"/>
                  <a:gd name="connsiteX180" fmla="*/ 887221 w 1199622"/>
                  <a:gd name="connsiteY180" fmla="*/ 676695 h 817689"/>
                  <a:gd name="connsiteX181" fmla="*/ 895885 w 1199622"/>
                  <a:gd name="connsiteY181" fmla="*/ 669279 h 817689"/>
                  <a:gd name="connsiteX182" fmla="*/ 898551 w 1199622"/>
                  <a:gd name="connsiteY182" fmla="*/ 653876 h 817689"/>
                  <a:gd name="connsiteX183" fmla="*/ 895885 w 1199622"/>
                  <a:gd name="connsiteY183" fmla="*/ 644368 h 817689"/>
                  <a:gd name="connsiteX184" fmla="*/ 909786 w 1199622"/>
                  <a:gd name="connsiteY184" fmla="*/ 637902 h 817689"/>
                  <a:gd name="connsiteX185" fmla="*/ 919307 w 1199622"/>
                  <a:gd name="connsiteY185" fmla="*/ 624020 h 817689"/>
                  <a:gd name="connsiteX186" fmla="*/ 932350 w 1199622"/>
                  <a:gd name="connsiteY186" fmla="*/ 611850 h 817689"/>
                  <a:gd name="connsiteX187" fmla="*/ 936539 w 1199622"/>
                  <a:gd name="connsiteY187" fmla="*/ 595591 h 817689"/>
                  <a:gd name="connsiteX188" fmla="*/ 939776 w 1199622"/>
                  <a:gd name="connsiteY188" fmla="*/ 587890 h 817689"/>
                  <a:gd name="connsiteX189" fmla="*/ 948345 w 1199622"/>
                  <a:gd name="connsiteY189" fmla="*/ 575815 h 817689"/>
                  <a:gd name="connsiteX190" fmla="*/ 940062 w 1199622"/>
                  <a:gd name="connsiteY190" fmla="*/ 573438 h 817689"/>
                  <a:gd name="connsiteX191" fmla="*/ 928541 w 1199622"/>
                  <a:gd name="connsiteY191" fmla="*/ 569254 h 817689"/>
                  <a:gd name="connsiteX192" fmla="*/ 921401 w 1199622"/>
                  <a:gd name="connsiteY192" fmla="*/ 565166 h 817689"/>
                  <a:gd name="connsiteX193" fmla="*/ 942442 w 1199622"/>
                  <a:gd name="connsiteY193" fmla="*/ 554802 h 817689"/>
                  <a:gd name="connsiteX194" fmla="*/ 930255 w 1199622"/>
                  <a:gd name="connsiteY194" fmla="*/ 543773 h 817689"/>
                  <a:gd name="connsiteX195" fmla="*/ 912547 w 1199622"/>
                  <a:gd name="connsiteY195" fmla="*/ 530747 h 817689"/>
                  <a:gd name="connsiteX196" fmla="*/ 923781 w 1199622"/>
                  <a:gd name="connsiteY196" fmla="*/ 530176 h 817689"/>
                  <a:gd name="connsiteX197" fmla="*/ 941585 w 1199622"/>
                  <a:gd name="connsiteY197" fmla="*/ 533789 h 817689"/>
                  <a:gd name="connsiteX198" fmla="*/ 924638 w 1199622"/>
                  <a:gd name="connsiteY198" fmla="*/ 514773 h 817689"/>
                  <a:gd name="connsiteX199" fmla="*/ 921116 w 1199622"/>
                  <a:gd name="connsiteY199" fmla="*/ 502603 h 817689"/>
                  <a:gd name="connsiteX200" fmla="*/ 908357 w 1199622"/>
                  <a:gd name="connsiteY200" fmla="*/ 478357 h 817689"/>
                  <a:gd name="connsiteX201" fmla="*/ 890553 w 1199622"/>
                  <a:gd name="connsiteY201" fmla="*/ 465902 h 817689"/>
                  <a:gd name="connsiteX202" fmla="*/ 900074 w 1199622"/>
                  <a:gd name="connsiteY202" fmla="*/ 446886 h 817689"/>
                  <a:gd name="connsiteX203" fmla="*/ 909595 w 1199622"/>
                  <a:gd name="connsiteY203" fmla="*/ 436237 h 817689"/>
                  <a:gd name="connsiteX204" fmla="*/ 920544 w 1199622"/>
                  <a:gd name="connsiteY204" fmla="*/ 428536 h 817689"/>
                  <a:gd name="connsiteX205" fmla="*/ 932635 w 1199622"/>
                  <a:gd name="connsiteY205" fmla="*/ 422355 h 817689"/>
                  <a:gd name="connsiteX206" fmla="*/ 955486 w 1199622"/>
                  <a:gd name="connsiteY206" fmla="*/ 415509 h 817689"/>
                  <a:gd name="connsiteX207" fmla="*/ 943965 w 1199622"/>
                  <a:gd name="connsiteY207" fmla="*/ 402769 h 817689"/>
                  <a:gd name="connsiteX208" fmla="*/ 924352 w 1199622"/>
                  <a:gd name="connsiteY208" fmla="*/ 394782 h 817689"/>
                  <a:gd name="connsiteX209" fmla="*/ 897694 w 1199622"/>
                  <a:gd name="connsiteY209" fmla="*/ 412277 h 817689"/>
                  <a:gd name="connsiteX210" fmla="*/ 885222 w 1199622"/>
                  <a:gd name="connsiteY210" fmla="*/ 396303 h 817689"/>
                  <a:gd name="connsiteX211" fmla="*/ 864562 w 1199622"/>
                  <a:gd name="connsiteY211" fmla="*/ 389172 h 817689"/>
                  <a:gd name="connsiteX212" fmla="*/ 864562 w 1199622"/>
                  <a:gd name="connsiteY212" fmla="*/ 364356 h 817689"/>
                  <a:gd name="connsiteX213" fmla="*/ 889411 w 1199622"/>
                  <a:gd name="connsiteY213" fmla="*/ 356940 h 817689"/>
                  <a:gd name="connsiteX214" fmla="*/ 912832 w 1199622"/>
                  <a:gd name="connsiteY214" fmla="*/ 340681 h 817689"/>
                  <a:gd name="connsiteX215" fmla="*/ 946917 w 1199622"/>
                  <a:gd name="connsiteY215" fmla="*/ 327370 h 817689"/>
                  <a:gd name="connsiteX216" fmla="*/ 933207 w 1199622"/>
                  <a:gd name="connsiteY216" fmla="*/ 354563 h 817689"/>
                  <a:gd name="connsiteX217" fmla="*/ 930255 w 1199622"/>
                  <a:gd name="connsiteY217" fmla="*/ 369966 h 817689"/>
                  <a:gd name="connsiteX218" fmla="*/ 944251 w 1199622"/>
                  <a:gd name="connsiteY218" fmla="*/ 369966 h 817689"/>
                  <a:gd name="connsiteX219" fmla="*/ 981287 w 1199622"/>
                  <a:gd name="connsiteY219" fmla="*/ 349239 h 817689"/>
                  <a:gd name="connsiteX220" fmla="*/ 990808 w 1199622"/>
                  <a:gd name="connsiteY220" fmla="*/ 348003 h 817689"/>
                  <a:gd name="connsiteX221" fmla="*/ 996520 w 1199622"/>
                  <a:gd name="connsiteY221" fmla="*/ 339160 h 817689"/>
                  <a:gd name="connsiteX222" fmla="*/ 1033937 w 1199622"/>
                  <a:gd name="connsiteY222" fmla="*/ 318528 h 817689"/>
                  <a:gd name="connsiteX223" fmla="*/ 1046790 w 1199622"/>
                  <a:gd name="connsiteY223" fmla="*/ 304361 h 817689"/>
                  <a:gd name="connsiteX224" fmla="*/ 1059739 w 1199622"/>
                  <a:gd name="connsiteY224" fmla="*/ 309590 h 817689"/>
                  <a:gd name="connsiteX225" fmla="*/ 1072592 w 1199622"/>
                  <a:gd name="connsiteY225" fmla="*/ 305692 h 817689"/>
                  <a:gd name="connsiteX226" fmla="*/ 1080399 w 1199622"/>
                  <a:gd name="connsiteY226" fmla="*/ 297990 h 817689"/>
                  <a:gd name="connsiteX227" fmla="*/ 1094585 w 1199622"/>
                  <a:gd name="connsiteY227" fmla="*/ 287627 h 817689"/>
                  <a:gd name="connsiteX228" fmla="*/ 1106200 w 1199622"/>
                  <a:gd name="connsiteY228" fmla="*/ 272129 h 817689"/>
                  <a:gd name="connsiteX229" fmla="*/ 1122957 w 1199622"/>
                  <a:gd name="connsiteY229" fmla="*/ 278594 h 817689"/>
                  <a:gd name="connsiteX230" fmla="*/ 1128479 w 1199622"/>
                  <a:gd name="connsiteY230" fmla="*/ 279450 h 817689"/>
                  <a:gd name="connsiteX231" fmla="*/ 1133430 w 1199622"/>
                  <a:gd name="connsiteY231" fmla="*/ 275742 h 817689"/>
                  <a:gd name="connsiteX232" fmla="*/ 1132001 w 1199622"/>
                  <a:gd name="connsiteY232" fmla="*/ 256726 h 817689"/>
                  <a:gd name="connsiteX233" fmla="*/ 1130764 w 1199622"/>
                  <a:gd name="connsiteY233" fmla="*/ 240182 h 817689"/>
                  <a:gd name="connsiteX234" fmla="*/ 1133716 w 1199622"/>
                  <a:gd name="connsiteY234" fmla="*/ 225920 h 817689"/>
                  <a:gd name="connsiteX235" fmla="*/ 1150282 w 1199622"/>
                  <a:gd name="connsiteY235" fmla="*/ 218218 h 817689"/>
                  <a:gd name="connsiteX236" fmla="*/ 1168086 w 1199622"/>
                  <a:gd name="connsiteY236" fmla="*/ 218218 h 817689"/>
                  <a:gd name="connsiteX237" fmla="*/ 1177606 w 1199622"/>
                  <a:gd name="connsiteY237" fmla="*/ 205192 h 817689"/>
                  <a:gd name="connsiteX238" fmla="*/ 1189412 w 1199622"/>
                  <a:gd name="connsiteY238" fmla="*/ 189884 h 817689"/>
                  <a:gd name="connsiteX239" fmla="*/ 1200075 w 1199622"/>
                  <a:gd name="connsiteY239" fmla="*/ 164403 h 817689"/>
                  <a:gd name="connsiteX240" fmla="*/ 1199599 w 1199622"/>
                  <a:gd name="connsiteY240" fmla="*/ 148239 h 817689"/>
                  <a:gd name="connsiteX241" fmla="*/ 909215 w 1199622"/>
                  <a:gd name="connsiteY241" fmla="*/ 708642 h 817689"/>
                  <a:gd name="connsiteX242" fmla="*/ 919878 w 1199622"/>
                  <a:gd name="connsiteY242" fmla="*/ 742966 h 817689"/>
                  <a:gd name="connsiteX243" fmla="*/ 944822 w 1199622"/>
                  <a:gd name="connsiteY243" fmla="*/ 680783 h 817689"/>
                  <a:gd name="connsiteX244" fmla="*/ 909215 w 1199622"/>
                  <a:gd name="connsiteY244" fmla="*/ 708642 h 817689"/>
                  <a:gd name="connsiteX245" fmla="*/ 697662 w 1199622"/>
                  <a:gd name="connsiteY245" fmla="*/ 789365 h 817689"/>
                  <a:gd name="connsiteX246" fmla="*/ 678620 w 1199622"/>
                  <a:gd name="connsiteY246" fmla="*/ 816558 h 817689"/>
                  <a:gd name="connsiteX247" fmla="*/ 712419 w 1199622"/>
                  <a:gd name="connsiteY247" fmla="*/ 814846 h 817689"/>
                  <a:gd name="connsiteX248" fmla="*/ 723083 w 1199622"/>
                  <a:gd name="connsiteY248" fmla="*/ 791171 h 817689"/>
                  <a:gd name="connsiteX249" fmla="*/ 697662 w 1199622"/>
                  <a:gd name="connsiteY249" fmla="*/ 789365 h 81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</a:cxnLst>
                <a:rect l="l" t="t" r="r" b="b"/>
                <a:pathLst>
                  <a:path w="1199622" h="817689">
                    <a:moveTo>
                      <a:pt x="1199599" y="148239"/>
                    </a:moveTo>
                    <a:cubicBezTo>
                      <a:pt x="1200266" y="137590"/>
                      <a:pt x="1187794" y="141108"/>
                      <a:pt x="1183605" y="144056"/>
                    </a:cubicBezTo>
                    <a:cubicBezTo>
                      <a:pt x="1179415" y="147003"/>
                      <a:pt x="1167610" y="144056"/>
                      <a:pt x="1164087" y="151187"/>
                    </a:cubicBezTo>
                    <a:cubicBezTo>
                      <a:pt x="1160564" y="158318"/>
                      <a:pt x="1154566" y="154134"/>
                      <a:pt x="1146283" y="155275"/>
                    </a:cubicBezTo>
                    <a:cubicBezTo>
                      <a:pt x="1137999" y="156416"/>
                      <a:pt x="1126098" y="152898"/>
                      <a:pt x="1127241" y="147573"/>
                    </a:cubicBezTo>
                    <a:cubicBezTo>
                      <a:pt x="1128384" y="142249"/>
                      <a:pt x="1122480" y="136925"/>
                      <a:pt x="1123052" y="130459"/>
                    </a:cubicBezTo>
                    <a:cubicBezTo>
                      <a:pt x="1123624" y="123994"/>
                      <a:pt x="1114769" y="126941"/>
                      <a:pt x="1108866" y="120951"/>
                    </a:cubicBezTo>
                    <a:cubicBezTo>
                      <a:pt x="1103399" y="115709"/>
                      <a:pt x="1096246" y="112575"/>
                      <a:pt x="1088682" y="112109"/>
                    </a:cubicBezTo>
                    <a:cubicBezTo>
                      <a:pt x="1086301" y="113250"/>
                      <a:pt x="1079161" y="105643"/>
                      <a:pt x="1069640" y="104978"/>
                    </a:cubicBezTo>
                    <a:cubicBezTo>
                      <a:pt x="1060119" y="104312"/>
                      <a:pt x="1060690" y="97942"/>
                      <a:pt x="1061928" y="93758"/>
                    </a:cubicBezTo>
                    <a:cubicBezTo>
                      <a:pt x="1063166" y="89575"/>
                      <a:pt x="1053645" y="76549"/>
                      <a:pt x="1051836" y="69513"/>
                    </a:cubicBezTo>
                    <a:cubicBezTo>
                      <a:pt x="1050027" y="62477"/>
                      <a:pt x="1042982" y="61241"/>
                      <a:pt x="1039935" y="45838"/>
                    </a:cubicBezTo>
                    <a:cubicBezTo>
                      <a:pt x="1036888" y="30435"/>
                      <a:pt x="1028701" y="34618"/>
                      <a:pt x="1030414" y="27487"/>
                    </a:cubicBezTo>
                    <a:cubicBezTo>
                      <a:pt x="1032128" y="20356"/>
                      <a:pt x="1020322" y="16838"/>
                      <a:pt x="1017371" y="12655"/>
                    </a:cubicBezTo>
                    <a:cubicBezTo>
                      <a:pt x="1014419" y="8471"/>
                      <a:pt x="1001947" y="10278"/>
                      <a:pt x="993093" y="5619"/>
                    </a:cubicBezTo>
                    <a:cubicBezTo>
                      <a:pt x="984239" y="960"/>
                      <a:pt x="978812" y="4383"/>
                      <a:pt x="970529" y="2006"/>
                    </a:cubicBezTo>
                    <a:cubicBezTo>
                      <a:pt x="960595" y="1348"/>
                      <a:pt x="950619" y="2148"/>
                      <a:pt x="940919" y="4383"/>
                    </a:cubicBezTo>
                    <a:cubicBezTo>
                      <a:pt x="931549" y="2474"/>
                      <a:pt x="921864" y="5614"/>
                      <a:pt x="915403" y="12655"/>
                    </a:cubicBezTo>
                    <a:cubicBezTo>
                      <a:pt x="907120" y="23969"/>
                      <a:pt x="913689" y="23304"/>
                      <a:pt x="917212" y="23304"/>
                    </a:cubicBezTo>
                    <a:cubicBezTo>
                      <a:pt x="920734" y="23304"/>
                      <a:pt x="922543" y="33953"/>
                      <a:pt x="923115" y="37566"/>
                    </a:cubicBezTo>
                    <a:cubicBezTo>
                      <a:pt x="923686" y="41179"/>
                      <a:pt x="917212" y="46408"/>
                      <a:pt x="914260" y="47644"/>
                    </a:cubicBezTo>
                    <a:cubicBezTo>
                      <a:pt x="908710" y="52954"/>
                      <a:pt x="904444" y="59457"/>
                      <a:pt x="901788" y="66660"/>
                    </a:cubicBezTo>
                    <a:cubicBezTo>
                      <a:pt x="900646" y="71414"/>
                      <a:pt x="891125" y="83204"/>
                      <a:pt x="892267" y="87388"/>
                    </a:cubicBezTo>
                    <a:cubicBezTo>
                      <a:pt x="893410" y="91571"/>
                      <a:pt x="887507" y="95660"/>
                      <a:pt x="883318" y="96230"/>
                    </a:cubicBezTo>
                    <a:cubicBezTo>
                      <a:pt x="876784" y="99226"/>
                      <a:pt x="870426" y="102591"/>
                      <a:pt x="864276" y="106309"/>
                    </a:cubicBezTo>
                    <a:cubicBezTo>
                      <a:pt x="860753" y="107450"/>
                      <a:pt x="846567" y="105073"/>
                      <a:pt x="844758" y="100984"/>
                    </a:cubicBezTo>
                    <a:cubicBezTo>
                      <a:pt x="843728" y="99362"/>
                      <a:pt x="842135" y="98177"/>
                      <a:pt x="840284" y="97656"/>
                    </a:cubicBezTo>
                    <a:lnTo>
                      <a:pt x="824194" y="129603"/>
                    </a:lnTo>
                    <a:lnTo>
                      <a:pt x="822956" y="139967"/>
                    </a:lnTo>
                    <a:cubicBezTo>
                      <a:pt x="822956" y="139967"/>
                      <a:pt x="812673" y="142534"/>
                      <a:pt x="820385" y="150236"/>
                    </a:cubicBezTo>
                    <a:cubicBezTo>
                      <a:pt x="828097" y="157937"/>
                      <a:pt x="829430" y="151567"/>
                      <a:pt x="841045" y="151567"/>
                    </a:cubicBezTo>
                    <a:cubicBezTo>
                      <a:pt x="852661" y="151567"/>
                      <a:pt x="857802" y="161075"/>
                      <a:pt x="860087" y="154134"/>
                    </a:cubicBezTo>
                    <a:cubicBezTo>
                      <a:pt x="862856" y="148414"/>
                      <a:pt x="869745" y="146019"/>
                      <a:pt x="875473" y="148785"/>
                    </a:cubicBezTo>
                    <a:cubicBezTo>
                      <a:pt x="876866" y="149458"/>
                      <a:pt x="878110" y="150404"/>
                      <a:pt x="879128" y="151567"/>
                    </a:cubicBezTo>
                    <a:cubicBezTo>
                      <a:pt x="885508" y="159268"/>
                      <a:pt x="906168" y="172199"/>
                      <a:pt x="904930" y="178665"/>
                    </a:cubicBezTo>
                    <a:cubicBezTo>
                      <a:pt x="903692" y="185130"/>
                      <a:pt x="891982" y="183799"/>
                      <a:pt x="884270" y="181232"/>
                    </a:cubicBezTo>
                    <a:cubicBezTo>
                      <a:pt x="876558" y="178665"/>
                      <a:pt x="866180" y="186366"/>
                      <a:pt x="858468" y="186366"/>
                    </a:cubicBezTo>
                    <a:cubicBezTo>
                      <a:pt x="849227" y="186332"/>
                      <a:pt x="840366" y="190036"/>
                      <a:pt x="833905" y="196635"/>
                    </a:cubicBezTo>
                    <a:cubicBezTo>
                      <a:pt x="826193" y="204431"/>
                      <a:pt x="827430" y="212133"/>
                      <a:pt x="815815" y="213464"/>
                    </a:cubicBezTo>
                    <a:cubicBezTo>
                      <a:pt x="805111" y="213112"/>
                      <a:pt x="794615" y="216472"/>
                      <a:pt x="786110" y="222972"/>
                    </a:cubicBezTo>
                    <a:cubicBezTo>
                      <a:pt x="776551" y="229431"/>
                      <a:pt x="764297" y="230406"/>
                      <a:pt x="753835" y="225539"/>
                    </a:cubicBezTo>
                    <a:cubicBezTo>
                      <a:pt x="747192" y="221696"/>
                      <a:pt x="738687" y="223959"/>
                      <a:pt x="734839" y="230593"/>
                    </a:cubicBezTo>
                    <a:cubicBezTo>
                      <a:pt x="734823" y="230620"/>
                      <a:pt x="734808" y="230647"/>
                      <a:pt x="734793" y="230674"/>
                    </a:cubicBezTo>
                    <a:cubicBezTo>
                      <a:pt x="729652" y="239706"/>
                      <a:pt x="741267" y="243605"/>
                      <a:pt x="739934" y="253873"/>
                    </a:cubicBezTo>
                    <a:cubicBezTo>
                      <a:pt x="738602" y="264142"/>
                      <a:pt x="725748" y="261670"/>
                      <a:pt x="715371" y="272889"/>
                    </a:cubicBezTo>
                    <a:cubicBezTo>
                      <a:pt x="706245" y="283150"/>
                      <a:pt x="693023" y="288829"/>
                      <a:pt x="679287" y="288387"/>
                    </a:cubicBezTo>
                    <a:cubicBezTo>
                      <a:pt x="669766" y="287151"/>
                      <a:pt x="650724" y="282017"/>
                      <a:pt x="634063" y="289718"/>
                    </a:cubicBezTo>
                    <a:cubicBezTo>
                      <a:pt x="617401" y="297420"/>
                      <a:pt x="605500" y="308734"/>
                      <a:pt x="599217" y="307784"/>
                    </a:cubicBezTo>
                    <a:cubicBezTo>
                      <a:pt x="592933" y="306833"/>
                      <a:pt x="592743" y="298751"/>
                      <a:pt x="583698" y="299987"/>
                    </a:cubicBezTo>
                    <a:cubicBezTo>
                      <a:pt x="576430" y="301109"/>
                      <a:pt x="569017" y="299258"/>
                      <a:pt x="563133" y="294853"/>
                    </a:cubicBezTo>
                    <a:cubicBezTo>
                      <a:pt x="556658" y="290954"/>
                      <a:pt x="551517" y="297420"/>
                      <a:pt x="541139" y="289718"/>
                    </a:cubicBezTo>
                    <a:cubicBezTo>
                      <a:pt x="530762" y="282017"/>
                      <a:pt x="512577" y="283253"/>
                      <a:pt x="504960" y="282017"/>
                    </a:cubicBezTo>
                    <a:cubicBezTo>
                      <a:pt x="497344" y="280781"/>
                      <a:pt x="467544" y="282017"/>
                      <a:pt x="457356" y="280686"/>
                    </a:cubicBezTo>
                    <a:cubicBezTo>
                      <a:pt x="447169" y="279355"/>
                      <a:pt x="432792" y="283253"/>
                      <a:pt x="431460" y="278119"/>
                    </a:cubicBezTo>
                    <a:cubicBezTo>
                      <a:pt x="430127" y="272984"/>
                      <a:pt x="422510" y="269086"/>
                      <a:pt x="419844" y="257486"/>
                    </a:cubicBezTo>
                    <a:cubicBezTo>
                      <a:pt x="418978" y="249114"/>
                      <a:pt x="412704" y="242307"/>
                      <a:pt x="404421" y="240752"/>
                    </a:cubicBezTo>
                    <a:cubicBezTo>
                      <a:pt x="397947" y="239421"/>
                      <a:pt x="397185" y="232575"/>
                      <a:pt x="391472" y="231244"/>
                    </a:cubicBezTo>
                    <a:cubicBezTo>
                      <a:pt x="388712" y="231244"/>
                      <a:pt x="385474" y="221736"/>
                      <a:pt x="376429" y="221736"/>
                    </a:cubicBezTo>
                    <a:cubicBezTo>
                      <a:pt x="367384" y="221736"/>
                      <a:pt x="335490" y="218884"/>
                      <a:pt x="330730" y="211277"/>
                    </a:cubicBezTo>
                    <a:cubicBezTo>
                      <a:pt x="325969" y="203671"/>
                      <a:pt x="335299" y="202245"/>
                      <a:pt x="335299" y="194923"/>
                    </a:cubicBezTo>
                    <a:cubicBezTo>
                      <a:pt x="335299" y="187602"/>
                      <a:pt x="340155" y="177714"/>
                      <a:pt x="336537" y="174861"/>
                    </a:cubicBezTo>
                    <a:cubicBezTo>
                      <a:pt x="331434" y="171070"/>
                      <a:pt x="327694" y="165735"/>
                      <a:pt x="325874" y="159649"/>
                    </a:cubicBezTo>
                    <a:cubicBezTo>
                      <a:pt x="322954" y="152332"/>
                      <a:pt x="316420" y="147068"/>
                      <a:pt x="308641" y="145767"/>
                    </a:cubicBezTo>
                    <a:cubicBezTo>
                      <a:pt x="301755" y="144593"/>
                      <a:pt x="295419" y="141264"/>
                      <a:pt x="290551" y="136259"/>
                    </a:cubicBezTo>
                    <a:cubicBezTo>
                      <a:pt x="284459" y="130839"/>
                      <a:pt x="278651" y="131315"/>
                      <a:pt x="276175" y="117813"/>
                    </a:cubicBezTo>
                    <a:cubicBezTo>
                      <a:pt x="276055" y="116965"/>
                      <a:pt x="275831" y="116135"/>
                      <a:pt x="275509" y="115341"/>
                    </a:cubicBezTo>
                    <a:cubicBezTo>
                      <a:pt x="273129" y="115341"/>
                      <a:pt x="269891" y="114200"/>
                      <a:pt x="267892" y="114200"/>
                    </a:cubicBezTo>
                    <a:cubicBezTo>
                      <a:pt x="265817" y="113841"/>
                      <a:pt x="263950" y="112722"/>
                      <a:pt x="262656" y="111063"/>
                    </a:cubicBezTo>
                    <a:cubicBezTo>
                      <a:pt x="261037" y="116672"/>
                      <a:pt x="255705" y="119430"/>
                      <a:pt x="255705" y="123898"/>
                    </a:cubicBezTo>
                    <a:cubicBezTo>
                      <a:pt x="255705" y="128367"/>
                      <a:pt x="253706" y="134928"/>
                      <a:pt x="247042" y="134928"/>
                    </a:cubicBezTo>
                    <a:cubicBezTo>
                      <a:pt x="240377" y="134928"/>
                      <a:pt x="234379" y="139872"/>
                      <a:pt x="233998" y="150141"/>
                    </a:cubicBezTo>
                    <a:cubicBezTo>
                      <a:pt x="233617" y="160409"/>
                      <a:pt x="239711" y="161645"/>
                      <a:pt x="236854" y="166114"/>
                    </a:cubicBezTo>
                    <a:cubicBezTo>
                      <a:pt x="232055" y="171441"/>
                      <a:pt x="224920" y="174042"/>
                      <a:pt x="217813" y="173055"/>
                    </a:cubicBezTo>
                    <a:cubicBezTo>
                      <a:pt x="211741" y="171791"/>
                      <a:pt x="205542" y="171248"/>
                      <a:pt x="199342" y="171439"/>
                    </a:cubicBezTo>
                    <a:cubicBezTo>
                      <a:pt x="192773" y="170583"/>
                      <a:pt x="187822" y="162406"/>
                      <a:pt x="185823" y="171439"/>
                    </a:cubicBezTo>
                    <a:cubicBezTo>
                      <a:pt x="183823" y="180471"/>
                      <a:pt x="170209" y="207094"/>
                      <a:pt x="173445" y="209946"/>
                    </a:cubicBezTo>
                    <a:cubicBezTo>
                      <a:pt x="176683" y="212799"/>
                      <a:pt x="179254" y="219454"/>
                      <a:pt x="173445" y="219454"/>
                    </a:cubicBezTo>
                    <a:cubicBezTo>
                      <a:pt x="168395" y="219954"/>
                      <a:pt x="163331" y="218640"/>
                      <a:pt x="159164" y="215746"/>
                    </a:cubicBezTo>
                    <a:cubicBezTo>
                      <a:pt x="156213" y="212894"/>
                      <a:pt x="146883" y="219739"/>
                      <a:pt x="140123" y="219454"/>
                    </a:cubicBezTo>
                    <a:cubicBezTo>
                      <a:pt x="137076" y="219454"/>
                      <a:pt x="124223" y="225064"/>
                      <a:pt x="128603" y="227251"/>
                    </a:cubicBezTo>
                    <a:cubicBezTo>
                      <a:pt x="132982" y="229438"/>
                      <a:pt x="133077" y="240182"/>
                      <a:pt x="133077" y="244555"/>
                    </a:cubicBezTo>
                    <a:cubicBezTo>
                      <a:pt x="133077" y="248929"/>
                      <a:pt x="142598" y="262335"/>
                      <a:pt x="141075" y="266804"/>
                    </a:cubicBezTo>
                    <a:cubicBezTo>
                      <a:pt x="139551" y="271273"/>
                      <a:pt x="130412" y="276312"/>
                      <a:pt x="130412" y="281827"/>
                    </a:cubicBezTo>
                    <a:cubicBezTo>
                      <a:pt x="130412" y="287341"/>
                      <a:pt x="132221" y="292951"/>
                      <a:pt x="129079" y="294282"/>
                    </a:cubicBezTo>
                    <a:cubicBezTo>
                      <a:pt x="122887" y="296720"/>
                      <a:pt x="116928" y="299712"/>
                      <a:pt x="111275" y="303220"/>
                    </a:cubicBezTo>
                    <a:cubicBezTo>
                      <a:pt x="106419" y="306738"/>
                      <a:pt x="98421" y="306738"/>
                      <a:pt x="95756" y="312062"/>
                    </a:cubicBezTo>
                    <a:cubicBezTo>
                      <a:pt x="93290" y="318505"/>
                      <a:pt x="86537" y="322239"/>
                      <a:pt x="79761" y="320905"/>
                    </a:cubicBezTo>
                    <a:cubicBezTo>
                      <a:pt x="71763" y="320049"/>
                      <a:pt x="67765" y="318718"/>
                      <a:pt x="61576" y="326229"/>
                    </a:cubicBezTo>
                    <a:cubicBezTo>
                      <a:pt x="55388" y="333741"/>
                      <a:pt x="53959" y="330698"/>
                      <a:pt x="49580" y="334216"/>
                    </a:cubicBezTo>
                    <a:cubicBezTo>
                      <a:pt x="45200" y="337734"/>
                      <a:pt x="40631" y="331554"/>
                      <a:pt x="37107" y="330223"/>
                    </a:cubicBezTo>
                    <a:cubicBezTo>
                      <a:pt x="33585" y="328892"/>
                      <a:pt x="28634" y="334216"/>
                      <a:pt x="25112" y="334216"/>
                    </a:cubicBezTo>
                    <a:cubicBezTo>
                      <a:pt x="21589" y="334216"/>
                      <a:pt x="18447" y="340016"/>
                      <a:pt x="13972" y="341347"/>
                    </a:cubicBezTo>
                    <a:cubicBezTo>
                      <a:pt x="9497" y="342678"/>
                      <a:pt x="5117" y="341347"/>
                      <a:pt x="5117" y="346671"/>
                    </a:cubicBezTo>
                    <a:cubicBezTo>
                      <a:pt x="5151" y="350132"/>
                      <a:pt x="3973" y="353495"/>
                      <a:pt x="1785" y="356179"/>
                    </a:cubicBezTo>
                    <a:lnTo>
                      <a:pt x="1785" y="356179"/>
                    </a:lnTo>
                    <a:lnTo>
                      <a:pt x="4927" y="373579"/>
                    </a:lnTo>
                    <a:cubicBezTo>
                      <a:pt x="4927" y="373579"/>
                      <a:pt x="23969" y="379950"/>
                      <a:pt x="24730" y="386225"/>
                    </a:cubicBezTo>
                    <a:cubicBezTo>
                      <a:pt x="25492" y="392500"/>
                      <a:pt x="28634" y="413132"/>
                      <a:pt x="28634" y="413132"/>
                    </a:cubicBezTo>
                    <a:lnTo>
                      <a:pt x="28063" y="413132"/>
                    </a:lnTo>
                    <a:cubicBezTo>
                      <a:pt x="35775" y="419218"/>
                      <a:pt x="46343" y="425588"/>
                      <a:pt x="46343" y="427965"/>
                    </a:cubicBezTo>
                    <a:cubicBezTo>
                      <a:pt x="46428" y="434578"/>
                      <a:pt x="50427" y="440513"/>
                      <a:pt x="56530" y="443083"/>
                    </a:cubicBezTo>
                    <a:cubicBezTo>
                      <a:pt x="61952" y="445475"/>
                      <a:pt x="67200" y="448239"/>
                      <a:pt x="72240" y="451355"/>
                    </a:cubicBezTo>
                    <a:lnTo>
                      <a:pt x="73001" y="449453"/>
                    </a:lnTo>
                    <a:lnTo>
                      <a:pt x="80903" y="448693"/>
                    </a:lnTo>
                    <a:cubicBezTo>
                      <a:pt x="82543" y="449776"/>
                      <a:pt x="84045" y="451053"/>
                      <a:pt x="85378" y="452496"/>
                    </a:cubicBezTo>
                    <a:cubicBezTo>
                      <a:pt x="90400" y="444727"/>
                      <a:pt x="98882" y="439872"/>
                      <a:pt x="108133" y="439470"/>
                    </a:cubicBezTo>
                    <a:cubicBezTo>
                      <a:pt x="115654" y="439945"/>
                      <a:pt x="132982" y="453732"/>
                      <a:pt x="131173" y="458486"/>
                    </a:cubicBezTo>
                    <a:cubicBezTo>
                      <a:pt x="129364" y="463240"/>
                      <a:pt x="116987" y="481115"/>
                      <a:pt x="111180" y="482446"/>
                    </a:cubicBezTo>
                    <a:cubicBezTo>
                      <a:pt x="108385" y="482973"/>
                      <a:pt x="105550" y="483260"/>
                      <a:pt x="102706" y="483302"/>
                    </a:cubicBezTo>
                    <a:cubicBezTo>
                      <a:pt x="102133" y="485648"/>
                      <a:pt x="101719" y="488031"/>
                      <a:pt x="101468" y="490433"/>
                    </a:cubicBezTo>
                    <a:cubicBezTo>
                      <a:pt x="101468" y="494426"/>
                      <a:pt x="108513" y="500701"/>
                      <a:pt x="112513" y="507832"/>
                    </a:cubicBezTo>
                    <a:cubicBezTo>
                      <a:pt x="116511" y="514963"/>
                      <a:pt x="106133" y="519717"/>
                      <a:pt x="100612" y="514963"/>
                    </a:cubicBezTo>
                    <a:cubicBezTo>
                      <a:pt x="95089" y="510209"/>
                      <a:pt x="92709" y="519717"/>
                      <a:pt x="95946" y="523616"/>
                    </a:cubicBezTo>
                    <a:cubicBezTo>
                      <a:pt x="99183" y="527514"/>
                      <a:pt x="97470" y="538638"/>
                      <a:pt x="102992" y="539494"/>
                    </a:cubicBezTo>
                    <a:cubicBezTo>
                      <a:pt x="108513" y="540350"/>
                      <a:pt x="113274" y="551284"/>
                      <a:pt x="119653" y="551284"/>
                    </a:cubicBezTo>
                    <a:cubicBezTo>
                      <a:pt x="126032" y="551284"/>
                      <a:pt x="131554" y="561553"/>
                      <a:pt x="131554" y="561553"/>
                    </a:cubicBezTo>
                    <a:cubicBezTo>
                      <a:pt x="131554" y="561553"/>
                      <a:pt x="140218" y="567067"/>
                      <a:pt x="140218" y="570300"/>
                    </a:cubicBezTo>
                    <a:cubicBezTo>
                      <a:pt x="140300" y="570676"/>
                      <a:pt x="140300" y="571065"/>
                      <a:pt x="140218" y="571441"/>
                    </a:cubicBezTo>
                    <a:cubicBezTo>
                      <a:pt x="147073" y="570775"/>
                      <a:pt x="151643" y="570490"/>
                      <a:pt x="152500" y="567638"/>
                    </a:cubicBezTo>
                    <a:cubicBezTo>
                      <a:pt x="153357" y="564786"/>
                      <a:pt x="162021" y="564595"/>
                      <a:pt x="168495" y="570775"/>
                    </a:cubicBezTo>
                    <a:cubicBezTo>
                      <a:pt x="174969" y="576956"/>
                      <a:pt x="200009" y="593024"/>
                      <a:pt x="209339" y="600536"/>
                    </a:cubicBezTo>
                    <a:cubicBezTo>
                      <a:pt x="220774" y="608757"/>
                      <a:pt x="234041" y="614076"/>
                      <a:pt x="247994" y="616034"/>
                    </a:cubicBezTo>
                    <a:cubicBezTo>
                      <a:pt x="255610" y="615558"/>
                      <a:pt x="262751" y="621358"/>
                      <a:pt x="274271" y="620883"/>
                    </a:cubicBezTo>
                    <a:cubicBezTo>
                      <a:pt x="275793" y="620779"/>
                      <a:pt x="277320" y="620779"/>
                      <a:pt x="278841" y="620883"/>
                    </a:cubicBezTo>
                    <a:cubicBezTo>
                      <a:pt x="280459" y="619076"/>
                      <a:pt x="283316" y="619076"/>
                      <a:pt x="285410" y="615939"/>
                    </a:cubicBezTo>
                    <a:cubicBezTo>
                      <a:pt x="288552" y="611185"/>
                      <a:pt x="293313" y="619837"/>
                      <a:pt x="291694" y="626207"/>
                    </a:cubicBezTo>
                    <a:cubicBezTo>
                      <a:pt x="291159" y="629171"/>
                      <a:pt x="291558" y="632227"/>
                      <a:pt x="292837" y="634955"/>
                    </a:cubicBezTo>
                    <a:cubicBezTo>
                      <a:pt x="294666" y="632310"/>
                      <a:pt x="296199" y="629472"/>
                      <a:pt x="297407" y="626492"/>
                    </a:cubicBezTo>
                    <a:cubicBezTo>
                      <a:pt x="301405" y="616984"/>
                      <a:pt x="307594" y="616984"/>
                      <a:pt x="311593" y="614037"/>
                    </a:cubicBezTo>
                    <a:cubicBezTo>
                      <a:pt x="315591" y="611090"/>
                      <a:pt x="319590" y="612326"/>
                      <a:pt x="328063" y="616699"/>
                    </a:cubicBezTo>
                    <a:cubicBezTo>
                      <a:pt x="336537" y="621073"/>
                      <a:pt x="339203" y="612135"/>
                      <a:pt x="351200" y="623070"/>
                    </a:cubicBezTo>
                    <a:cubicBezTo>
                      <a:pt x="353385" y="621916"/>
                      <a:pt x="355726" y="621084"/>
                      <a:pt x="358150" y="620598"/>
                    </a:cubicBezTo>
                    <a:cubicBezTo>
                      <a:pt x="360530" y="620598"/>
                      <a:pt x="363767" y="615939"/>
                      <a:pt x="367670" y="611945"/>
                    </a:cubicBezTo>
                    <a:cubicBezTo>
                      <a:pt x="371574" y="607952"/>
                      <a:pt x="370812" y="603198"/>
                      <a:pt x="375573" y="604054"/>
                    </a:cubicBezTo>
                    <a:cubicBezTo>
                      <a:pt x="380333" y="604909"/>
                      <a:pt x="382713" y="598539"/>
                      <a:pt x="392995" y="593024"/>
                    </a:cubicBezTo>
                    <a:cubicBezTo>
                      <a:pt x="403278" y="587510"/>
                      <a:pt x="412037" y="596162"/>
                      <a:pt x="416703" y="592169"/>
                    </a:cubicBezTo>
                    <a:cubicBezTo>
                      <a:pt x="421368" y="588175"/>
                      <a:pt x="426985" y="586654"/>
                      <a:pt x="426985" y="590647"/>
                    </a:cubicBezTo>
                    <a:cubicBezTo>
                      <a:pt x="426985" y="594641"/>
                      <a:pt x="433364" y="599300"/>
                      <a:pt x="434983" y="604054"/>
                    </a:cubicBezTo>
                    <a:cubicBezTo>
                      <a:pt x="436601" y="608808"/>
                      <a:pt x="444503" y="610044"/>
                      <a:pt x="446408" y="610329"/>
                    </a:cubicBezTo>
                    <a:lnTo>
                      <a:pt x="449835" y="608332"/>
                    </a:lnTo>
                    <a:cubicBezTo>
                      <a:pt x="453992" y="605761"/>
                      <a:pt x="459450" y="607041"/>
                      <a:pt x="462025" y="611193"/>
                    </a:cubicBezTo>
                    <a:cubicBezTo>
                      <a:pt x="462568" y="612068"/>
                      <a:pt x="462953" y="613030"/>
                      <a:pt x="463164" y="614037"/>
                    </a:cubicBezTo>
                    <a:cubicBezTo>
                      <a:pt x="463164" y="619457"/>
                      <a:pt x="463164" y="625161"/>
                      <a:pt x="467639" y="625161"/>
                    </a:cubicBezTo>
                    <a:cubicBezTo>
                      <a:pt x="472113" y="625161"/>
                      <a:pt x="475636" y="625161"/>
                      <a:pt x="475636" y="634669"/>
                    </a:cubicBezTo>
                    <a:cubicBezTo>
                      <a:pt x="475636" y="644177"/>
                      <a:pt x="479159" y="655492"/>
                      <a:pt x="470686" y="663954"/>
                    </a:cubicBezTo>
                    <a:cubicBezTo>
                      <a:pt x="462212" y="672416"/>
                      <a:pt x="452501" y="687439"/>
                      <a:pt x="454310" y="691908"/>
                    </a:cubicBezTo>
                    <a:cubicBezTo>
                      <a:pt x="456119" y="696377"/>
                      <a:pt x="451549" y="704744"/>
                      <a:pt x="457832" y="701416"/>
                    </a:cubicBezTo>
                    <a:cubicBezTo>
                      <a:pt x="464116" y="698088"/>
                      <a:pt x="478302" y="701416"/>
                      <a:pt x="476017" y="704934"/>
                    </a:cubicBezTo>
                    <a:cubicBezTo>
                      <a:pt x="473732" y="708452"/>
                      <a:pt x="476493" y="720907"/>
                      <a:pt x="482206" y="721383"/>
                    </a:cubicBezTo>
                    <a:cubicBezTo>
                      <a:pt x="487918" y="721858"/>
                      <a:pt x="491726" y="724901"/>
                      <a:pt x="489823" y="730225"/>
                    </a:cubicBezTo>
                    <a:cubicBezTo>
                      <a:pt x="487918" y="735550"/>
                      <a:pt x="484967" y="743536"/>
                      <a:pt x="489823" y="743536"/>
                    </a:cubicBezTo>
                    <a:cubicBezTo>
                      <a:pt x="494678" y="743536"/>
                      <a:pt x="501818" y="743536"/>
                      <a:pt x="500962" y="748861"/>
                    </a:cubicBezTo>
                    <a:cubicBezTo>
                      <a:pt x="500105" y="754185"/>
                      <a:pt x="504484" y="759130"/>
                      <a:pt x="513339" y="755516"/>
                    </a:cubicBezTo>
                    <a:cubicBezTo>
                      <a:pt x="518575" y="753425"/>
                      <a:pt x="521241" y="751523"/>
                      <a:pt x="522384" y="753710"/>
                    </a:cubicBezTo>
                    <a:cubicBezTo>
                      <a:pt x="525906" y="753710"/>
                      <a:pt x="526192" y="761602"/>
                      <a:pt x="531904" y="763218"/>
                    </a:cubicBezTo>
                    <a:cubicBezTo>
                      <a:pt x="537617" y="764834"/>
                      <a:pt x="535047" y="749717"/>
                      <a:pt x="532666" y="747340"/>
                    </a:cubicBezTo>
                    <a:cubicBezTo>
                      <a:pt x="530286" y="744962"/>
                      <a:pt x="533428" y="734694"/>
                      <a:pt x="535808" y="737071"/>
                    </a:cubicBezTo>
                    <a:cubicBezTo>
                      <a:pt x="538188" y="739448"/>
                      <a:pt x="545329" y="737071"/>
                      <a:pt x="549328" y="732317"/>
                    </a:cubicBezTo>
                    <a:cubicBezTo>
                      <a:pt x="553326" y="727563"/>
                      <a:pt x="561133" y="736310"/>
                      <a:pt x="564370" y="730795"/>
                    </a:cubicBezTo>
                    <a:cubicBezTo>
                      <a:pt x="567608" y="725281"/>
                      <a:pt x="574653" y="734694"/>
                      <a:pt x="581698" y="730795"/>
                    </a:cubicBezTo>
                    <a:cubicBezTo>
                      <a:pt x="588743" y="726897"/>
                      <a:pt x="592076" y="733933"/>
                      <a:pt x="595218" y="728418"/>
                    </a:cubicBezTo>
                    <a:cubicBezTo>
                      <a:pt x="598360" y="722904"/>
                      <a:pt x="608642" y="715773"/>
                      <a:pt x="611022" y="718150"/>
                    </a:cubicBezTo>
                    <a:cubicBezTo>
                      <a:pt x="614771" y="723593"/>
                      <a:pt x="620973" y="726833"/>
                      <a:pt x="627589" y="726802"/>
                    </a:cubicBezTo>
                    <a:cubicBezTo>
                      <a:pt x="640251" y="728418"/>
                      <a:pt x="633206" y="734694"/>
                      <a:pt x="633206" y="738687"/>
                    </a:cubicBezTo>
                    <a:cubicBezTo>
                      <a:pt x="633206" y="742681"/>
                      <a:pt x="647392" y="752949"/>
                      <a:pt x="652914" y="753710"/>
                    </a:cubicBezTo>
                    <a:cubicBezTo>
                      <a:pt x="654588" y="754370"/>
                      <a:pt x="656041" y="755491"/>
                      <a:pt x="657103" y="756943"/>
                    </a:cubicBezTo>
                    <a:cubicBezTo>
                      <a:pt x="660911" y="755136"/>
                      <a:pt x="667767" y="758274"/>
                      <a:pt x="669290" y="753710"/>
                    </a:cubicBezTo>
                    <a:cubicBezTo>
                      <a:pt x="670813" y="749146"/>
                      <a:pt x="677573" y="749812"/>
                      <a:pt x="680239" y="754280"/>
                    </a:cubicBezTo>
                    <a:cubicBezTo>
                      <a:pt x="682905" y="758749"/>
                      <a:pt x="685856" y="759605"/>
                      <a:pt x="691759" y="754280"/>
                    </a:cubicBezTo>
                    <a:cubicBezTo>
                      <a:pt x="697662" y="748956"/>
                      <a:pt x="700708" y="759605"/>
                      <a:pt x="697090" y="762647"/>
                    </a:cubicBezTo>
                    <a:cubicBezTo>
                      <a:pt x="693472" y="765690"/>
                      <a:pt x="695948" y="774723"/>
                      <a:pt x="701566" y="780047"/>
                    </a:cubicBezTo>
                    <a:cubicBezTo>
                      <a:pt x="707182" y="785372"/>
                      <a:pt x="708135" y="776814"/>
                      <a:pt x="706897" y="771490"/>
                    </a:cubicBezTo>
                    <a:cubicBezTo>
                      <a:pt x="705659" y="766165"/>
                      <a:pt x="716418" y="760841"/>
                      <a:pt x="735460" y="754661"/>
                    </a:cubicBezTo>
                    <a:cubicBezTo>
                      <a:pt x="754501" y="748480"/>
                      <a:pt x="774209" y="734789"/>
                      <a:pt x="774590" y="731841"/>
                    </a:cubicBezTo>
                    <a:cubicBezTo>
                      <a:pt x="774971" y="728894"/>
                      <a:pt x="787919" y="737166"/>
                      <a:pt x="794108" y="732412"/>
                    </a:cubicBezTo>
                    <a:cubicBezTo>
                      <a:pt x="800296" y="727658"/>
                      <a:pt x="822670" y="727087"/>
                      <a:pt x="828763" y="726802"/>
                    </a:cubicBezTo>
                    <a:cubicBezTo>
                      <a:pt x="834857" y="726517"/>
                      <a:pt x="834381" y="721478"/>
                      <a:pt x="840665" y="716438"/>
                    </a:cubicBezTo>
                    <a:cubicBezTo>
                      <a:pt x="846948" y="711399"/>
                      <a:pt x="845330" y="709022"/>
                      <a:pt x="852470" y="706930"/>
                    </a:cubicBezTo>
                    <a:cubicBezTo>
                      <a:pt x="858312" y="705446"/>
                      <a:pt x="862788" y="700754"/>
                      <a:pt x="863991" y="694855"/>
                    </a:cubicBezTo>
                    <a:cubicBezTo>
                      <a:pt x="863991" y="691242"/>
                      <a:pt x="877319" y="690101"/>
                      <a:pt x="877701" y="686203"/>
                    </a:cubicBezTo>
                    <a:cubicBezTo>
                      <a:pt x="878081" y="682305"/>
                      <a:pt x="887221" y="681259"/>
                      <a:pt x="887221" y="676695"/>
                    </a:cubicBezTo>
                    <a:cubicBezTo>
                      <a:pt x="887221" y="672131"/>
                      <a:pt x="893220" y="672797"/>
                      <a:pt x="895885" y="669279"/>
                    </a:cubicBezTo>
                    <a:cubicBezTo>
                      <a:pt x="898551" y="665761"/>
                      <a:pt x="893791" y="655397"/>
                      <a:pt x="898551" y="653876"/>
                    </a:cubicBezTo>
                    <a:cubicBezTo>
                      <a:pt x="903312" y="652354"/>
                      <a:pt x="896742" y="646745"/>
                      <a:pt x="895885" y="644368"/>
                    </a:cubicBezTo>
                    <a:cubicBezTo>
                      <a:pt x="895029" y="641991"/>
                      <a:pt x="904739" y="641135"/>
                      <a:pt x="909786" y="637902"/>
                    </a:cubicBezTo>
                    <a:cubicBezTo>
                      <a:pt x="914843" y="634892"/>
                      <a:pt x="918323" y="629817"/>
                      <a:pt x="919307" y="624020"/>
                    </a:cubicBezTo>
                    <a:cubicBezTo>
                      <a:pt x="920258" y="618411"/>
                      <a:pt x="928827" y="613372"/>
                      <a:pt x="932350" y="611850"/>
                    </a:cubicBezTo>
                    <a:cubicBezTo>
                      <a:pt x="935873" y="610329"/>
                      <a:pt x="937682" y="602342"/>
                      <a:pt x="936539" y="595591"/>
                    </a:cubicBezTo>
                    <a:cubicBezTo>
                      <a:pt x="935397" y="588841"/>
                      <a:pt x="943299" y="590552"/>
                      <a:pt x="939776" y="587890"/>
                    </a:cubicBezTo>
                    <a:cubicBezTo>
                      <a:pt x="936253" y="585228"/>
                      <a:pt x="941300" y="577811"/>
                      <a:pt x="948345" y="575815"/>
                    </a:cubicBezTo>
                    <a:cubicBezTo>
                      <a:pt x="955390" y="573818"/>
                      <a:pt x="943965" y="570490"/>
                      <a:pt x="940062" y="573438"/>
                    </a:cubicBezTo>
                    <a:cubicBezTo>
                      <a:pt x="936159" y="576385"/>
                      <a:pt x="932064" y="564786"/>
                      <a:pt x="928541" y="569254"/>
                    </a:cubicBezTo>
                    <a:cubicBezTo>
                      <a:pt x="925019" y="573723"/>
                      <a:pt x="914927" y="566592"/>
                      <a:pt x="921401" y="565166"/>
                    </a:cubicBezTo>
                    <a:cubicBezTo>
                      <a:pt x="928596" y="562092"/>
                      <a:pt x="935620" y="558632"/>
                      <a:pt x="942442" y="554802"/>
                    </a:cubicBezTo>
                    <a:cubicBezTo>
                      <a:pt x="946917" y="553281"/>
                      <a:pt x="935968" y="543488"/>
                      <a:pt x="930255" y="543773"/>
                    </a:cubicBezTo>
                    <a:cubicBezTo>
                      <a:pt x="924543" y="544058"/>
                      <a:pt x="918449" y="530747"/>
                      <a:pt x="912547" y="530747"/>
                    </a:cubicBezTo>
                    <a:cubicBezTo>
                      <a:pt x="906644" y="530747"/>
                      <a:pt x="916926" y="526658"/>
                      <a:pt x="923781" y="530176"/>
                    </a:cubicBezTo>
                    <a:cubicBezTo>
                      <a:pt x="930636" y="533694"/>
                      <a:pt x="938634" y="536737"/>
                      <a:pt x="941585" y="533789"/>
                    </a:cubicBezTo>
                    <a:cubicBezTo>
                      <a:pt x="944536" y="530842"/>
                      <a:pt x="929970" y="518957"/>
                      <a:pt x="924638" y="514773"/>
                    </a:cubicBezTo>
                    <a:cubicBezTo>
                      <a:pt x="919307" y="510590"/>
                      <a:pt x="924638" y="505265"/>
                      <a:pt x="921116" y="502603"/>
                    </a:cubicBezTo>
                    <a:cubicBezTo>
                      <a:pt x="915640" y="495225"/>
                      <a:pt x="911336" y="487047"/>
                      <a:pt x="908357" y="478357"/>
                    </a:cubicBezTo>
                    <a:cubicBezTo>
                      <a:pt x="905977" y="471512"/>
                      <a:pt x="893600" y="470371"/>
                      <a:pt x="890553" y="465902"/>
                    </a:cubicBezTo>
                    <a:cubicBezTo>
                      <a:pt x="887507" y="461433"/>
                      <a:pt x="890553" y="451070"/>
                      <a:pt x="900074" y="446886"/>
                    </a:cubicBezTo>
                    <a:cubicBezTo>
                      <a:pt x="909595" y="442702"/>
                      <a:pt x="905406" y="435286"/>
                      <a:pt x="909595" y="436237"/>
                    </a:cubicBezTo>
                    <a:cubicBezTo>
                      <a:pt x="913784" y="437188"/>
                      <a:pt x="917212" y="435286"/>
                      <a:pt x="920544" y="428536"/>
                    </a:cubicBezTo>
                    <a:cubicBezTo>
                      <a:pt x="923876" y="421785"/>
                      <a:pt x="929399" y="425873"/>
                      <a:pt x="932635" y="422355"/>
                    </a:cubicBezTo>
                    <a:cubicBezTo>
                      <a:pt x="935873" y="418837"/>
                      <a:pt x="950440" y="419028"/>
                      <a:pt x="955486" y="415509"/>
                    </a:cubicBezTo>
                    <a:cubicBezTo>
                      <a:pt x="960532" y="411992"/>
                      <a:pt x="950725" y="401057"/>
                      <a:pt x="943965" y="402769"/>
                    </a:cubicBezTo>
                    <a:cubicBezTo>
                      <a:pt x="936389" y="404576"/>
                      <a:pt x="928503" y="401364"/>
                      <a:pt x="924352" y="394782"/>
                    </a:cubicBezTo>
                    <a:cubicBezTo>
                      <a:pt x="919592" y="387651"/>
                      <a:pt x="907215" y="407808"/>
                      <a:pt x="897694" y="412277"/>
                    </a:cubicBezTo>
                    <a:cubicBezTo>
                      <a:pt x="888173" y="416746"/>
                      <a:pt x="881985" y="404290"/>
                      <a:pt x="885222" y="396303"/>
                    </a:cubicBezTo>
                    <a:cubicBezTo>
                      <a:pt x="888459" y="388317"/>
                      <a:pt x="877891" y="388602"/>
                      <a:pt x="864562" y="389172"/>
                    </a:cubicBezTo>
                    <a:cubicBezTo>
                      <a:pt x="851232" y="389743"/>
                      <a:pt x="856183" y="365497"/>
                      <a:pt x="864562" y="364356"/>
                    </a:cubicBezTo>
                    <a:cubicBezTo>
                      <a:pt x="872940" y="363215"/>
                      <a:pt x="884365" y="371678"/>
                      <a:pt x="889411" y="356940"/>
                    </a:cubicBezTo>
                    <a:cubicBezTo>
                      <a:pt x="894457" y="342203"/>
                      <a:pt x="901503" y="353707"/>
                      <a:pt x="912832" y="340681"/>
                    </a:cubicBezTo>
                    <a:cubicBezTo>
                      <a:pt x="924162" y="327655"/>
                      <a:pt x="937110" y="319669"/>
                      <a:pt x="946917" y="327370"/>
                    </a:cubicBezTo>
                    <a:cubicBezTo>
                      <a:pt x="956723" y="335072"/>
                      <a:pt x="936539" y="347147"/>
                      <a:pt x="933207" y="354563"/>
                    </a:cubicBezTo>
                    <a:cubicBezTo>
                      <a:pt x="929875" y="361979"/>
                      <a:pt x="936253" y="364071"/>
                      <a:pt x="930255" y="369966"/>
                    </a:cubicBezTo>
                    <a:cubicBezTo>
                      <a:pt x="924258" y="375861"/>
                      <a:pt x="932635" y="377002"/>
                      <a:pt x="944251" y="369966"/>
                    </a:cubicBezTo>
                    <a:cubicBezTo>
                      <a:pt x="955966" y="361989"/>
                      <a:pt x="968358" y="355053"/>
                      <a:pt x="981287" y="349239"/>
                    </a:cubicBezTo>
                    <a:cubicBezTo>
                      <a:pt x="984317" y="348075"/>
                      <a:pt x="987581" y="347651"/>
                      <a:pt x="990808" y="348003"/>
                    </a:cubicBezTo>
                    <a:cubicBezTo>
                      <a:pt x="991685" y="344507"/>
                      <a:pt x="993693" y="341399"/>
                      <a:pt x="996520" y="339160"/>
                    </a:cubicBezTo>
                    <a:cubicBezTo>
                      <a:pt x="1004232" y="335357"/>
                      <a:pt x="1030034" y="323757"/>
                      <a:pt x="1033937" y="318528"/>
                    </a:cubicBezTo>
                    <a:cubicBezTo>
                      <a:pt x="1037841" y="313298"/>
                      <a:pt x="1041649" y="304361"/>
                      <a:pt x="1046790" y="304361"/>
                    </a:cubicBezTo>
                    <a:cubicBezTo>
                      <a:pt x="1051931" y="304361"/>
                      <a:pt x="1051931" y="309590"/>
                      <a:pt x="1059739" y="309590"/>
                    </a:cubicBezTo>
                    <a:cubicBezTo>
                      <a:pt x="1067546" y="309590"/>
                      <a:pt x="1076495" y="312157"/>
                      <a:pt x="1072592" y="305692"/>
                    </a:cubicBezTo>
                    <a:cubicBezTo>
                      <a:pt x="1068688" y="299226"/>
                      <a:pt x="1071354" y="299226"/>
                      <a:pt x="1080399" y="297990"/>
                    </a:cubicBezTo>
                    <a:cubicBezTo>
                      <a:pt x="1089444" y="296754"/>
                      <a:pt x="1088110" y="287627"/>
                      <a:pt x="1094585" y="287627"/>
                    </a:cubicBezTo>
                    <a:cubicBezTo>
                      <a:pt x="1101059" y="287627"/>
                      <a:pt x="1099726" y="272129"/>
                      <a:pt x="1106200" y="272129"/>
                    </a:cubicBezTo>
                    <a:cubicBezTo>
                      <a:pt x="1112674" y="272129"/>
                      <a:pt x="1115245" y="281637"/>
                      <a:pt x="1122957" y="278594"/>
                    </a:cubicBezTo>
                    <a:cubicBezTo>
                      <a:pt x="1124841" y="278207"/>
                      <a:pt x="1126802" y="278511"/>
                      <a:pt x="1128479" y="279450"/>
                    </a:cubicBezTo>
                    <a:lnTo>
                      <a:pt x="1133430" y="275742"/>
                    </a:lnTo>
                    <a:cubicBezTo>
                      <a:pt x="1133453" y="269375"/>
                      <a:pt x="1132976" y="263017"/>
                      <a:pt x="1132001" y="256726"/>
                    </a:cubicBezTo>
                    <a:cubicBezTo>
                      <a:pt x="1129050" y="249595"/>
                      <a:pt x="1132001" y="244270"/>
                      <a:pt x="1130764" y="240182"/>
                    </a:cubicBezTo>
                    <a:cubicBezTo>
                      <a:pt x="1129526" y="236093"/>
                      <a:pt x="1128955" y="225920"/>
                      <a:pt x="1133716" y="225920"/>
                    </a:cubicBezTo>
                    <a:cubicBezTo>
                      <a:pt x="1138476" y="225920"/>
                      <a:pt x="1144379" y="214130"/>
                      <a:pt x="1150282" y="218218"/>
                    </a:cubicBezTo>
                    <a:cubicBezTo>
                      <a:pt x="1156185" y="222307"/>
                      <a:pt x="1168086" y="223543"/>
                      <a:pt x="1168086" y="218218"/>
                    </a:cubicBezTo>
                    <a:cubicBezTo>
                      <a:pt x="1168086" y="212894"/>
                      <a:pt x="1176369" y="212323"/>
                      <a:pt x="1177606" y="205192"/>
                    </a:cubicBezTo>
                    <a:cubicBezTo>
                      <a:pt x="1178844" y="198061"/>
                      <a:pt x="1187698" y="196350"/>
                      <a:pt x="1189412" y="189884"/>
                    </a:cubicBezTo>
                    <a:cubicBezTo>
                      <a:pt x="1191126" y="183419"/>
                      <a:pt x="1194173" y="167921"/>
                      <a:pt x="1200075" y="164403"/>
                    </a:cubicBezTo>
                    <a:cubicBezTo>
                      <a:pt x="1205978" y="160885"/>
                      <a:pt x="1199028" y="158888"/>
                      <a:pt x="1199599" y="148239"/>
                    </a:cubicBezTo>
                    <a:close/>
                    <a:moveTo>
                      <a:pt x="909215" y="708642"/>
                    </a:moveTo>
                    <a:cubicBezTo>
                      <a:pt x="902740" y="732317"/>
                      <a:pt x="917878" y="744297"/>
                      <a:pt x="919878" y="742966"/>
                    </a:cubicBezTo>
                    <a:cubicBezTo>
                      <a:pt x="925876" y="738782"/>
                      <a:pt x="950154" y="687914"/>
                      <a:pt x="944822" y="680783"/>
                    </a:cubicBezTo>
                    <a:cubicBezTo>
                      <a:pt x="939491" y="673652"/>
                      <a:pt x="915784" y="684777"/>
                      <a:pt x="909215" y="708642"/>
                    </a:cubicBezTo>
                    <a:close/>
                    <a:moveTo>
                      <a:pt x="697662" y="789365"/>
                    </a:moveTo>
                    <a:cubicBezTo>
                      <a:pt x="690045" y="789365"/>
                      <a:pt x="670432" y="800680"/>
                      <a:pt x="678620" y="816558"/>
                    </a:cubicBezTo>
                    <a:cubicBezTo>
                      <a:pt x="686808" y="832436"/>
                      <a:pt x="711848" y="821882"/>
                      <a:pt x="712419" y="814846"/>
                    </a:cubicBezTo>
                    <a:cubicBezTo>
                      <a:pt x="712991" y="807811"/>
                      <a:pt x="724606" y="796591"/>
                      <a:pt x="723083" y="791171"/>
                    </a:cubicBezTo>
                    <a:cubicBezTo>
                      <a:pt x="721559" y="785752"/>
                      <a:pt x="705469" y="789365"/>
                      <a:pt x="697662" y="78936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86" name="Freeform 2832">
                <a:extLst>
                  <a:ext uri="{FF2B5EF4-FFF2-40B4-BE49-F238E27FC236}">
                    <a16:creationId xmlns:a16="http://schemas.microsoft.com/office/drawing/2014/main" id="{78239122-69A3-612F-B471-50BC2FDCB66E}"/>
                  </a:ext>
                </a:extLst>
              </p:cNvPr>
              <p:cNvSpPr/>
              <p:nvPr/>
            </p:nvSpPr>
            <p:spPr>
              <a:xfrm>
                <a:off x="17459294" y="6706948"/>
                <a:ext cx="426542" cy="627743"/>
              </a:xfrm>
              <a:custGeom>
                <a:avLst/>
                <a:gdLst>
                  <a:gd name="connsiteX0" fmla="*/ 102363 w 180895"/>
                  <a:gd name="connsiteY0" fmla="*/ 102673 h 266224"/>
                  <a:gd name="connsiteX1" fmla="*/ 126641 w 180895"/>
                  <a:gd name="connsiteY1" fmla="*/ 120453 h 266224"/>
                  <a:gd name="connsiteX2" fmla="*/ 132639 w 180895"/>
                  <a:gd name="connsiteY2" fmla="*/ 138233 h 266224"/>
                  <a:gd name="connsiteX3" fmla="*/ 140922 w 180895"/>
                  <a:gd name="connsiteY3" fmla="*/ 147076 h 266224"/>
                  <a:gd name="connsiteX4" fmla="*/ 150919 w 180895"/>
                  <a:gd name="connsiteY4" fmla="*/ 171987 h 266224"/>
                  <a:gd name="connsiteX5" fmla="*/ 157488 w 180895"/>
                  <a:gd name="connsiteY5" fmla="*/ 166662 h 266224"/>
                  <a:gd name="connsiteX6" fmla="*/ 166343 w 180895"/>
                  <a:gd name="connsiteY6" fmla="*/ 154777 h 266224"/>
                  <a:gd name="connsiteX7" fmla="*/ 161011 w 180895"/>
                  <a:gd name="connsiteY7" fmla="*/ 130532 h 266224"/>
                  <a:gd name="connsiteX8" fmla="*/ 138542 w 180895"/>
                  <a:gd name="connsiteY8" fmla="*/ 114558 h 266224"/>
                  <a:gd name="connsiteX9" fmla="*/ 124927 w 180895"/>
                  <a:gd name="connsiteY9" fmla="*/ 96778 h 266224"/>
                  <a:gd name="connsiteX10" fmla="*/ 97031 w 180895"/>
                  <a:gd name="connsiteY10" fmla="*/ 92024 h 266224"/>
                  <a:gd name="connsiteX11" fmla="*/ 86939 w 180895"/>
                  <a:gd name="connsiteY11" fmla="*/ 73674 h 266224"/>
                  <a:gd name="connsiteX12" fmla="*/ 100554 w 180895"/>
                  <a:gd name="connsiteY12" fmla="*/ 45150 h 266224"/>
                  <a:gd name="connsiteX13" fmla="*/ 99411 w 180895"/>
                  <a:gd name="connsiteY13" fmla="*/ 12537 h 266224"/>
                  <a:gd name="connsiteX14" fmla="*/ 95889 w 180895"/>
                  <a:gd name="connsiteY14" fmla="*/ 5501 h 266224"/>
                  <a:gd name="connsiteX15" fmla="*/ 66850 w 180895"/>
                  <a:gd name="connsiteY15" fmla="*/ 3124 h 266224"/>
                  <a:gd name="connsiteX16" fmla="*/ 62661 w 180895"/>
                  <a:gd name="connsiteY16" fmla="*/ 49809 h 266224"/>
                  <a:gd name="connsiteX17" fmla="*/ 53140 w 180895"/>
                  <a:gd name="connsiteY17" fmla="*/ 47527 h 266224"/>
                  <a:gd name="connsiteX18" fmla="*/ 58472 w 180895"/>
                  <a:gd name="connsiteY18" fmla="*/ 74720 h 266224"/>
                  <a:gd name="connsiteX19" fmla="*/ 63899 w 180895"/>
                  <a:gd name="connsiteY19" fmla="*/ 90123 h 266224"/>
                  <a:gd name="connsiteX20" fmla="*/ 83988 w 180895"/>
                  <a:gd name="connsiteY20" fmla="*/ 96588 h 266224"/>
                  <a:gd name="connsiteX21" fmla="*/ 102363 w 180895"/>
                  <a:gd name="connsiteY21" fmla="*/ 102673 h 266224"/>
                  <a:gd name="connsiteX22" fmla="*/ 64280 w 180895"/>
                  <a:gd name="connsiteY22" fmla="*/ 107998 h 266224"/>
                  <a:gd name="connsiteX23" fmla="*/ 83321 w 180895"/>
                  <a:gd name="connsiteY23" fmla="*/ 129296 h 266224"/>
                  <a:gd name="connsiteX24" fmla="*/ 64470 w 180895"/>
                  <a:gd name="connsiteY24" fmla="*/ 107998 h 266224"/>
                  <a:gd name="connsiteX25" fmla="*/ 97412 w 180895"/>
                  <a:gd name="connsiteY25" fmla="*/ 165046 h 266224"/>
                  <a:gd name="connsiteX26" fmla="*/ 108075 w 180895"/>
                  <a:gd name="connsiteY26" fmla="*/ 159151 h 266224"/>
                  <a:gd name="connsiteX27" fmla="*/ 109884 w 180895"/>
                  <a:gd name="connsiteY27" fmla="*/ 175124 h 266224"/>
                  <a:gd name="connsiteX28" fmla="*/ 112835 w 180895"/>
                  <a:gd name="connsiteY28" fmla="*/ 196993 h 266224"/>
                  <a:gd name="connsiteX29" fmla="*/ 134163 w 180895"/>
                  <a:gd name="connsiteY29" fmla="*/ 165046 h 266224"/>
                  <a:gd name="connsiteX30" fmla="*/ 126451 w 180895"/>
                  <a:gd name="connsiteY30" fmla="*/ 161528 h 266224"/>
                  <a:gd name="connsiteX31" fmla="*/ 96269 w 180895"/>
                  <a:gd name="connsiteY31" fmla="*/ 137853 h 266224"/>
                  <a:gd name="connsiteX32" fmla="*/ 97602 w 180895"/>
                  <a:gd name="connsiteY32" fmla="*/ 165426 h 266224"/>
                  <a:gd name="connsiteX33" fmla="*/ 27529 w 180895"/>
                  <a:gd name="connsiteY33" fmla="*/ 176265 h 266224"/>
                  <a:gd name="connsiteX34" fmla="*/ 2014 w 180895"/>
                  <a:gd name="connsiteY34" fmla="*/ 209448 h 266224"/>
                  <a:gd name="connsiteX35" fmla="*/ 38193 w 180895"/>
                  <a:gd name="connsiteY35" fmla="*/ 175695 h 266224"/>
                  <a:gd name="connsiteX36" fmla="*/ 44887 w 180895"/>
                  <a:gd name="connsiteY36" fmla="*/ 156665 h 266224"/>
                  <a:gd name="connsiteX37" fmla="*/ 43524 w 180895"/>
                  <a:gd name="connsiteY37" fmla="*/ 154397 h 266224"/>
                  <a:gd name="connsiteX38" fmla="*/ 27720 w 180895"/>
                  <a:gd name="connsiteY38" fmla="*/ 176646 h 266224"/>
                  <a:gd name="connsiteX39" fmla="*/ 133020 w 180895"/>
                  <a:gd name="connsiteY39" fmla="*/ 188150 h 266224"/>
                  <a:gd name="connsiteX40" fmla="*/ 147777 w 180895"/>
                  <a:gd name="connsiteY40" fmla="*/ 178642 h 266224"/>
                  <a:gd name="connsiteX41" fmla="*/ 133210 w 180895"/>
                  <a:gd name="connsiteY41" fmla="*/ 188531 h 266224"/>
                  <a:gd name="connsiteX42" fmla="*/ 186336 w 180895"/>
                  <a:gd name="connsiteY42" fmla="*/ 234264 h 266224"/>
                  <a:gd name="connsiteX43" fmla="*/ 181576 w 180895"/>
                  <a:gd name="connsiteY43" fmla="*/ 189957 h 266224"/>
                  <a:gd name="connsiteX44" fmla="*/ 167390 w 180895"/>
                  <a:gd name="connsiteY44" fmla="*/ 188721 h 266224"/>
                  <a:gd name="connsiteX45" fmla="*/ 156060 w 180895"/>
                  <a:gd name="connsiteY45" fmla="*/ 199370 h 266224"/>
                  <a:gd name="connsiteX46" fmla="*/ 144255 w 180895"/>
                  <a:gd name="connsiteY46" fmla="*/ 208212 h 266224"/>
                  <a:gd name="connsiteX47" fmla="*/ 126451 w 180895"/>
                  <a:gd name="connsiteY47" fmla="*/ 204124 h 266224"/>
                  <a:gd name="connsiteX48" fmla="*/ 103315 w 180895"/>
                  <a:gd name="connsiteY48" fmla="*/ 217720 h 266224"/>
                  <a:gd name="connsiteX49" fmla="*/ 95698 w 180895"/>
                  <a:gd name="connsiteY49" fmla="*/ 238448 h 266224"/>
                  <a:gd name="connsiteX50" fmla="*/ 113407 w 180895"/>
                  <a:gd name="connsiteY50" fmla="*/ 228940 h 266224"/>
                  <a:gd name="connsiteX51" fmla="*/ 128260 w 180895"/>
                  <a:gd name="connsiteY51" fmla="*/ 223615 h 266224"/>
                  <a:gd name="connsiteX52" fmla="*/ 144826 w 180895"/>
                  <a:gd name="connsiteY52" fmla="*/ 257939 h 266224"/>
                  <a:gd name="connsiteX53" fmla="*/ 165581 w 180895"/>
                  <a:gd name="connsiteY53" fmla="*/ 268588 h 266224"/>
                  <a:gd name="connsiteX54" fmla="*/ 165010 w 180895"/>
                  <a:gd name="connsiteY54" fmla="*/ 243202 h 266224"/>
                  <a:gd name="connsiteX55" fmla="*/ 186908 w 180895"/>
                  <a:gd name="connsiteY55" fmla="*/ 234644 h 26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80895" h="266224">
                    <a:moveTo>
                      <a:pt x="102363" y="102673"/>
                    </a:moveTo>
                    <a:cubicBezTo>
                      <a:pt x="113597" y="100962"/>
                      <a:pt x="129021" y="115129"/>
                      <a:pt x="126641" y="120453"/>
                    </a:cubicBezTo>
                    <a:cubicBezTo>
                      <a:pt x="124261" y="125778"/>
                      <a:pt x="127212" y="142987"/>
                      <a:pt x="132639" y="138233"/>
                    </a:cubicBezTo>
                    <a:cubicBezTo>
                      <a:pt x="138066" y="133479"/>
                      <a:pt x="146254" y="139374"/>
                      <a:pt x="140922" y="147076"/>
                    </a:cubicBezTo>
                    <a:cubicBezTo>
                      <a:pt x="135590" y="154777"/>
                      <a:pt x="149205" y="162479"/>
                      <a:pt x="150919" y="171987"/>
                    </a:cubicBezTo>
                    <a:cubicBezTo>
                      <a:pt x="152633" y="181495"/>
                      <a:pt x="158631" y="173698"/>
                      <a:pt x="157488" y="166662"/>
                    </a:cubicBezTo>
                    <a:cubicBezTo>
                      <a:pt x="156346" y="159626"/>
                      <a:pt x="158631" y="160102"/>
                      <a:pt x="166343" y="154777"/>
                    </a:cubicBezTo>
                    <a:cubicBezTo>
                      <a:pt x="174055" y="149453"/>
                      <a:pt x="165772" y="140610"/>
                      <a:pt x="161011" y="130532"/>
                    </a:cubicBezTo>
                    <a:cubicBezTo>
                      <a:pt x="156251" y="120453"/>
                      <a:pt x="138542" y="123971"/>
                      <a:pt x="138542" y="114558"/>
                    </a:cubicBezTo>
                    <a:cubicBezTo>
                      <a:pt x="138542" y="105145"/>
                      <a:pt x="125498" y="102103"/>
                      <a:pt x="124927" y="96778"/>
                    </a:cubicBezTo>
                    <a:cubicBezTo>
                      <a:pt x="124356" y="91454"/>
                      <a:pt x="107123" y="86129"/>
                      <a:pt x="97031" y="92024"/>
                    </a:cubicBezTo>
                    <a:cubicBezTo>
                      <a:pt x="86939" y="97919"/>
                      <a:pt x="94080" y="81375"/>
                      <a:pt x="86939" y="73674"/>
                    </a:cubicBezTo>
                    <a:cubicBezTo>
                      <a:pt x="79798" y="65972"/>
                      <a:pt x="92271" y="54658"/>
                      <a:pt x="100554" y="45150"/>
                    </a:cubicBezTo>
                    <a:cubicBezTo>
                      <a:pt x="108837" y="35642"/>
                      <a:pt x="98269" y="19668"/>
                      <a:pt x="99411" y="12537"/>
                    </a:cubicBezTo>
                    <a:cubicBezTo>
                      <a:pt x="100554" y="5406"/>
                      <a:pt x="99983" y="3029"/>
                      <a:pt x="95889" y="5501"/>
                    </a:cubicBezTo>
                    <a:cubicBezTo>
                      <a:pt x="91795" y="7973"/>
                      <a:pt x="74467" y="-1630"/>
                      <a:pt x="66850" y="3124"/>
                    </a:cubicBezTo>
                    <a:cubicBezTo>
                      <a:pt x="59234" y="7878"/>
                      <a:pt x="66184" y="46861"/>
                      <a:pt x="62661" y="49809"/>
                    </a:cubicBezTo>
                    <a:cubicBezTo>
                      <a:pt x="59138" y="52756"/>
                      <a:pt x="54473" y="43533"/>
                      <a:pt x="53140" y="47527"/>
                    </a:cubicBezTo>
                    <a:cubicBezTo>
                      <a:pt x="51807" y="51520"/>
                      <a:pt x="53807" y="74720"/>
                      <a:pt x="58472" y="74720"/>
                    </a:cubicBezTo>
                    <a:cubicBezTo>
                      <a:pt x="63137" y="74720"/>
                      <a:pt x="66850" y="80614"/>
                      <a:pt x="63899" y="90123"/>
                    </a:cubicBezTo>
                    <a:cubicBezTo>
                      <a:pt x="60947" y="99631"/>
                      <a:pt x="72753" y="100772"/>
                      <a:pt x="83988" y="96588"/>
                    </a:cubicBezTo>
                    <a:cubicBezTo>
                      <a:pt x="95222" y="92404"/>
                      <a:pt x="91128" y="104480"/>
                      <a:pt x="102363" y="102673"/>
                    </a:cubicBezTo>
                    <a:close/>
                    <a:moveTo>
                      <a:pt x="64280" y="107998"/>
                    </a:moveTo>
                    <a:cubicBezTo>
                      <a:pt x="65993" y="116365"/>
                      <a:pt x="70182" y="133479"/>
                      <a:pt x="83321" y="129296"/>
                    </a:cubicBezTo>
                    <a:cubicBezTo>
                      <a:pt x="96460" y="125112"/>
                      <a:pt x="63137" y="102103"/>
                      <a:pt x="64470" y="107998"/>
                    </a:cubicBezTo>
                    <a:close/>
                    <a:moveTo>
                      <a:pt x="97412" y="165046"/>
                    </a:moveTo>
                    <a:cubicBezTo>
                      <a:pt x="100363" y="164475"/>
                      <a:pt x="107504" y="165046"/>
                      <a:pt x="108075" y="159151"/>
                    </a:cubicBezTo>
                    <a:cubicBezTo>
                      <a:pt x="108647" y="153256"/>
                      <a:pt x="115216" y="169800"/>
                      <a:pt x="109884" y="175124"/>
                    </a:cubicBezTo>
                    <a:cubicBezTo>
                      <a:pt x="104552" y="180449"/>
                      <a:pt x="104552" y="195186"/>
                      <a:pt x="112835" y="196993"/>
                    </a:cubicBezTo>
                    <a:cubicBezTo>
                      <a:pt x="121119" y="198799"/>
                      <a:pt x="136543" y="170370"/>
                      <a:pt x="134163" y="165046"/>
                    </a:cubicBezTo>
                    <a:cubicBezTo>
                      <a:pt x="131782" y="159721"/>
                      <a:pt x="124642" y="168564"/>
                      <a:pt x="126451" y="161528"/>
                    </a:cubicBezTo>
                    <a:cubicBezTo>
                      <a:pt x="128260" y="154492"/>
                      <a:pt x="105124" y="136046"/>
                      <a:pt x="96269" y="137853"/>
                    </a:cubicBezTo>
                    <a:cubicBezTo>
                      <a:pt x="87415" y="139659"/>
                      <a:pt x="90652" y="166852"/>
                      <a:pt x="97602" y="165426"/>
                    </a:cubicBezTo>
                    <a:close/>
                    <a:moveTo>
                      <a:pt x="27529" y="176265"/>
                    </a:moveTo>
                    <a:cubicBezTo>
                      <a:pt x="19246" y="186914"/>
                      <a:pt x="-557" y="204789"/>
                      <a:pt x="2014" y="209448"/>
                    </a:cubicBezTo>
                    <a:cubicBezTo>
                      <a:pt x="5632" y="215914"/>
                      <a:pt x="27529" y="183396"/>
                      <a:pt x="38193" y="175695"/>
                    </a:cubicBezTo>
                    <a:cubicBezTo>
                      <a:pt x="45303" y="172286"/>
                      <a:pt x="48300" y="163766"/>
                      <a:pt x="44887" y="156665"/>
                    </a:cubicBezTo>
                    <a:cubicBezTo>
                      <a:pt x="44505" y="155869"/>
                      <a:pt x="44048" y="155109"/>
                      <a:pt x="43524" y="154397"/>
                    </a:cubicBezTo>
                    <a:cubicBezTo>
                      <a:pt x="40192" y="147646"/>
                      <a:pt x="36003" y="165997"/>
                      <a:pt x="27720" y="176646"/>
                    </a:cubicBezTo>
                    <a:close/>
                    <a:moveTo>
                      <a:pt x="133020" y="188150"/>
                    </a:moveTo>
                    <a:cubicBezTo>
                      <a:pt x="135400" y="194045"/>
                      <a:pt x="152062" y="184537"/>
                      <a:pt x="147777" y="178642"/>
                    </a:cubicBezTo>
                    <a:cubicBezTo>
                      <a:pt x="143493" y="172747"/>
                      <a:pt x="131401" y="184062"/>
                      <a:pt x="133210" y="188531"/>
                    </a:cubicBezTo>
                    <a:close/>
                    <a:moveTo>
                      <a:pt x="186336" y="234264"/>
                    </a:moveTo>
                    <a:cubicBezTo>
                      <a:pt x="193477" y="225992"/>
                      <a:pt x="181576" y="204124"/>
                      <a:pt x="181576" y="189957"/>
                    </a:cubicBezTo>
                    <a:cubicBezTo>
                      <a:pt x="181576" y="175790"/>
                      <a:pt x="162058" y="179878"/>
                      <a:pt x="167390" y="188721"/>
                    </a:cubicBezTo>
                    <a:cubicBezTo>
                      <a:pt x="172722" y="197563"/>
                      <a:pt x="157298" y="190527"/>
                      <a:pt x="156060" y="199370"/>
                    </a:cubicBezTo>
                    <a:cubicBezTo>
                      <a:pt x="154823" y="208212"/>
                      <a:pt x="143683" y="201176"/>
                      <a:pt x="144255" y="208212"/>
                    </a:cubicBezTo>
                    <a:cubicBezTo>
                      <a:pt x="144826" y="215248"/>
                      <a:pt x="132449" y="208212"/>
                      <a:pt x="126451" y="204124"/>
                    </a:cubicBezTo>
                    <a:cubicBezTo>
                      <a:pt x="120453" y="200035"/>
                      <a:pt x="112264" y="215343"/>
                      <a:pt x="103315" y="217720"/>
                    </a:cubicBezTo>
                    <a:cubicBezTo>
                      <a:pt x="94366" y="220097"/>
                      <a:pt x="89795" y="238923"/>
                      <a:pt x="95698" y="238448"/>
                    </a:cubicBezTo>
                    <a:cubicBezTo>
                      <a:pt x="101601" y="237972"/>
                      <a:pt x="106267" y="228369"/>
                      <a:pt x="113407" y="228940"/>
                    </a:cubicBezTo>
                    <a:cubicBezTo>
                      <a:pt x="120548" y="229510"/>
                      <a:pt x="118168" y="221904"/>
                      <a:pt x="128260" y="223615"/>
                    </a:cubicBezTo>
                    <a:cubicBezTo>
                      <a:pt x="138352" y="225327"/>
                      <a:pt x="131211" y="255562"/>
                      <a:pt x="144826" y="257939"/>
                    </a:cubicBezTo>
                    <a:cubicBezTo>
                      <a:pt x="158441" y="260316"/>
                      <a:pt x="159107" y="268588"/>
                      <a:pt x="165581" y="268588"/>
                    </a:cubicBezTo>
                    <a:cubicBezTo>
                      <a:pt x="172055" y="268588"/>
                      <a:pt x="164439" y="249572"/>
                      <a:pt x="165010" y="243202"/>
                    </a:cubicBezTo>
                    <a:cubicBezTo>
                      <a:pt x="165581" y="236831"/>
                      <a:pt x="179386" y="242916"/>
                      <a:pt x="186908" y="23464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87" name="Freeform 2834">
                <a:extLst>
                  <a:ext uri="{FF2B5EF4-FFF2-40B4-BE49-F238E27FC236}">
                    <a16:creationId xmlns:a16="http://schemas.microsoft.com/office/drawing/2014/main" id="{D9A8243F-4FF9-F2BD-39F3-83AA799F858D}"/>
                  </a:ext>
                </a:extLst>
              </p:cNvPr>
              <p:cNvSpPr/>
              <p:nvPr/>
            </p:nvSpPr>
            <p:spPr>
              <a:xfrm>
                <a:off x="15730764" y="7134722"/>
                <a:ext cx="89798" cy="179355"/>
              </a:xfrm>
              <a:custGeom>
                <a:avLst/>
                <a:gdLst>
                  <a:gd name="connsiteX0" fmla="*/ 11211 w 38083"/>
                  <a:gd name="connsiteY0" fmla="*/ 1788 h 76064"/>
                  <a:gd name="connsiteX1" fmla="*/ 4070 w 38083"/>
                  <a:gd name="connsiteY1" fmla="*/ 20804 h 76064"/>
                  <a:gd name="connsiteX2" fmla="*/ 2833 w 38083"/>
                  <a:gd name="connsiteY2" fmla="*/ 47427 h 76064"/>
                  <a:gd name="connsiteX3" fmla="*/ 12925 w 38083"/>
                  <a:gd name="connsiteY3" fmla="*/ 76997 h 76064"/>
                  <a:gd name="connsiteX4" fmla="*/ 43772 w 38083"/>
                  <a:gd name="connsiteY4" fmla="*/ 48473 h 76064"/>
                  <a:gd name="connsiteX5" fmla="*/ 11211 w 38083"/>
                  <a:gd name="connsiteY5" fmla="*/ 1788 h 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83" h="76064">
                    <a:moveTo>
                      <a:pt x="11211" y="1788"/>
                    </a:moveTo>
                    <a:cubicBezTo>
                      <a:pt x="5879" y="2359"/>
                      <a:pt x="7022" y="13008"/>
                      <a:pt x="4070" y="20804"/>
                    </a:cubicBezTo>
                    <a:cubicBezTo>
                      <a:pt x="1522" y="29450"/>
                      <a:pt x="1098" y="38582"/>
                      <a:pt x="2833" y="47427"/>
                    </a:cubicBezTo>
                    <a:cubicBezTo>
                      <a:pt x="4070" y="58646"/>
                      <a:pt x="2833" y="70531"/>
                      <a:pt x="12925" y="76997"/>
                    </a:cubicBezTo>
                    <a:cubicBezTo>
                      <a:pt x="24540" y="84508"/>
                      <a:pt x="43201" y="65207"/>
                      <a:pt x="43772" y="48473"/>
                    </a:cubicBezTo>
                    <a:cubicBezTo>
                      <a:pt x="44344" y="31738"/>
                      <a:pt x="15496" y="1313"/>
                      <a:pt x="11211" y="178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88" name="Freeform 2836">
                <a:extLst>
                  <a:ext uri="{FF2B5EF4-FFF2-40B4-BE49-F238E27FC236}">
                    <a16:creationId xmlns:a16="http://schemas.microsoft.com/office/drawing/2014/main" id="{820E40C2-BA37-A441-4058-C99102843B31}"/>
                  </a:ext>
                </a:extLst>
              </p:cNvPr>
              <p:cNvSpPr/>
              <p:nvPr/>
            </p:nvSpPr>
            <p:spPr>
              <a:xfrm>
                <a:off x="13958369" y="6673119"/>
                <a:ext cx="561240" cy="336290"/>
              </a:xfrm>
              <a:custGeom>
                <a:avLst/>
                <a:gdLst>
                  <a:gd name="connsiteX0" fmla="*/ 171066 w 238020"/>
                  <a:gd name="connsiteY0" fmla="*/ 7393 h 142620"/>
                  <a:gd name="connsiteX1" fmla="*/ 131554 w 238020"/>
                  <a:gd name="connsiteY1" fmla="*/ 9674 h 142620"/>
                  <a:gd name="connsiteX2" fmla="*/ 100611 w 238020"/>
                  <a:gd name="connsiteY2" fmla="*/ 36582 h 142620"/>
                  <a:gd name="connsiteX3" fmla="*/ 86901 w 238020"/>
                  <a:gd name="connsiteY3" fmla="*/ 41717 h 142620"/>
                  <a:gd name="connsiteX4" fmla="*/ 58815 w 238020"/>
                  <a:gd name="connsiteY4" fmla="*/ 37058 h 142620"/>
                  <a:gd name="connsiteX5" fmla="*/ 34156 w 238020"/>
                  <a:gd name="connsiteY5" fmla="*/ 34871 h 142620"/>
                  <a:gd name="connsiteX6" fmla="*/ 19304 w 238020"/>
                  <a:gd name="connsiteY6" fmla="*/ 32494 h 142620"/>
                  <a:gd name="connsiteX7" fmla="*/ 10735 w 238020"/>
                  <a:gd name="connsiteY7" fmla="*/ 39910 h 142620"/>
                  <a:gd name="connsiteX8" fmla="*/ 11306 w 238020"/>
                  <a:gd name="connsiteY8" fmla="*/ 50844 h 142620"/>
                  <a:gd name="connsiteX9" fmla="*/ 1785 w 238020"/>
                  <a:gd name="connsiteY9" fmla="*/ 55883 h 142620"/>
                  <a:gd name="connsiteX10" fmla="*/ 3499 w 238020"/>
                  <a:gd name="connsiteY10" fmla="*/ 68244 h 142620"/>
                  <a:gd name="connsiteX11" fmla="*/ 9402 w 238020"/>
                  <a:gd name="connsiteY11" fmla="*/ 100191 h 142620"/>
                  <a:gd name="connsiteX12" fmla="*/ 16162 w 238020"/>
                  <a:gd name="connsiteY12" fmla="*/ 129476 h 142620"/>
                  <a:gd name="connsiteX13" fmla="*/ 52627 w 238020"/>
                  <a:gd name="connsiteY13" fmla="*/ 125292 h 142620"/>
                  <a:gd name="connsiteX14" fmla="*/ 78428 w 238020"/>
                  <a:gd name="connsiteY14" fmla="*/ 117305 h 142620"/>
                  <a:gd name="connsiteX15" fmla="*/ 100326 w 238020"/>
                  <a:gd name="connsiteY15" fmla="*/ 106656 h 142620"/>
                  <a:gd name="connsiteX16" fmla="*/ 120224 w 238020"/>
                  <a:gd name="connsiteY16" fmla="*/ 103424 h 142620"/>
                  <a:gd name="connsiteX17" fmla="*/ 135934 w 238020"/>
                  <a:gd name="connsiteY17" fmla="*/ 92775 h 142620"/>
                  <a:gd name="connsiteX18" fmla="*/ 178301 w 238020"/>
                  <a:gd name="connsiteY18" fmla="*/ 78893 h 142620"/>
                  <a:gd name="connsiteX19" fmla="*/ 197343 w 238020"/>
                  <a:gd name="connsiteY19" fmla="*/ 58736 h 142620"/>
                  <a:gd name="connsiteX20" fmla="*/ 214480 w 238020"/>
                  <a:gd name="connsiteY20" fmla="*/ 52365 h 142620"/>
                  <a:gd name="connsiteX21" fmla="*/ 189917 w 238020"/>
                  <a:gd name="connsiteY21" fmla="*/ 1783 h 142620"/>
                  <a:gd name="connsiteX22" fmla="*/ 171066 w 238020"/>
                  <a:gd name="connsiteY22" fmla="*/ 7393 h 142620"/>
                  <a:gd name="connsiteX23" fmla="*/ 219907 w 238020"/>
                  <a:gd name="connsiteY23" fmla="*/ 139934 h 142620"/>
                  <a:gd name="connsiteX24" fmla="*/ 240282 w 238020"/>
                  <a:gd name="connsiteY24" fmla="*/ 136036 h 142620"/>
                  <a:gd name="connsiteX25" fmla="*/ 219907 w 238020"/>
                  <a:gd name="connsiteY25" fmla="*/ 139934 h 14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8020" h="142620">
                    <a:moveTo>
                      <a:pt x="171066" y="7393"/>
                    </a:moveTo>
                    <a:cubicBezTo>
                      <a:pt x="160783" y="9674"/>
                      <a:pt x="134982" y="7963"/>
                      <a:pt x="131554" y="9674"/>
                    </a:cubicBezTo>
                    <a:cubicBezTo>
                      <a:pt x="128127" y="11386"/>
                      <a:pt x="104039" y="28690"/>
                      <a:pt x="100611" y="36582"/>
                    </a:cubicBezTo>
                    <a:cubicBezTo>
                      <a:pt x="97184" y="44474"/>
                      <a:pt x="92043" y="46090"/>
                      <a:pt x="86901" y="41717"/>
                    </a:cubicBezTo>
                    <a:cubicBezTo>
                      <a:pt x="81760" y="37343"/>
                      <a:pt x="60529" y="38864"/>
                      <a:pt x="58815" y="37058"/>
                    </a:cubicBezTo>
                    <a:cubicBezTo>
                      <a:pt x="50848" y="34570"/>
                      <a:pt x="42438" y="33824"/>
                      <a:pt x="34156" y="34871"/>
                    </a:cubicBezTo>
                    <a:cubicBezTo>
                      <a:pt x="26730" y="36012"/>
                      <a:pt x="22731" y="31353"/>
                      <a:pt x="19304" y="32494"/>
                    </a:cubicBezTo>
                    <a:cubicBezTo>
                      <a:pt x="15866" y="34204"/>
                      <a:pt x="12919" y="36756"/>
                      <a:pt x="10735" y="39910"/>
                    </a:cubicBezTo>
                    <a:cubicBezTo>
                      <a:pt x="9021" y="42287"/>
                      <a:pt x="12449" y="48562"/>
                      <a:pt x="11306" y="50844"/>
                    </a:cubicBezTo>
                    <a:cubicBezTo>
                      <a:pt x="8344" y="52896"/>
                      <a:pt x="5148" y="54588"/>
                      <a:pt x="1785" y="55883"/>
                    </a:cubicBezTo>
                    <a:cubicBezTo>
                      <a:pt x="3732" y="59694"/>
                      <a:pt x="4336" y="64048"/>
                      <a:pt x="3499" y="68244"/>
                    </a:cubicBezTo>
                    <a:cubicBezTo>
                      <a:pt x="1440" y="79255"/>
                      <a:pt x="3543" y="90638"/>
                      <a:pt x="9402" y="100191"/>
                    </a:cubicBezTo>
                    <a:cubicBezTo>
                      <a:pt x="15590" y="109699"/>
                      <a:pt x="13210" y="126243"/>
                      <a:pt x="16162" y="129476"/>
                    </a:cubicBezTo>
                    <a:cubicBezTo>
                      <a:pt x="19113" y="132708"/>
                      <a:pt x="42249" y="132138"/>
                      <a:pt x="52627" y="125292"/>
                    </a:cubicBezTo>
                    <a:cubicBezTo>
                      <a:pt x="60121" y="119883"/>
                      <a:pt x="69184" y="117078"/>
                      <a:pt x="78428" y="117305"/>
                    </a:cubicBezTo>
                    <a:cubicBezTo>
                      <a:pt x="86761" y="116461"/>
                      <a:pt x="94522" y="112686"/>
                      <a:pt x="100326" y="106656"/>
                    </a:cubicBezTo>
                    <a:cubicBezTo>
                      <a:pt x="102991" y="103138"/>
                      <a:pt x="115178" y="102853"/>
                      <a:pt x="120224" y="103424"/>
                    </a:cubicBezTo>
                    <a:cubicBezTo>
                      <a:pt x="125270" y="103994"/>
                      <a:pt x="130316" y="98384"/>
                      <a:pt x="135934" y="92775"/>
                    </a:cubicBezTo>
                    <a:cubicBezTo>
                      <a:pt x="141551" y="87165"/>
                      <a:pt x="159355" y="84788"/>
                      <a:pt x="178301" y="78893"/>
                    </a:cubicBezTo>
                    <a:cubicBezTo>
                      <a:pt x="197248" y="72998"/>
                      <a:pt x="193059" y="64060"/>
                      <a:pt x="197343" y="58736"/>
                    </a:cubicBezTo>
                    <a:cubicBezTo>
                      <a:pt x="201627" y="53411"/>
                      <a:pt x="206292" y="55598"/>
                      <a:pt x="214480" y="52365"/>
                    </a:cubicBezTo>
                    <a:cubicBezTo>
                      <a:pt x="204960" y="33349"/>
                      <a:pt x="195439" y="12337"/>
                      <a:pt x="189917" y="1783"/>
                    </a:cubicBezTo>
                    <a:cubicBezTo>
                      <a:pt x="181253" y="4540"/>
                      <a:pt x="173922" y="6727"/>
                      <a:pt x="171066" y="7393"/>
                    </a:cubicBezTo>
                    <a:close/>
                    <a:moveTo>
                      <a:pt x="219907" y="139934"/>
                    </a:moveTo>
                    <a:cubicBezTo>
                      <a:pt x="226572" y="146780"/>
                      <a:pt x="239615" y="138793"/>
                      <a:pt x="240282" y="136036"/>
                    </a:cubicBezTo>
                    <a:cubicBezTo>
                      <a:pt x="240948" y="133279"/>
                      <a:pt x="212386" y="132233"/>
                      <a:pt x="219907" y="13993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89" name="Freeform 2843">
                <a:extLst>
                  <a:ext uri="{FF2B5EF4-FFF2-40B4-BE49-F238E27FC236}">
                    <a16:creationId xmlns:a16="http://schemas.microsoft.com/office/drawing/2014/main" id="{6D176F6C-B0D5-EC5D-D802-09FF848D4A6D}"/>
                  </a:ext>
                </a:extLst>
              </p:cNvPr>
              <p:cNvSpPr/>
              <p:nvPr/>
            </p:nvSpPr>
            <p:spPr>
              <a:xfrm>
                <a:off x="14447097" y="5428240"/>
                <a:ext cx="673487" cy="425967"/>
              </a:xfrm>
              <a:custGeom>
                <a:avLst/>
                <a:gdLst>
                  <a:gd name="connsiteX0" fmla="*/ 283792 w 285624"/>
                  <a:gd name="connsiteY0" fmla="*/ 114137 h 180652"/>
                  <a:gd name="connsiteX1" fmla="*/ 265988 w 285624"/>
                  <a:gd name="connsiteY1" fmla="*/ 108242 h 180652"/>
                  <a:gd name="connsiteX2" fmla="*/ 245233 w 285624"/>
                  <a:gd name="connsiteY2" fmla="*/ 94645 h 180652"/>
                  <a:gd name="connsiteX3" fmla="*/ 222192 w 285624"/>
                  <a:gd name="connsiteY3" fmla="*/ 81049 h 180652"/>
                  <a:gd name="connsiteX4" fmla="*/ 202008 w 285624"/>
                  <a:gd name="connsiteY4" fmla="*/ 66216 h 180652"/>
                  <a:gd name="connsiteX5" fmla="*/ 193154 w 285624"/>
                  <a:gd name="connsiteY5" fmla="*/ 49672 h 180652"/>
                  <a:gd name="connsiteX6" fmla="*/ 184871 w 285624"/>
                  <a:gd name="connsiteY6" fmla="*/ 36646 h 180652"/>
                  <a:gd name="connsiteX7" fmla="*/ 155166 w 285624"/>
                  <a:gd name="connsiteY7" fmla="*/ 33129 h 180652"/>
                  <a:gd name="connsiteX8" fmla="*/ 148120 w 285624"/>
                  <a:gd name="connsiteY8" fmla="*/ 11831 h 180652"/>
                  <a:gd name="connsiteX9" fmla="*/ 132697 w 285624"/>
                  <a:gd name="connsiteY9" fmla="*/ 6506 h 180652"/>
                  <a:gd name="connsiteX10" fmla="*/ 118511 w 285624"/>
                  <a:gd name="connsiteY10" fmla="*/ 2893 h 180652"/>
                  <a:gd name="connsiteX11" fmla="*/ 110132 w 285624"/>
                  <a:gd name="connsiteY11" fmla="*/ 7077 h 180652"/>
                  <a:gd name="connsiteX12" fmla="*/ 103087 w 285624"/>
                  <a:gd name="connsiteY12" fmla="*/ 14778 h 180652"/>
                  <a:gd name="connsiteX13" fmla="*/ 88806 w 285624"/>
                  <a:gd name="connsiteY13" fmla="*/ 25427 h 180652"/>
                  <a:gd name="connsiteX14" fmla="*/ 81760 w 285624"/>
                  <a:gd name="connsiteY14" fmla="*/ 34935 h 180652"/>
                  <a:gd name="connsiteX15" fmla="*/ 67669 w 285624"/>
                  <a:gd name="connsiteY15" fmla="*/ 31607 h 180652"/>
                  <a:gd name="connsiteX16" fmla="*/ 53579 w 285624"/>
                  <a:gd name="connsiteY16" fmla="*/ 28279 h 180652"/>
                  <a:gd name="connsiteX17" fmla="*/ 29110 w 285624"/>
                  <a:gd name="connsiteY17" fmla="*/ 9263 h 180652"/>
                  <a:gd name="connsiteX18" fmla="*/ 8355 w 285624"/>
                  <a:gd name="connsiteY18" fmla="*/ 20198 h 180652"/>
                  <a:gd name="connsiteX19" fmla="*/ 17876 w 285624"/>
                  <a:gd name="connsiteY19" fmla="*/ 16585 h 180652"/>
                  <a:gd name="connsiteX20" fmla="*/ 33204 w 285624"/>
                  <a:gd name="connsiteY20" fmla="*/ 34840 h 180652"/>
                  <a:gd name="connsiteX21" fmla="*/ 42725 w 285624"/>
                  <a:gd name="connsiteY21" fmla="*/ 46725 h 180652"/>
                  <a:gd name="connsiteX22" fmla="*/ 22541 w 285624"/>
                  <a:gd name="connsiteY22" fmla="*/ 50908 h 180652"/>
                  <a:gd name="connsiteX23" fmla="*/ 4166 w 285624"/>
                  <a:gd name="connsiteY23" fmla="*/ 50908 h 180652"/>
                  <a:gd name="connsiteX24" fmla="*/ 8355 w 285624"/>
                  <a:gd name="connsiteY24" fmla="*/ 67452 h 180652"/>
                  <a:gd name="connsiteX25" fmla="*/ 9497 w 285624"/>
                  <a:gd name="connsiteY25" fmla="*/ 79813 h 180652"/>
                  <a:gd name="connsiteX26" fmla="*/ 20827 w 285624"/>
                  <a:gd name="connsiteY26" fmla="*/ 84567 h 180652"/>
                  <a:gd name="connsiteX27" fmla="*/ 24921 w 285624"/>
                  <a:gd name="connsiteY27" fmla="*/ 100540 h 180652"/>
                  <a:gd name="connsiteX28" fmla="*/ 24921 w 285624"/>
                  <a:gd name="connsiteY28" fmla="*/ 127353 h 180652"/>
                  <a:gd name="connsiteX29" fmla="*/ 41392 w 285624"/>
                  <a:gd name="connsiteY29" fmla="*/ 124215 h 180652"/>
                  <a:gd name="connsiteX30" fmla="*/ 59196 w 285624"/>
                  <a:gd name="connsiteY30" fmla="*/ 111760 h 180652"/>
                  <a:gd name="connsiteX31" fmla="*/ 73477 w 285624"/>
                  <a:gd name="connsiteY31" fmla="*/ 110048 h 180652"/>
                  <a:gd name="connsiteX32" fmla="*/ 96518 w 285624"/>
                  <a:gd name="connsiteY32" fmla="*/ 110619 h 180652"/>
                  <a:gd name="connsiteX33" fmla="*/ 111370 w 285624"/>
                  <a:gd name="connsiteY33" fmla="*/ 117180 h 180652"/>
                  <a:gd name="connsiteX34" fmla="*/ 120891 w 285624"/>
                  <a:gd name="connsiteY34" fmla="*/ 121838 h 180652"/>
                  <a:gd name="connsiteX35" fmla="*/ 138028 w 285624"/>
                  <a:gd name="connsiteY35" fmla="*/ 127163 h 180652"/>
                  <a:gd name="connsiteX36" fmla="*/ 146883 w 285624"/>
                  <a:gd name="connsiteY36" fmla="*/ 134294 h 180652"/>
                  <a:gd name="connsiteX37" fmla="*/ 160497 w 285624"/>
                  <a:gd name="connsiteY37" fmla="*/ 145513 h 180652"/>
                  <a:gd name="connsiteX38" fmla="*/ 174779 w 285624"/>
                  <a:gd name="connsiteY38" fmla="*/ 147890 h 180652"/>
                  <a:gd name="connsiteX39" fmla="*/ 178301 w 285624"/>
                  <a:gd name="connsiteY39" fmla="*/ 172421 h 180652"/>
                  <a:gd name="connsiteX40" fmla="*/ 182586 w 285624"/>
                  <a:gd name="connsiteY40" fmla="*/ 172421 h 180652"/>
                  <a:gd name="connsiteX41" fmla="*/ 196867 w 285624"/>
                  <a:gd name="connsiteY41" fmla="*/ 176319 h 180652"/>
                  <a:gd name="connsiteX42" fmla="*/ 214195 w 285624"/>
                  <a:gd name="connsiteY42" fmla="*/ 170044 h 180652"/>
                  <a:gd name="connsiteX43" fmla="*/ 242757 w 285624"/>
                  <a:gd name="connsiteY43" fmla="*/ 153405 h 180652"/>
                  <a:gd name="connsiteX44" fmla="*/ 254563 w 285624"/>
                  <a:gd name="connsiteY44" fmla="*/ 133628 h 180652"/>
                  <a:gd name="connsiteX45" fmla="*/ 270463 w 285624"/>
                  <a:gd name="connsiteY45" fmla="*/ 124120 h 180652"/>
                  <a:gd name="connsiteX46" fmla="*/ 285315 w 285624"/>
                  <a:gd name="connsiteY46" fmla="*/ 127638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85624" h="180652">
                    <a:moveTo>
                      <a:pt x="283792" y="114137"/>
                    </a:moveTo>
                    <a:cubicBezTo>
                      <a:pt x="278230" y="111189"/>
                      <a:pt x="272212" y="109197"/>
                      <a:pt x="265988" y="108242"/>
                    </a:cubicBezTo>
                    <a:cubicBezTo>
                      <a:pt x="261323" y="108812"/>
                      <a:pt x="253611" y="97593"/>
                      <a:pt x="245233" y="94645"/>
                    </a:cubicBezTo>
                    <a:cubicBezTo>
                      <a:pt x="236530" y="92120"/>
                      <a:pt x="228606" y="87444"/>
                      <a:pt x="222192" y="81049"/>
                    </a:cubicBezTo>
                    <a:cubicBezTo>
                      <a:pt x="218574" y="75724"/>
                      <a:pt x="203817" y="70400"/>
                      <a:pt x="202008" y="66216"/>
                    </a:cubicBezTo>
                    <a:cubicBezTo>
                      <a:pt x="199703" y="60380"/>
                      <a:pt x="196732" y="54829"/>
                      <a:pt x="193154" y="49672"/>
                    </a:cubicBezTo>
                    <a:cubicBezTo>
                      <a:pt x="188965" y="44348"/>
                      <a:pt x="188965" y="37217"/>
                      <a:pt x="184871" y="36646"/>
                    </a:cubicBezTo>
                    <a:cubicBezTo>
                      <a:pt x="180777" y="36076"/>
                      <a:pt x="155166" y="36646"/>
                      <a:pt x="155166" y="33129"/>
                    </a:cubicBezTo>
                    <a:cubicBezTo>
                      <a:pt x="155166" y="29611"/>
                      <a:pt x="153452" y="12972"/>
                      <a:pt x="148120" y="11831"/>
                    </a:cubicBezTo>
                    <a:cubicBezTo>
                      <a:pt x="142648" y="11217"/>
                      <a:pt x="137380" y="9398"/>
                      <a:pt x="132697" y="6506"/>
                    </a:cubicBezTo>
                    <a:cubicBezTo>
                      <a:pt x="129745" y="3464"/>
                      <a:pt x="120225" y="-54"/>
                      <a:pt x="118511" y="2893"/>
                    </a:cubicBezTo>
                    <a:cubicBezTo>
                      <a:pt x="116445" y="5419"/>
                      <a:pt x="113396" y="6942"/>
                      <a:pt x="110132" y="7077"/>
                    </a:cubicBezTo>
                    <a:cubicBezTo>
                      <a:pt x="108419" y="7077"/>
                      <a:pt x="108990" y="15349"/>
                      <a:pt x="103087" y="14778"/>
                    </a:cubicBezTo>
                    <a:cubicBezTo>
                      <a:pt x="96566" y="14999"/>
                      <a:pt x="90871" y="19246"/>
                      <a:pt x="88806" y="25427"/>
                    </a:cubicBezTo>
                    <a:cubicBezTo>
                      <a:pt x="88806" y="29611"/>
                      <a:pt x="89472" y="35506"/>
                      <a:pt x="81760" y="34935"/>
                    </a:cubicBezTo>
                    <a:cubicBezTo>
                      <a:pt x="76899" y="34698"/>
                      <a:pt x="72122" y="33570"/>
                      <a:pt x="67669" y="31607"/>
                    </a:cubicBezTo>
                    <a:cubicBezTo>
                      <a:pt x="66527" y="32463"/>
                      <a:pt x="60148" y="36932"/>
                      <a:pt x="53579" y="28279"/>
                    </a:cubicBezTo>
                    <a:cubicBezTo>
                      <a:pt x="47009" y="19627"/>
                      <a:pt x="35394" y="9263"/>
                      <a:pt x="29110" y="9263"/>
                    </a:cubicBezTo>
                    <a:cubicBezTo>
                      <a:pt x="22826" y="9263"/>
                      <a:pt x="3785" y="9263"/>
                      <a:pt x="8355" y="20198"/>
                    </a:cubicBezTo>
                    <a:cubicBezTo>
                      <a:pt x="9783" y="17726"/>
                      <a:pt x="12449" y="16109"/>
                      <a:pt x="17876" y="16585"/>
                    </a:cubicBezTo>
                    <a:cubicBezTo>
                      <a:pt x="32062" y="17726"/>
                      <a:pt x="25492" y="34269"/>
                      <a:pt x="33204" y="34840"/>
                    </a:cubicBezTo>
                    <a:cubicBezTo>
                      <a:pt x="40916" y="35410"/>
                      <a:pt x="49866" y="47296"/>
                      <a:pt x="42725" y="46725"/>
                    </a:cubicBezTo>
                    <a:cubicBezTo>
                      <a:pt x="35584" y="46154"/>
                      <a:pt x="29681" y="53190"/>
                      <a:pt x="22541" y="50908"/>
                    </a:cubicBezTo>
                    <a:cubicBezTo>
                      <a:pt x="15400" y="48627"/>
                      <a:pt x="6546" y="42542"/>
                      <a:pt x="4166" y="50908"/>
                    </a:cubicBezTo>
                    <a:cubicBezTo>
                      <a:pt x="1786" y="59276"/>
                      <a:pt x="-1166" y="68023"/>
                      <a:pt x="8355" y="67452"/>
                    </a:cubicBezTo>
                    <a:cubicBezTo>
                      <a:pt x="17876" y="66882"/>
                      <a:pt x="16067" y="73347"/>
                      <a:pt x="9497" y="79813"/>
                    </a:cubicBezTo>
                    <a:cubicBezTo>
                      <a:pt x="2928" y="86278"/>
                      <a:pt x="19589" y="78672"/>
                      <a:pt x="20827" y="84567"/>
                    </a:cubicBezTo>
                    <a:cubicBezTo>
                      <a:pt x="22065" y="90462"/>
                      <a:pt x="27301" y="91127"/>
                      <a:pt x="24921" y="100540"/>
                    </a:cubicBezTo>
                    <a:cubicBezTo>
                      <a:pt x="23920" y="109450"/>
                      <a:pt x="23920" y="118443"/>
                      <a:pt x="24921" y="127353"/>
                    </a:cubicBezTo>
                    <a:cubicBezTo>
                      <a:pt x="31205" y="127353"/>
                      <a:pt x="39583" y="126783"/>
                      <a:pt x="41392" y="124215"/>
                    </a:cubicBezTo>
                    <a:cubicBezTo>
                      <a:pt x="44439" y="120127"/>
                      <a:pt x="53864" y="111760"/>
                      <a:pt x="59196" y="111760"/>
                    </a:cubicBezTo>
                    <a:cubicBezTo>
                      <a:pt x="64528" y="111760"/>
                      <a:pt x="70431" y="114137"/>
                      <a:pt x="73477" y="110048"/>
                    </a:cubicBezTo>
                    <a:cubicBezTo>
                      <a:pt x="76524" y="105960"/>
                      <a:pt x="93566" y="107101"/>
                      <a:pt x="96518" y="110619"/>
                    </a:cubicBezTo>
                    <a:cubicBezTo>
                      <a:pt x="100762" y="114141"/>
                      <a:pt x="105905" y="116413"/>
                      <a:pt x="111370" y="117180"/>
                    </a:cubicBezTo>
                    <a:cubicBezTo>
                      <a:pt x="113750" y="117179"/>
                      <a:pt x="114893" y="122409"/>
                      <a:pt x="120891" y="121838"/>
                    </a:cubicBezTo>
                    <a:cubicBezTo>
                      <a:pt x="126889" y="121268"/>
                      <a:pt x="138028" y="123645"/>
                      <a:pt x="138028" y="127163"/>
                    </a:cubicBezTo>
                    <a:cubicBezTo>
                      <a:pt x="138706" y="131459"/>
                      <a:pt x="142535" y="134542"/>
                      <a:pt x="146883" y="134294"/>
                    </a:cubicBezTo>
                    <a:cubicBezTo>
                      <a:pt x="151643" y="134294"/>
                      <a:pt x="155832" y="146179"/>
                      <a:pt x="160497" y="145513"/>
                    </a:cubicBezTo>
                    <a:cubicBezTo>
                      <a:pt x="165163" y="144848"/>
                      <a:pt x="174779" y="144943"/>
                      <a:pt x="174779" y="147890"/>
                    </a:cubicBezTo>
                    <a:cubicBezTo>
                      <a:pt x="175001" y="156176"/>
                      <a:pt x="176183" y="164407"/>
                      <a:pt x="178301" y="172421"/>
                    </a:cubicBezTo>
                    <a:cubicBezTo>
                      <a:pt x="179637" y="171694"/>
                      <a:pt x="181250" y="171694"/>
                      <a:pt x="182586" y="172421"/>
                    </a:cubicBezTo>
                    <a:cubicBezTo>
                      <a:pt x="184966" y="173942"/>
                      <a:pt x="195249" y="170805"/>
                      <a:pt x="196867" y="176319"/>
                    </a:cubicBezTo>
                    <a:cubicBezTo>
                      <a:pt x="198486" y="181834"/>
                      <a:pt x="215052" y="178696"/>
                      <a:pt x="214195" y="170044"/>
                    </a:cubicBezTo>
                    <a:cubicBezTo>
                      <a:pt x="213338" y="161392"/>
                      <a:pt x="240377" y="161297"/>
                      <a:pt x="242757" y="153405"/>
                    </a:cubicBezTo>
                    <a:cubicBezTo>
                      <a:pt x="245138" y="145513"/>
                      <a:pt x="248279" y="131346"/>
                      <a:pt x="254563" y="133628"/>
                    </a:cubicBezTo>
                    <a:cubicBezTo>
                      <a:pt x="260847" y="135910"/>
                      <a:pt x="264846" y="123455"/>
                      <a:pt x="270463" y="124120"/>
                    </a:cubicBezTo>
                    <a:cubicBezTo>
                      <a:pt x="276080" y="124786"/>
                      <a:pt x="279222" y="128779"/>
                      <a:pt x="285315" y="12763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90" name="Freeform 2844">
                <a:extLst>
                  <a:ext uri="{FF2B5EF4-FFF2-40B4-BE49-F238E27FC236}">
                    <a16:creationId xmlns:a16="http://schemas.microsoft.com/office/drawing/2014/main" id="{75EE595B-BAAB-5245-6F33-F01FA0880031}"/>
                  </a:ext>
                </a:extLst>
              </p:cNvPr>
              <p:cNvSpPr/>
              <p:nvPr/>
            </p:nvSpPr>
            <p:spPr>
              <a:xfrm>
                <a:off x="14034990" y="5582318"/>
                <a:ext cx="920432" cy="784681"/>
              </a:xfrm>
              <a:custGeom>
                <a:avLst/>
                <a:gdLst>
                  <a:gd name="connsiteX0" fmla="*/ 384684 w 390353"/>
                  <a:gd name="connsiteY0" fmla="*/ 289251 h 332780"/>
                  <a:gd name="connsiteX1" fmla="*/ 375164 w 390353"/>
                  <a:gd name="connsiteY1" fmla="*/ 267097 h 332780"/>
                  <a:gd name="connsiteX2" fmla="*/ 354599 w 390353"/>
                  <a:gd name="connsiteY2" fmla="*/ 249697 h 332780"/>
                  <a:gd name="connsiteX3" fmla="*/ 341174 w 390353"/>
                  <a:gd name="connsiteY3" fmla="*/ 232298 h 332780"/>
                  <a:gd name="connsiteX4" fmla="*/ 361739 w 390353"/>
                  <a:gd name="connsiteY4" fmla="*/ 203774 h 332780"/>
                  <a:gd name="connsiteX5" fmla="*/ 341936 w 390353"/>
                  <a:gd name="connsiteY5" fmla="*/ 193505 h 332780"/>
                  <a:gd name="connsiteX6" fmla="*/ 338794 w 390353"/>
                  <a:gd name="connsiteY6" fmla="*/ 170591 h 332780"/>
                  <a:gd name="connsiteX7" fmla="*/ 338794 w 390353"/>
                  <a:gd name="connsiteY7" fmla="*/ 149293 h 332780"/>
                  <a:gd name="connsiteX8" fmla="*/ 341174 w 390353"/>
                  <a:gd name="connsiteY8" fmla="*/ 131893 h 332780"/>
                  <a:gd name="connsiteX9" fmla="*/ 349077 w 390353"/>
                  <a:gd name="connsiteY9" fmla="*/ 116110 h 332780"/>
                  <a:gd name="connsiteX10" fmla="*/ 353456 w 390353"/>
                  <a:gd name="connsiteY10" fmla="*/ 106602 h 332780"/>
                  <a:gd name="connsiteX11" fmla="*/ 349933 w 390353"/>
                  <a:gd name="connsiteY11" fmla="*/ 82071 h 332780"/>
                  <a:gd name="connsiteX12" fmla="*/ 335652 w 390353"/>
                  <a:gd name="connsiteY12" fmla="*/ 79694 h 332780"/>
                  <a:gd name="connsiteX13" fmla="*/ 322037 w 390353"/>
                  <a:gd name="connsiteY13" fmla="*/ 68474 h 332780"/>
                  <a:gd name="connsiteX14" fmla="*/ 313183 w 390353"/>
                  <a:gd name="connsiteY14" fmla="*/ 61343 h 332780"/>
                  <a:gd name="connsiteX15" fmla="*/ 296046 w 390353"/>
                  <a:gd name="connsiteY15" fmla="*/ 56019 h 332780"/>
                  <a:gd name="connsiteX16" fmla="*/ 286525 w 390353"/>
                  <a:gd name="connsiteY16" fmla="*/ 51360 h 332780"/>
                  <a:gd name="connsiteX17" fmla="*/ 271672 w 390353"/>
                  <a:gd name="connsiteY17" fmla="*/ 44800 h 332780"/>
                  <a:gd name="connsiteX18" fmla="*/ 248632 w 390353"/>
                  <a:gd name="connsiteY18" fmla="*/ 44229 h 332780"/>
                  <a:gd name="connsiteX19" fmla="*/ 234351 w 390353"/>
                  <a:gd name="connsiteY19" fmla="*/ 45940 h 332780"/>
                  <a:gd name="connsiteX20" fmla="*/ 216547 w 390353"/>
                  <a:gd name="connsiteY20" fmla="*/ 58396 h 332780"/>
                  <a:gd name="connsiteX21" fmla="*/ 200076 w 390353"/>
                  <a:gd name="connsiteY21" fmla="*/ 61534 h 332780"/>
                  <a:gd name="connsiteX22" fmla="*/ 199409 w 390353"/>
                  <a:gd name="connsiteY22" fmla="*/ 71992 h 332780"/>
                  <a:gd name="connsiteX23" fmla="*/ 156090 w 390353"/>
                  <a:gd name="connsiteY23" fmla="*/ 81500 h 332780"/>
                  <a:gd name="connsiteX24" fmla="*/ 119434 w 390353"/>
                  <a:gd name="connsiteY24" fmla="*/ 59632 h 332780"/>
                  <a:gd name="connsiteX25" fmla="*/ 95157 w 390353"/>
                  <a:gd name="connsiteY25" fmla="*/ 35957 h 332780"/>
                  <a:gd name="connsiteX26" fmla="*/ 80780 w 390353"/>
                  <a:gd name="connsiteY26" fmla="*/ 25593 h 332780"/>
                  <a:gd name="connsiteX27" fmla="*/ 76876 w 390353"/>
                  <a:gd name="connsiteY27" fmla="*/ 7433 h 332780"/>
                  <a:gd name="connsiteX28" fmla="*/ 36508 w 390353"/>
                  <a:gd name="connsiteY28" fmla="*/ 24833 h 332780"/>
                  <a:gd name="connsiteX29" fmla="*/ 23084 w 390353"/>
                  <a:gd name="connsiteY29" fmla="*/ 16941 h 332780"/>
                  <a:gd name="connsiteX30" fmla="*/ 11183 w 390353"/>
                  <a:gd name="connsiteY30" fmla="*/ 1918 h 332780"/>
                  <a:gd name="connsiteX31" fmla="*/ 4042 w 390353"/>
                  <a:gd name="connsiteY31" fmla="*/ 12187 h 332780"/>
                  <a:gd name="connsiteX32" fmla="*/ 4899 w 390353"/>
                  <a:gd name="connsiteY32" fmla="*/ 28731 h 332780"/>
                  <a:gd name="connsiteX33" fmla="*/ 4899 w 390353"/>
                  <a:gd name="connsiteY33" fmla="*/ 50029 h 332780"/>
                  <a:gd name="connsiteX34" fmla="*/ 14420 w 390353"/>
                  <a:gd name="connsiteY34" fmla="*/ 65907 h 332780"/>
                  <a:gd name="connsiteX35" fmla="*/ 21561 w 390353"/>
                  <a:gd name="connsiteY35" fmla="*/ 81691 h 332780"/>
                  <a:gd name="connsiteX36" fmla="*/ 32605 w 390353"/>
                  <a:gd name="connsiteY36" fmla="*/ 93576 h 332780"/>
                  <a:gd name="connsiteX37" fmla="*/ 40507 w 390353"/>
                  <a:gd name="connsiteY37" fmla="*/ 100612 h 332780"/>
                  <a:gd name="connsiteX38" fmla="*/ 38222 w 390353"/>
                  <a:gd name="connsiteY38" fmla="*/ 112497 h 332780"/>
                  <a:gd name="connsiteX39" fmla="*/ 30319 w 390353"/>
                  <a:gd name="connsiteY39" fmla="*/ 128280 h 332780"/>
                  <a:gd name="connsiteX40" fmla="*/ 32605 w 390353"/>
                  <a:gd name="connsiteY40" fmla="*/ 146535 h 332780"/>
                  <a:gd name="connsiteX41" fmla="*/ 42126 w 390353"/>
                  <a:gd name="connsiteY41" fmla="*/ 157565 h 332780"/>
                  <a:gd name="connsiteX42" fmla="*/ 64309 w 390353"/>
                  <a:gd name="connsiteY42" fmla="*/ 172587 h 332780"/>
                  <a:gd name="connsiteX43" fmla="*/ 73830 w 390353"/>
                  <a:gd name="connsiteY43" fmla="*/ 184377 h 332780"/>
                  <a:gd name="connsiteX44" fmla="*/ 72306 w 390353"/>
                  <a:gd name="connsiteY44" fmla="*/ 197879 h 332780"/>
                  <a:gd name="connsiteX45" fmla="*/ 79447 w 390353"/>
                  <a:gd name="connsiteY45" fmla="*/ 211285 h 332780"/>
                  <a:gd name="connsiteX46" fmla="*/ 90777 w 390353"/>
                  <a:gd name="connsiteY46" fmla="*/ 227068 h 332780"/>
                  <a:gd name="connsiteX47" fmla="*/ 95632 w 390353"/>
                  <a:gd name="connsiteY47" fmla="*/ 226213 h 332780"/>
                  <a:gd name="connsiteX48" fmla="*/ 105153 w 390353"/>
                  <a:gd name="connsiteY48" fmla="*/ 223836 h 332780"/>
                  <a:gd name="connsiteX49" fmla="*/ 119054 w 390353"/>
                  <a:gd name="connsiteY49" fmla="*/ 223265 h 332780"/>
                  <a:gd name="connsiteX50" fmla="*/ 139523 w 390353"/>
                  <a:gd name="connsiteY50" fmla="*/ 254546 h 332780"/>
                  <a:gd name="connsiteX51" fmla="*/ 151044 w 390353"/>
                  <a:gd name="connsiteY51" fmla="*/ 272897 h 332780"/>
                  <a:gd name="connsiteX52" fmla="*/ 175417 w 390353"/>
                  <a:gd name="connsiteY52" fmla="*/ 285067 h 332780"/>
                  <a:gd name="connsiteX53" fmla="*/ 221021 w 390353"/>
                  <a:gd name="connsiteY53" fmla="*/ 302562 h 332780"/>
                  <a:gd name="connsiteX54" fmla="*/ 253297 w 390353"/>
                  <a:gd name="connsiteY54" fmla="*/ 293624 h 332780"/>
                  <a:gd name="connsiteX55" fmla="*/ 268721 w 390353"/>
                  <a:gd name="connsiteY55" fmla="*/ 319962 h 332780"/>
                  <a:gd name="connsiteX56" fmla="*/ 338604 w 390353"/>
                  <a:gd name="connsiteY56" fmla="*/ 332988 h 332780"/>
                  <a:gd name="connsiteX57" fmla="*/ 359645 w 390353"/>
                  <a:gd name="connsiteY57" fmla="*/ 334794 h 332780"/>
                  <a:gd name="connsiteX58" fmla="*/ 359073 w 390353"/>
                  <a:gd name="connsiteY58" fmla="*/ 329850 h 332780"/>
                  <a:gd name="connsiteX59" fmla="*/ 371736 w 390353"/>
                  <a:gd name="connsiteY59" fmla="*/ 309313 h 332780"/>
                  <a:gd name="connsiteX60" fmla="*/ 389921 w 390353"/>
                  <a:gd name="connsiteY60" fmla="*/ 303703 h 332780"/>
                  <a:gd name="connsiteX61" fmla="*/ 384684 w 390353"/>
                  <a:gd name="connsiteY61" fmla="*/ 289251 h 33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90353" h="332780">
                    <a:moveTo>
                      <a:pt x="384684" y="289251"/>
                    </a:moveTo>
                    <a:cubicBezTo>
                      <a:pt x="379924" y="287634"/>
                      <a:pt x="384684" y="270995"/>
                      <a:pt x="375164" y="267097"/>
                    </a:cubicBezTo>
                    <a:cubicBezTo>
                      <a:pt x="366354" y="264099"/>
                      <a:pt x="359007" y="257883"/>
                      <a:pt x="354599" y="249697"/>
                    </a:cubicBezTo>
                    <a:cubicBezTo>
                      <a:pt x="352218" y="243327"/>
                      <a:pt x="340317" y="237052"/>
                      <a:pt x="341174" y="232298"/>
                    </a:cubicBezTo>
                    <a:cubicBezTo>
                      <a:pt x="342031" y="227544"/>
                      <a:pt x="364881" y="212521"/>
                      <a:pt x="361739" y="203774"/>
                    </a:cubicBezTo>
                    <a:cubicBezTo>
                      <a:pt x="358597" y="195026"/>
                      <a:pt x="343459" y="196643"/>
                      <a:pt x="341936" y="193505"/>
                    </a:cubicBezTo>
                    <a:cubicBezTo>
                      <a:pt x="340413" y="190367"/>
                      <a:pt x="342697" y="179243"/>
                      <a:pt x="338794" y="170591"/>
                    </a:cubicBezTo>
                    <a:cubicBezTo>
                      <a:pt x="334891" y="161938"/>
                      <a:pt x="341936" y="153952"/>
                      <a:pt x="338794" y="149293"/>
                    </a:cubicBezTo>
                    <a:cubicBezTo>
                      <a:pt x="335652" y="144634"/>
                      <a:pt x="340317" y="135031"/>
                      <a:pt x="341174" y="131893"/>
                    </a:cubicBezTo>
                    <a:cubicBezTo>
                      <a:pt x="342031" y="128755"/>
                      <a:pt x="349838" y="124001"/>
                      <a:pt x="349077" y="116110"/>
                    </a:cubicBezTo>
                    <a:cubicBezTo>
                      <a:pt x="348300" y="112325"/>
                      <a:pt x="350073" y="108475"/>
                      <a:pt x="353456" y="106602"/>
                    </a:cubicBezTo>
                    <a:cubicBezTo>
                      <a:pt x="351338" y="98588"/>
                      <a:pt x="350156" y="90356"/>
                      <a:pt x="349933" y="82071"/>
                    </a:cubicBezTo>
                    <a:cubicBezTo>
                      <a:pt x="349933" y="79123"/>
                      <a:pt x="340413" y="79123"/>
                      <a:pt x="335652" y="79694"/>
                    </a:cubicBezTo>
                    <a:cubicBezTo>
                      <a:pt x="330892" y="80264"/>
                      <a:pt x="326798" y="68474"/>
                      <a:pt x="322037" y="68474"/>
                    </a:cubicBezTo>
                    <a:cubicBezTo>
                      <a:pt x="317690" y="68723"/>
                      <a:pt x="313861" y="65640"/>
                      <a:pt x="313183" y="61343"/>
                    </a:cubicBezTo>
                    <a:cubicBezTo>
                      <a:pt x="313183" y="57825"/>
                      <a:pt x="301948" y="55448"/>
                      <a:pt x="296046" y="56019"/>
                    </a:cubicBezTo>
                    <a:cubicBezTo>
                      <a:pt x="290143" y="56589"/>
                      <a:pt x="288905" y="51360"/>
                      <a:pt x="286525" y="51360"/>
                    </a:cubicBezTo>
                    <a:cubicBezTo>
                      <a:pt x="281060" y="50593"/>
                      <a:pt x="275917" y="48322"/>
                      <a:pt x="271672" y="44800"/>
                    </a:cubicBezTo>
                    <a:cubicBezTo>
                      <a:pt x="268721" y="41281"/>
                      <a:pt x="251583" y="40046"/>
                      <a:pt x="248632" y="44229"/>
                    </a:cubicBezTo>
                    <a:cubicBezTo>
                      <a:pt x="245681" y="48412"/>
                      <a:pt x="239682" y="45940"/>
                      <a:pt x="234351" y="45940"/>
                    </a:cubicBezTo>
                    <a:cubicBezTo>
                      <a:pt x="229019" y="45940"/>
                      <a:pt x="219593" y="54308"/>
                      <a:pt x="216547" y="58396"/>
                    </a:cubicBezTo>
                    <a:cubicBezTo>
                      <a:pt x="214738" y="60963"/>
                      <a:pt x="206360" y="61534"/>
                      <a:pt x="200076" y="61534"/>
                    </a:cubicBezTo>
                    <a:cubicBezTo>
                      <a:pt x="200552" y="65029"/>
                      <a:pt x="200326" y="68585"/>
                      <a:pt x="199409" y="71992"/>
                    </a:cubicBezTo>
                    <a:cubicBezTo>
                      <a:pt x="196268" y="76651"/>
                      <a:pt x="173322" y="80930"/>
                      <a:pt x="156090" y="81500"/>
                    </a:cubicBezTo>
                    <a:cubicBezTo>
                      <a:pt x="138857" y="82071"/>
                      <a:pt x="137810" y="59632"/>
                      <a:pt x="119434" y="59632"/>
                    </a:cubicBezTo>
                    <a:cubicBezTo>
                      <a:pt x="106517" y="58994"/>
                      <a:pt x="96102" y="48839"/>
                      <a:pt x="95157" y="35957"/>
                    </a:cubicBezTo>
                    <a:cubicBezTo>
                      <a:pt x="87254" y="32914"/>
                      <a:pt x="79733" y="27780"/>
                      <a:pt x="80780" y="25593"/>
                    </a:cubicBezTo>
                    <a:cubicBezTo>
                      <a:pt x="81827" y="23406"/>
                      <a:pt x="86302" y="2679"/>
                      <a:pt x="76876" y="7433"/>
                    </a:cubicBezTo>
                    <a:cubicBezTo>
                      <a:pt x="67451" y="12187"/>
                      <a:pt x="53931" y="27210"/>
                      <a:pt x="36508" y="24833"/>
                    </a:cubicBezTo>
                    <a:cubicBezTo>
                      <a:pt x="19085" y="22456"/>
                      <a:pt x="31748" y="20839"/>
                      <a:pt x="23084" y="16941"/>
                    </a:cubicBezTo>
                    <a:cubicBezTo>
                      <a:pt x="14420" y="13043"/>
                      <a:pt x="19847" y="3440"/>
                      <a:pt x="11183" y="1918"/>
                    </a:cubicBezTo>
                    <a:cubicBezTo>
                      <a:pt x="2519" y="397"/>
                      <a:pt x="8803" y="12187"/>
                      <a:pt x="4042" y="12187"/>
                    </a:cubicBezTo>
                    <a:cubicBezTo>
                      <a:pt x="-718" y="12187"/>
                      <a:pt x="3280" y="25593"/>
                      <a:pt x="4899" y="28731"/>
                    </a:cubicBezTo>
                    <a:cubicBezTo>
                      <a:pt x="6517" y="31869"/>
                      <a:pt x="1662" y="49268"/>
                      <a:pt x="4899" y="50029"/>
                    </a:cubicBezTo>
                    <a:cubicBezTo>
                      <a:pt x="9752" y="54118"/>
                      <a:pt x="13102" y="59705"/>
                      <a:pt x="14420" y="65907"/>
                    </a:cubicBezTo>
                    <a:cubicBezTo>
                      <a:pt x="13658" y="68284"/>
                      <a:pt x="21561" y="76176"/>
                      <a:pt x="21561" y="81691"/>
                    </a:cubicBezTo>
                    <a:cubicBezTo>
                      <a:pt x="22460" y="87536"/>
                      <a:pt x="26835" y="92244"/>
                      <a:pt x="32605" y="93576"/>
                    </a:cubicBezTo>
                    <a:cubicBezTo>
                      <a:pt x="36603" y="93576"/>
                      <a:pt x="42126" y="95953"/>
                      <a:pt x="40507" y="100612"/>
                    </a:cubicBezTo>
                    <a:cubicBezTo>
                      <a:pt x="38888" y="105271"/>
                      <a:pt x="42887" y="112497"/>
                      <a:pt x="38222" y="112497"/>
                    </a:cubicBezTo>
                    <a:cubicBezTo>
                      <a:pt x="33557" y="112497"/>
                      <a:pt x="34223" y="125998"/>
                      <a:pt x="30319" y="128280"/>
                    </a:cubicBezTo>
                    <a:cubicBezTo>
                      <a:pt x="26416" y="130562"/>
                      <a:pt x="29463" y="144919"/>
                      <a:pt x="32605" y="146535"/>
                    </a:cubicBezTo>
                    <a:cubicBezTo>
                      <a:pt x="35746" y="148152"/>
                      <a:pt x="42887" y="152050"/>
                      <a:pt x="42126" y="157565"/>
                    </a:cubicBezTo>
                    <a:cubicBezTo>
                      <a:pt x="41364" y="163079"/>
                      <a:pt x="58787" y="171732"/>
                      <a:pt x="64309" y="172587"/>
                    </a:cubicBezTo>
                    <a:cubicBezTo>
                      <a:pt x="69831" y="173443"/>
                      <a:pt x="70593" y="181240"/>
                      <a:pt x="73830" y="184377"/>
                    </a:cubicBezTo>
                    <a:cubicBezTo>
                      <a:pt x="77067" y="187515"/>
                      <a:pt x="71545" y="193885"/>
                      <a:pt x="72306" y="197879"/>
                    </a:cubicBezTo>
                    <a:cubicBezTo>
                      <a:pt x="73068" y="201872"/>
                      <a:pt x="80209" y="205010"/>
                      <a:pt x="79447" y="211285"/>
                    </a:cubicBezTo>
                    <a:cubicBezTo>
                      <a:pt x="78971" y="215088"/>
                      <a:pt x="85350" y="221459"/>
                      <a:pt x="90777" y="227068"/>
                    </a:cubicBezTo>
                    <a:cubicBezTo>
                      <a:pt x="92340" y="226531"/>
                      <a:pt x="93979" y="226242"/>
                      <a:pt x="95632" y="226213"/>
                    </a:cubicBezTo>
                    <a:cubicBezTo>
                      <a:pt x="100964" y="226213"/>
                      <a:pt x="100678" y="220318"/>
                      <a:pt x="105153" y="223836"/>
                    </a:cubicBezTo>
                    <a:cubicBezTo>
                      <a:pt x="109628" y="227353"/>
                      <a:pt x="114674" y="223836"/>
                      <a:pt x="119054" y="223265"/>
                    </a:cubicBezTo>
                    <a:cubicBezTo>
                      <a:pt x="123433" y="222695"/>
                      <a:pt x="134477" y="244278"/>
                      <a:pt x="139523" y="254546"/>
                    </a:cubicBezTo>
                    <a:cubicBezTo>
                      <a:pt x="144569" y="264815"/>
                      <a:pt x="144284" y="268523"/>
                      <a:pt x="151044" y="272897"/>
                    </a:cubicBezTo>
                    <a:cubicBezTo>
                      <a:pt x="157803" y="277271"/>
                      <a:pt x="165611" y="274989"/>
                      <a:pt x="175417" y="285067"/>
                    </a:cubicBezTo>
                    <a:cubicBezTo>
                      <a:pt x="185223" y="295146"/>
                      <a:pt x="210358" y="301992"/>
                      <a:pt x="221021" y="302562"/>
                    </a:cubicBezTo>
                    <a:cubicBezTo>
                      <a:pt x="231685" y="303132"/>
                      <a:pt x="240063" y="290962"/>
                      <a:pt x="253297" y="293624"/>
                    </a:cubicBezTo>
                    <a:cubicBezTo>
                      <a:pt x="266531" y="296287"/>
                      <a:pt x="263675" y="313781"/>
                      <a:pt x="268721" y="319962"/>
                    </a:cubicBezTo>
                    <a:cubicBezTo>
                      <a:pt x="273767" y="326142"/>
                      <a:pt x="329178" y="330325"/>
                      <a:pt x="338604" y="332988"/>
                    </a:cubicBezTo>
                    <a:cubicBezTo>
                      <a:pt x="345546" y="334237"/>
                      <a:pt x="352590" y="334842"/>
                      <a:pt x="359645" y="334794"/>
                    </a:cubicBezTo>
                    <a:cubicBezTo>
                      <a:pt x="359645" y="332797"/>
                      <a:pt x="359645" y="331086"/>
                      <a:pt x="359073" y="329850"/>
                    </a:cubicBezTo>
                    <a:cubicBezTo>
                      <a:pt x="358938" y="321128"/>
                      <a:pt x="363877" y="313119"/>
                      <a:pt x="371736" y="309313"/>
                    </a:cubicBezTo>
                    <a:cubicBezTo>
                      <a:pt x="377418" y="306386"/>
                      <a:pt x="383575" y="304486"/>
                      <a:pt x="389921" y="303703"/>
                    </a:cubicBezTo>
                    <a:cubicBezTo>
                      <a:pt x="395729" y="303418"/>
                      <a:pt x="389350" y="290772"/>
                      <a:pt x="384684" y="28925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91" name="Freeform 2845">
                <a:extLst>
                  <a:ext uri="{FF2B5EF4-FFF2-40B4-BE49-F238E27FC236}">
                    <a16:creationId xmlns:a16="http://schemas.microsoft.com/office/drawing/2014/main" id="{D3AB0680-D356-C9B3-88DF-CC4094D90999}"/>
                  </a:ext>
                </a:extLst>
              </p:cNvPr>
              <p:cNvSpPr/>
              <p:nvPr/>
            </p:nvSpPr>
            <p:spPr>
              <a:xfrm>
                <a:off x="14151862" y="4649001"/>
                <a:ext cx="1930662" cy="896778"/>
              </a:xfrm>
              <a:custGeom>
                <a:avLst/>
                <a:gdLst>
                  <a:gd name="connsiteX0" fmla="*/ 812968 w 818790"/>
                  <a:gd name="connsiteY0" fmla="*/ 157089 h 380320"/>
                  <a:gd name="connsiteX1" fmla="*/ 805827 w 818790"/>
                  <a:gd name="connsiteY1" fmla="*/ 156423 h 380320"/>
                  <a:gd name="connsiteX2" fmla="*/ 789833 w 818790"/>
                  <a:gd name="connsiteY2" fmla="*/ 159466 h 380320"/>
                  <a:gd name="connsiteX3" fmla="*/ 779741 w 818790"/>
                  <a:gd name="connsiteY3" fmla="*/ 151099 h 380320"/>
                  <a:gd name="connsiteX4" fmla="*/ 775456 w 818790"/>
                  <a:gd name="connsiteY4" fmla="*/ 143587 h 380320"/>
                  <a:gd name="connsiteX5" fmla="*/ 762984 w 818790"/>
                  <a:gd name="connsiteY5" fmla="*/ 133414 h 380320"/>
                  <a:gd name="connsiteX6" fmla="*/ 750131 w 818790"/>
                  <a:gd name="connsiteY6" fmla="*/ 122765 h 380320"/>
                  <a:gd name="connsiteX7" fmla="*/ 730137 w 818790"/>
                  <a:gd name="connsiteY7" fmla="*/ 128470 h 380320"/>
                  <a:gd name="connsiteX8" fmla="*/ 710524 w 818790"/>
                  <a:gd name="connsiteY8" fmla="*/ 125427 h 380320"/>
                  <a:gd name="connsiteX9" fmla="*/ 695005 w 818790"/>
                  <a:gd name="connsiteY9" fmla="*/ 114303 h 380320"/>
                  <a:gd name="connsiteX10" fmla="*/ 683390 w 818790"/>
                  <a:gd name="connsiteY10" fmla="*/ 127138 h 380320"/>
                  <a:gd name="connsiteX11" fmla="*/ 662539 w 818790"/>
                  <a:gd name="connsiteY11" fmla="*/ 91198 h 380320"/>
                  <a:gd name="connsiteX12" fmla="*/ 625694 w 818790"/>
                  <a:gd name="connsiteY12" fmla="*/ 47746 h 380320"/>
                  <a:gd name="connsiteX13" fmla="*/ 619886 w 818790"/>
                  <a:gd name="connsiteY13" fmla="*/ 32629 h 380320"/>
                  <a:gd name="connsiteX14" fmla="*/ 606557 w 818790"/>
                  <a:gd name="connsiteY14" fmla="*/ 31298 h 380320"/>
                  <a:gd name="connsiteX15" fmla="*/ 588372 w 818790"/>
                  <a:gd name="connsiteY15" fmla="*/ 41471 h 380320"/>
                  <a:gd name="connsiteX16" fmla="*/ 566569 w 818790"/>
                  <a:gd name="connsiteY16" fmla="*/ 50409 h 380320"/>
                  <a:gd name="connsiteX17" fmla="*/ 551431 w 818790"/>
                  <a:gd name="connsiteY17" fmla="*/ 53927 h 380320"/>
                  <a:gd name="connsiteX18" fmla="*/ 558572 w 818790"/>
                  <a:gd name="connsiteY18" fmla="*/ 41091 h 380320"/>
                  <a:gd name="connsiteX19" fmla="*/ 547909 w 818790"/>
                  <a:gd name="connsiteY19" fmla="*/ 39760 h 380320"/>
                  <a:gd name="connsiteX20" fmla="*/ 538388 w 818790"/>
                  <a:gd name="connsiteY20" fmla="*/ 38429 h 380320"/>
                  <a:gd name="connsiteX21" fmla="*/ 532580 w 818790"/>
                  <a:gd name="connsiteY21" fmla="*/ 37097 h 380320"/>
                  <a:gd name="connsiteX22" fmla="*/ 525059 w 818790"/>
                  <a:gd name="connsiteY22" fmla="*/ 32153 h 380320"/>
                  <a:gd name="connsiteX23" fmla="*/ 506779 w 818790"/>
                  <a:gd name="connsiteY23" fmla="*/ 35291 h 380320"/>
                  <a:gd name="connsiteX24" fmla="*/ 509064 w 818790"/>
                  <a:gd name="connsiteY24" fmla="*/ 26829 h 380320"/>
                  <a:gd name="connsiteX25" fmla="*/ 505446 w 818790"/>
                  <a:gd name="connsiteY25" fmla="*/ 12662 h 380320"/>
                  <a:gd name="connsiteX26" fmla="*/ 492593 w 818790"/>
                  <a:gd name="connsiteY26" fmla="*/ 4675 h 380320"/>
                  <a:gd name="connsiteX27" fmla="*/ 477074 w 818790"/>
                  <a:gd name="connsiteY27" fmla="*/ 2488 h 380320"/>
                  <a:gd name="connsiteX28" fmla="*/ 452129 w 818790"/>
                  <a:gd name="connsiteY28" fmla="*/ 8193 h 380320"/>
                  <a:gd name="connsiteX29" fmla="*/ 422805 w 818790"/>
                  <a:gd name="connsiteY29" fmla="*/ 17701 h 380320"/>
                  <a:gd name="connsiteX30" fmla="*/ 394243 w 818790"/>
                  <a:gd name="connsiteY30" fmla="*/ 23026 h 380320"/>
                  <a:gd name="connsiteX31" fmla="*/ 373868 w 818790"/>
                  <a:gd name="connsiteY31" fmla="*/ 29206 h 380320"/>
                  <a:gd name="connsiteX32" fmla="*/ 343592 w 818790"/>
                  <a:gd name="connsiteY32" fmla="*/ 35481 h 380320"/>
                  <a:gd name="connsiteX33" fmla="*/ 319599 w 818790"/>
                  <a:gd name="connsiteY33" fmla="*/ 38143 h 380320"/>
                  <a:gd name="connsiteX34" fmla="*/ 302748 w 818790"/>
                  <a:gd name="connsiteY34" fmla="*/ 38999 h 380320"/>
                  <a:gd name="connsiteX35" fmla="*/ 303604 w 818790"/>
                  <a:gd name="connsiteY35" fmla="*/ 55828 h 380320"/>
                  <a:gd name="connsiteX36" fmla="*/ 321408 w 818790"/>
                  <a:gd name="connsiteY36" fmla="*/ 64766 h 380320"/>
                  <a:gd name="connsiteX37" fmla="*/ 300082 w 818790"/>
                  <a:gd name="connsiteY37" fmla="*/ 68284 h 380320"/>
                  <a:gd name="connsiteX38" fmla="*/ 296464 w 818790"/>
                  <a:gd name="connsiteY38" fmla="*/ 82451 h 380320"/>
                  <a:gd name="connsiteX39" fmla="*/ 284087 w 818790"/>
                  <a:gd name="connsiteY39" fmla="*/ 93100 h 380320"/>
                  <a:gd name="connsiteX40" fmla="*/ 289418 w 818790"/>
                  <a:gd name="connsiteY40" fmla="*/ 103844 h 380320"/>
                  <a:gd name="connsiteX41" fmla="*/ 303604 w 818790"/>
                  <a:gd name="connsiteY41" fmla="*/ 108217 h 380320"/>
                  <a:gd name="connsiteX42" fmla="*/ 308936 w 818790"/>
                  <a:gd name="connsiteY42" fmla="*/ 122479 h 380320"/>
                  <a:gd name="connsiteX43" fmla="*/ 296464 w 818790"/>
                  <a:gd name="connsiteY43" fmla="*/ 129515 h 380320"/>
                  <a:gd name="connsiteX44" fmla="*/ 281421 w 818790"/>
                  <a:gd name="connsiteY44" fmla="*/ 123335 h 380320"/>
                  <a:gd name="connsiteX45" fmla="*/ 274280 w 818790"/>
                  <a:gd name="connsiteY45" fmla="*/ 132843 h 380320"/>
                  <a:gd name="connsiteX46" fmla="*/ 264760 w 818790"/>
                  <a:gd name="connsiteY46" fmla="*/ 126568 h 380320"/>
                  <a:gd name="connsiteX47" fmla="*/ 251430 w 818790"/>
                  <a:gd name="connsiteY47" fmla="*/ 120388 h 380320"/>
                  <a:gd name="connsiteX48" fmla="*/ 231913 w 818790"/>
                  <a:gd name="connsiteY48" fmla="*/ 119532 h 380320"/>
                  <a:gd name="connsiteX49" fmla="*/ 220393 w 818790"/>
                  <a:gd name="connsiteY49" fmla="*/ 118581 h 380320"/>
                  <a:gd name="connsiteX50" fmla="*/ 200780 w 818790"/>
                  <a:gd name="connsiteY50" fmla="*/ 124856 h 380320"/>
                  <a:gd name="connsiteX51" fmla="*/ 181738 w 818790"/>
                  <a:gd name="connsiteY51" fmla="*/ 126568 h 380320"/>
                  <a:gd name="connsiteX52" fmla="*/ 170218 w 818790"/>
                  <a:gd name="connsiteY52" fmla="*/ 126568 h 380320"/>
                  <a:gd name="connsiteX53" fmla="*/ 164886 w 818790"/>
                  <a:gd name="connsiteY53" fmla="*/ 123906 h 380320"/>
                  <a:gd name="connsiteX54" fmla="*/ 147939 w 818790"/>
                  <a:gd name="connsiteY54" fmla="*/ 109739 h 380320"/>
                  <a:gd name="connsiteX55" fmla="*/ 124899 w 818790"/>
                  <a:gd name="connsiteY55" fmla="*/ 102608 h 380320"/>
                  <a:gd name="connsiteX56" fmla="*/ 110618 w 818790"/>
                  <a:gd name="connsiteY56" fmla="*/ 102608 h 380320"/>
                  <a:gd name="connsiteX57" fmla="*/ 99954 w 818790"/>
                  <a:gd name="connsiteY57" fmla="*/ 102608 h 380320"/>
                  <a:gd name="connsiteX58" fmla="*/ 84816 w 818790"/>
                  <a:gd name="connsiteY58" fmla="*/ 107076 h 380320"/>
                  <a:gd name="connsiteX59" fmla="*/ 63490 w 818790"/>
                  <a:gd name="connsiteY59" fmla="*/ 116584 h 380320"/>
                  <a:gd name="connsiteX60" fmla="*/ 52826 w 818790"/>
                  <a:gd name="connsiteY60" fmla="*/ 126093 h 380320"/>
                  <a:gd name="connsiteX61" fmla="*/ 47494 w 818790"/>
                  <a:gd name="connsiteY61" fmla="*/ 136741 h 380320"/>
                  <a:gd name="connsiteX62" fmla="*/ 45781 w 818790"/>
                  <a:gd name="connsiteY62" fmla="*/ 149197 h 380320"/>
                  <a:gd name="connsiteX63" fmla="*/ 29786 w 818790"/>
                  <a:gd name="connsiteY63" fmla="*/ 135886 h 380320"/>
                  <a:gd name="connsiteX64" fmla="*/ 18170 w 818790"/>
                  <a:gd name="connsiteY64" fmla="*/ 143017 h 380320"/>
                  <a:gd name="connsiteX65" fmla="*/ 7507 w 818790"/>
                  <a:gd name="connsiteY65" fmla="*/ 155377 h 380320"/>
                  <a:gd name="connsiteX66" fmla="*/ 13791 w 818790"/>
                  <a:gd name="connsiteY66" fmla="*/ 164885 h 380320"/>
                  <a:gd name="connsiteX67" fmla="*/ 6650 w 818790"/>
                  <a:gd name="connsiteY67" fmla="*/ 171065 h 380320"/>
                  <a:gd name="connsiteX68" fmla="*/ 2175 w 818790"/>
                  <a:gd name="connsiteY68" fmla="*/ 183521 h 380320"/>
                  <a:gd name="connsiteX69" fmla="*/ 13791 w 818790"/>
                  <a:gd name="connsiteY69" fmla="*/ 191508 h 380320"/>
                  <a:gd name="connsiteX70" fmla="*/ 17313 w 818790"/>
                  <a:gd name="connsiteY70" fmla="*/ 202157 h 380320"/>
                  <a:gd name="connsiteX71" fmla="*/ 31499 w 818790"/>
                  <a:gd name="connsiteY71" fmla="*/ 201301 h 380320"/>
                  <a:gd name="connsiteX72" fmla="*/ 43972 w 818790"/>
                  <a:gd name="connsiteY72" fmla="*/ 215468 h 380320"/>
                  <a:gd name="connsiteX73" fmla="*/ 46638 w 818790"/>
                  <a:gd name="connsiteY73" fmla="*/ 227923 h 380320"/>
                  <a:gd name="connsiteX74" fmla="*/ 51112 w 818790"/>
                  <a:gd name="connsiteY74" fmla="*/ 236766 h 380320"/>
                  <a:gd name="connsiteX75" fmla="*/ 57587 w 818790"/>
                  <a:gd name="connsiteY75" fmla="*/ 240664 h 380320"/>
                  <a:gd name="connsiteX76" fmla="*/ 61204 w 818790"/>
                  <a:gd name="connsiteY76" fmla="*/ 238002 h 380320"/>
                  <a:gd name="connsiteX77" fmla="*/ 103287 w 818790"/>
                  <a:gd name="connsiteY77" fmla="*/ 224406 h 380320"/>
                  <a:gd name="connsiteX78" fmla="*/ 134039 w 818790"/>
                  <a:gd name="connsiteY78" fmla="*/ 230300 h 380320"/>
                  <a:gd name="connsiteX79" fmla="*/ 136419 w 818790"/>
                  <a:gd name="connsiteY79" fmla="*/ 259870 h 380320"/>
                  <a:gd name="connsiteX80" fmla="*/ 116901 w 818790"/>
                  <a:gd name="connsiteY80" fmla="*/ 265195 h 380320"/>
                  <a:gd name="connsiteX81" fmla="*/ 91957 w 818790"/>
                  <a:gd name="connsiteY81" fmla="*/ 274037 h 380320"/>
                  <a:gd name="connsiteX82" fmla="*/ 89005 w 818790"/>
                  <a:gd name="connsiteY82" fmla="*/ 285352 h 380320"/>
                  <a:gd name="connsiteX83" fmla="*/ 78913 w 818790"/>
                  <a:gd name="connsiteY83" fmla="*/ 291817 h 380320"/>
                  <a:gd name="connsiteX84" fmla="*/ 94337 w 818790"/>
                  <a:gd name="connsiteY84" fmla="*/ 304843 h 380320"/>
                  <a:gd name="connsiteX85" fmla="*/ 100906 w 818790"/>
                  <a:gd name="connsiteY85" fmla="*/ 320246 h 380320"/>
                  <a:gd name="connsiteX86" fmla="*/ 115092 w 818790"/>
                  <a:gd name="connsiteY86" fmla="*/ 328518 h 380320"/>
                  <a:gd name="connsiteX87" fmla="*/ 124613 w 818790"/>
                  <a:gd name="connsiteY87" fmla="*/ 338597 h 380320"/>
                  <a:gd name="connsiteX88" fmla="*/ 131087 w 818790"/>
                  <a:gd name="connsiteY88" fmla="*/ 362842 h 380320"/>
                  <a:gd name="connsiteX89" fmla="*/ 133563 w 818790"/>
                  <a:gd name="connsiteY89" fmla="*/ 349341 h 380320"/>
                  <a:gd name="connsiteX90" fmla="*/ 154318 w 818790"/>
                  <a:gd name="connsiteY90" fmla="*/ 338407 h 380320"/>
                  <a:gd name="connsiteX91" fmla="*/ 178787 w 818790"/>
                  <a:gd name="connsiteY91" fmla="*/ 357423 h 380320"/>
                  <a:gd name="connsiteX92" fmla="*/ 193068 w 818790"/>
                  <a:gd name="connsiteY92" fmla="*/ 360560 h 380320"/>
                  <a:gd name="connsiteX93" fmla="*/ 195448 w 818790"/>
                  <a:gd name="connsiteY93" fmla="*/ 272136 h 380320"/>
                  <a:gd name="connsiteX94" fmla="*/ 246099 w 818790"/>
                  <a:gd name="connsiteY94" fmla="*/ 258634 h 380320"/>
                  <a:gd name="connsiteX95" fmla="*/ 247813 w 818790"/>
                  <a:gd name="connsiteY95" fmla="*/ 255211 h 380320"/>
                  <a:gd name="connsiteX96" fmla="*/ 266188 w 818790"/>
                  <a:gd name="connsiteY96" fmla="*/ 255877 h 380320"/>
                  <a:gd name="connsiteX97" fmla="*/ 274471 w 818790"/>
                  <a:gd name="connsiteY97" fmla="*/ 246369 h 380320"/>
                  <a:gd name="connsiteX98" fmla="*/ 279231 w 818790"/>
                  <a:gd name="connsiteY98" fmla="*/ 258159 h 380320"/>
                  <a:gd name="connsiteX99" fmla="*/ 289894 w 818790"/>
                  <a:gd name="connsiteY99" fmla="*/ 284496 h 380320"/>
                  <a:gd name="connsiteX100" fmla="*/ 313316 w 818790"/>
                  <a:gd name="connsiteY100" fmla="*/ 309978 h 380320"/>
                  <a:gd name="connsiteX101" fmla="*/ 339403 w 818790"/>
                  <a:gd name="connsiteY101" fmla="*/ 308456 h 380320"/>
                  <a:gd name="connsiteX102" fmla="*/ 379771 w 818790"/>
                  <a:gd name="connsiteY102" fmla="*/ 309978 h 380320"/>
                  <a:gd name="connsiteX103" fmla="*/ 395671 w 818790"/>
                  <a:gd name="connsiteY103" fmla="*/ 321863 h 380320"/>
                  <a:gd name="connsiteX104" fmla="*/ 400336 w 818790"/>
                  <a:gd name="connsiteY104" fmla="*/ 340879 h 380320"/>
                  <a:gd name="connsiteX105" fmla="*/ 411475 w 818790"/>
                  <a:gd name="connsiteY105" fmla="*/ 361511 h 380320"/>
                  <a:gd name="connsiteX106" fmla="*/ 428898 w 818790"/>
                  <a:gd name="connsiteY106" fmla="*/ 366265 h 380320"/>
                  <a:gd name="connsiteX107" fmla="*/ 445465 w 818790"/>
                  <a:gd name="connsiteY107" fmla="*/ 376534 h 380320"/>
                  <a:gd name="connsiteX108" fmla="*/ 454985 w 818790"/>
                  <a:gd name="connsiteY108" fmla="*/ 373301 h 380320"/>
                  <a:gd name="connsiteX109" fmla="*/ 475550 w 818790"/>
                  <a:gd name="connsiteY109" fmla="*/ 357518 h 380320"/>
                  <a:gd name="connsiteX110" fmla="*/ 487070 w 818790"/>
                  <a:gd name="connsiteY110" fmla="*/ 356377 h 380320"/>
                  <a:gd name="connsiteX111" fmla="*/ 493164 w 818790"/>
                  <a:gd name="connsiteY111" fmla="*/ 345252 h 380320"/>
                  <a:gd name="connsiteX112" fmla="*/ 505636 w 818790"/>
                  <a:gd name="connsiteY112" fmla="*/ 331656 h 380320"/>
                  <a:gd name="connsiteX113" fmla="*/ 532866 w 818790"/>
                  <a:gd name="connsiteY113" fmla="*/ 331085 h 380320"/>
                  <a:gd name="connsiteX114" fmla="*/ 550670 w 818790"/>
                  <a:gd name="connsiteY114" fmla="*/ 328138 h 380320"/>
                  <a:gd name="connsiteX115" fmla="*/ 571330 w 818790"/>
                  <a:gd name="connsiteY115" fmla="*/ 319866 h 380320"/>
                  <a:gd name="connsiteX116" fmla="*/ 597988 w 818790"/>
                  <a:gd name="connsiteY116" fmla="*/ 327472 h 380320"/>
                  <a:gd name="connsiteX117" fmla="*/ 649591 w 818790"/>
                  <a:gd name="connsiteY117" fmla="*/ 330515 h 380320"/>
                  <a:gd name="connsiteX118" fmla="*/ 668633 w 818790"/>
                  <a:gd name="connsiteY118" fmla="*/ 335839 h 380320"/>
                  <a:gd name="connsiteX119" fmla="*/ 685390 w 818790"/>
                  <a:gd name="connsiteY119" fmla="*/ 342305 h 380320"/>
                  <a:gd name="connsiteX120" fmla="*/ 685390 w 818790"/>
                  <a:gd name="connsiteY120" fmla="*/ 334128 h 380320"/>
                  <a:gd name="connsiteX121" fmla="*/ 696053 w 818790"/>
                  <a:gd name="connsiteY121" fmla="*/ 319105 h 380320"/>
                  <a:gd name="connsiteX122" fmla="*/ 688055 w 818790"/>
                  <a:gd name="connsiteY122" fmla="*/ 296857 h 380320"/>
                  <a:gd name="connsiteX123" fmla="*/ 683581 w 818790"/>
                  <a:gd name="connsiteY123" fmla="*/ 279552 h 380320"/>
                  <a:gd name="connsiteX124" fmla="*/ 695100 w 818790"/>
                  <a:gd name="connsiteY124" fmla="*/ 271755 h 380320"/>
                  <a:gd name="connsiteX125" fmla="*/ 714142 w 818790"/>
                  <a:gd name="connsiteY125" fmla="*/ 268047 h 380320"/>
                  <a:gd name="connsiteX126" fmla="*/ 728423 w 818790"/>
                  <a:gd name="connsiteY126" fmla="*/ 271755 h 380320"/>
                  <a:gd name="connsiteX127" fmla="*/ 728423 w 818790"/>
                  <a:gd name="connsiteY127" fmla="*/ 262247 h 380320"/>
                  <a:gd name="connsiteX128" fmla="*/ 740800 w 818790"/>
                  <a:gd name="connsiteY128" fmla="*/ 223740 h 380320"/>
                  <a:gd name="connsiteX129" fmla="*/ 754320 w 818790"/>
                  <a:gd name="connsiteY129" fmla="*/ 223740 h 380320"/>
                  <a:gd name="connsiteX130" fmla="*/ 772791 w 818790"/>
                  <a:gd name="connsiteY130" fmla="*/ 225356 h 380320"/>
                  <a:gd name="connsiteX131" fmla="*/ 791832 w 818790"/>
                  <a:gd name="connsiteY131" fmla="*/ 218415 h 380320"/>
                  <a:gd name="connsiteX132" fmla="*/ 788975 w 818790"/>
                  <a:gd name="connsiteY132" fmla="*/ 202442 h 380320"/>
                  <a:gd name="connsiteX133" fmla="*/ 802020 w 818790"/>
                  <a:gd name="connsiteY133" fmla="*/ 187229 h 380320"/>
                  <a:gd name="connsiteX134" fmla="*/ 810683 w 818790"/>
                  <a:gd name="connsiteY134" fmla="*/ 176200 h 380320"/>
                  <a:gd name="connsiteX135" fmla="*/ 817633 w 818790"/>
                  <a:gd name="connsiteY135" fmla="*/ 163364 h 380320"/>
                  <a:gd name="connsiteX136" fmla="*/ 812968 w 818790"/>
                  <a:gd name="connsiteY136" fmla="*/ 157089 h 380320"/>
                  <a:gd name="connsiteX137" fmla="*/ 305794 w 818790"/>
                  <a:gd name="connsiteY137" fmla="*/ 244182 h 380320"/>
                  <a:gd name="connsiteX138" fmla="*/ 277993 w 818790"/>
                  <a:gd name="connsiteY138" fmla="*/ 236576 h 380320"/>
                  <a:gd name="connsiteX139" fmla="*/ 305794 w 818790"/>
                  <a:gd name="connsiteY139" fmla="*/ 244182 h 380320"/>
                  <a:gd name="connsiteX140" fmla="*/ 642260 w 818790"/>
                  <a:gd name="connsiteY140" fmla="*/ 242090 h 380320"/>
                  <a:gd name="connsiteX141" fmla="*/ 574091 w 818790"/>
                  <a:gd name="connsiteY141" fmla="*/ 249697 h 380320"/>
                  <a:gd name="connsiteX142" fmla="*/ 563427 w 818790"/>
                  <a:gd name="connsiteY142" fmla="*/ 275178 h 380320"/>
                  <a:gd name="connsiteX143" fmla="*/ 561047 w 818790"/>
                  <a:gd name="connsiteY143" fmla="*/ 242661 h 380320"/>
                  <a:gd name="connsiteX144" fmla="*/ 612650 w 818790"/>
                  <a:gd name="connsiteY144" fmla="*/ 234959 h 380320"/>
                  <a:gd name="connsiteX145" fmla="*/ 663015 w 818790"/>
                  <a:gd name="connsiteY145" fmla="*/ 232582 h 380320"/>
                  <a:gd name="connsiteX146" fmla="*/ 642260 w 818790"/>
                  <a:gd name="connsiteY146" fmla="*/ 241710 h 38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818790" h="380320">
                    <a:moveTo>
                      <a:pt x="812968" y="157089"/>
                    </a:moveTo>
                    <a:cubicBezTo>
                      <a:pt x="812302" y="152905"/>
                      <a:pt x="808779" y="154712"/>
                      <a:pt x="805827" y="156423"/>
                    </a:cubicBezTo>
                    <a:cubicBezTo>
                      <a:pt x="800710" y="158347"/>
                      <a:pt x="795300" y="159376"/>
                      <a:pt x="789833" y="159466"/>
                    </a:cubicBezTo>
                    <a:cubicBezTo>
                      <a:pt x="786215" y="159466"/>
                      <a:pt x="779741" y="154712"/>
                      <a:pt x="779741" y="151099"/>
                    </a:cubicBezTo>
                    <a:cubicBezTo>
                      <a:pt x="779741" y="147486"/>
                      <a:pt x="778979" y="143587"/>
                      <a:pt x="775456" y="143587"/>
                    </a:cubicBezTo>
                    <a:cubicBezTo>
                      <a:pt x="771933" y="143587"/>
                      <a:pt x="766506" y="141781"/>
                      <a:pt x="762984" y="133414"/>
                    </a:cubicBezTo>
                    <a:cubicBezTo>
                      <a:pt x="759461" y="125047"/>
                      <a:pt x="754130" y="124952"/>
                      <a:pt x="750131" y="122765"/>
                    </a:cubicBezTo>
                    <a:cubicBezTo>
                      <a:pt x="746132" y="120578"/>
                      <a:pt x="734993" y="126758"/>
                      <a:pt x="730137" y="128470"/>
                    </a:cubicBezTo>
                    <a:cubicBezTo>
                      <a:pt x="725281" y="130181"/>
                      <a:pt x="716808" y="126758"/>
                      <a:pt x="710524" y="125427"/>
                    </a:cubicBezTo>
                    <a:cubicBezTo>
                      <a:pt x="704241" y="124096"/>
                      <a:pt x="701003" y="112971"/>
                      <a:pt x="695005" y="114303"/>
                    </a:cubicBezTo>
                    <a:cubicBezTo>
                      <a:pt x="689007" y="115634"/>
                      <a:pt x="687864" y="127138"/>
                      <a:pt x="683390" y="127138"/>
                    </a:cubicBezTo>
                    <a:cubicBezTo>
                      <a:pt x="678915" y="127138"/>
                      <a:pt x="671013" y="104129"/>
                      <a:pt x="662539" y="91198"/>
                    </a:cubicBezTo>
                    <a:cubicBezTo>
                      <a:pt x="654066" y="78267"/>
                      <a:pt x="639023" y="52595"/>
                      <a:pt x="625694" y="47746"/>
                    </a:cubicBezTo>
                    <a:cubicBezTo>
                      <a:pt x="612364" y="42897"/>
                      <a:pt x="616173" y="36147"/>
                      <a:pt x="619886" y="32629"/>
                    </a:cubicBezTo>
                    <a:cubicBezTo>
                      <a:pt x="623599" y="29111"/>
                      <a:pt x="611889" y="28160"/>
                      <a:pt x="606557" y="31298"/>
                    </a:cubicBezTo>
                    <a:cubicBezTo>
                      <a:pt x="601014" y="35541"/>
                      <a:pt x="594890" y="38967"/>
                      <a:pt x="588372" y="41471"/>
                    </a:cubicBezTo>
                    <a:cubicBezTo>
                      <a:pt x="582088" y="42802"/>
                      <a:pt x="573234" y="52595"/>
                      <a:pt x="566569" y="50409"/>
                    </a:cubicBezTo>
                    <a:cubicBezTo>
                      <a:pt x="559905" y="48222"/>
                      <a:pt x="557049" y="58776"/>
                      <a:pt x="551431" y="53927"/>
                    </a:cubicBezTo>
                    <a:cubicBezTo>
                      <a:pt x="545814" y="49078"/>
                      <a:pt x="558572" y="45464"/>
                      <a:pt x="558572" y="41091"/>
                    </a:cubicBezTo>
                    <a:cubicBezTo>
                      <a:pt x="558572" y="36717"/>
                      <a:pt x="550098" y="42422"/>
                      <a:pt x="547909" y="39760"/>
                    </a:cubicBezTo>
                    <a:cubicBezTo>
                      <a:pt x="545719" y="37097"/>
                      <a:pt x="538388" y="34435"/>
                      <a:pt x="538388" y="38429"/>
                    </a:cubicBezTo>
                    <a:cubicBezTo>
                      <a:pt x="538388" y="42422"/>
                      <a:pt x="532580" y="40140"/>
                      <a:pt x="532580" y="37097"/>
                    </a:cubicBezTo>
                    <a:cubicBezTo>
                      <a:pt x="532580" y="34055"/>
                      <a:pt x="528581" y="28160"/>
                      <a:pt x="525059" y="32153"/>
                    </a:cubicBezTo>
                    <a:cubicBezTo>
                      <a:pt x="521536" y="36147"/>
                      <a:pt x="509444" y="38429"/>
                      <a:pt x="506779" y="35291"/>
                    </a:cubicBezTo>
                    <a:cubicBezTo>
                      <a:pt x="504113" y="32153"/>
                      <a:pt x="508588" y="30822"/>
                      <a:pt x="509064" y="26829"/>
                    </a:cubicBezTo>
                    <a:cubicBezTo>
                      <a:pt x="509540" y="22835"/>
                      <a:pt x="504589" y="17321"/>
                      <a:pt x="505446" y="12662"/>
                    </a:cubicBezTo>
                    <a:cubicBezTo>
                      <a:pt x="506303" y="8003"/>
                      <a:pt x="497067" y="3154"/>
                      <a:pt x="492593" y="4675"/>
                    </a:cubicBezTo>
                    <a:cubicBezTo>
                      <a:pt x="487328" y="5911"/>
                      <a:pt x="481791" y="5131"/>
                      <a:pt x="477074" y="2488"/>
                    </a:cubicBezTo>
                    <a:cubicBezTo>
                      <a:pt x="472123" y="206"/>
                      <a:pt x="453081" y="3819"/>
                      <a:pt x="452129" y="8193"/>
                    </a:cubicBezTo>
                    <a:cubicBezTo>
                      <a:pt x="451177" y="12567"/>
                      <a:pt x="427280" y="16180"/>
                      <a:pt x="422805" y="17701"/>
                    </a:cubicBezTo>
                    <a:cubicBezTo>
                      <a:pt x="413414" y="20111"/>
                      <a:pt x="403872" y="21889"/>
                      <a:pt x="394243" y="23026"/>
                    </a:cubicBezTo>
                    <a:cubicBezTo>
                      <a:pt x="388054" y="23881"/>
                      <a:pt x="381866" y="29206"/>
                      <a:pt x="373868" y="29206"/>
                    </a:cubicBezTo>
                    <a:cubicBezTo>
                      <a:pt x="363401" y="28624"/>
                      <a:pt x="352963" y="30787"/>
                      <a:pt x="343592" y="35481"/>
                    </a:cubicBezTo>
                    <a:cubicBezTo>
                      <a:pt x="336547" y="40806"/>
                      <a:pt x="324550" y="36337"/>
                      <a:pt x="319599" y="38143"/>
                    </a:cubicBezTo>
                    <a:cubicBezTo>
                      <a:pt x="314649" y="39950"/>
                      <a:pt x="305413" y="37193"/>
                      <a:pt x="302748" y="38999"/>
                    </a:cubicBezTo>
                    <a:cubicBezTo>
                      <a:pt x="300082" y="40806"/>
                      <a:pt x="300939" y="51455"/>
                      <a:pt x="303604" y="55828"/>
                    </a:cubicBezTo>
                    <a:cubicBezTo>
                      <a:pt x="306270" y="60202"/>
                      <a:pt x="320456" y="62103"/>
                      <a:pt x="321408" y="64766"/>
                    </a:cubicBezTo>
                    <a:cubicBezTo>
                      <a:pt x="322360" y="67428"/>
                      <a:pt x="307127" y="67428"/>
                      <a:pt x="300082" y="68284"/>
                    </a:cubicBezTo>
                    <a:cubicBezTo>
                      <a:pt x="293036" y="69139"/>
                      <a:pt x="294750" y="77792"/>
                      <a:pt x="296464" y="82451"/>
                    </a:cubicBezTo>
                    <a:cubicBezTo>
                      <a:pt x="298177" y="87110"/>
                      <a:pt x="289418" y="91388"/>
                      <a:pt x="284087" y="93100"/>
                    </a:cubicBezTo>
                    <a:cubicBezTo>
                      <a:pt x="278755" y="94811"/>
                      <a:pt x="284087" y="103844"/>
                      <a:pt x="289418" y="103844"/>
                    </a:cubicBezTo>
                    <a:cubicBezTo>
                      <a:pt x="294750" y="103844"/>
                      <a:pt x="298939" y="108217"/>
                      <a:pt x="303604" y="108217"/>
                    </a:cubicBezTo>
                    <a:cubicBezTo>
                      <a:pt x="308270" y="108217"/>
                      <a:pt x="308936" y="117155"/>
                      <a:pt x="308936" y="122479"/>
                    </a:cubicBezTo>
                    <a:cubicBezTo>
                      <a:pt x="308936" y="127804"/>
                      <a:pt x="303604" y="129515"/>
                      <a:pt x="296464" y="129515"/>
                    </a:cubicBezTo>
                    <a:cubicBezTo>
                      <a:pt x="289323" y="129515"/>
                      <a:pt x="285801" y="124191"/>
                      <a:pt x="281421" y="123335"/>
                    </a:cubicBezTo>
                    <a:cubicBezTo>
                      <a:pt x="277042" y="122479"/>
                      <a:pt x="277803" y="131322"/>
                      <a:pt x="274280" y="132843"/>
                    </a:cubicBezTo>
                    <a:cubicBezTo>
                      <a:pt x="270758" y="134364"/>
                      <a:pt x="269806" y="126568"/>
                      <a:pt x="264760" y="126568"/>
                    </a:cubicBezTo>
                    <a:cubicBezTo>
                      <a:pt x="259714" y="126568"/>
                      <a:pt x="253239" y="125712"/>
                      <a:pt x="251430" y="120388"/>
                    </a:cubicBezTo>
                    <a:cubicBezTo>
                      <a:pt x="249622" y="115063"/>
                      <a:pt x="237244" y="114112"/>
                      <a:pt x="231913" y="119532"/>
                    </a:cubicBezTo>
                    <a:cubicBezTo>
                      <a:pt x="226581" y="124952"/>
                      <a:pt x="224772" y="122194"/>
                      <a:pt x="220393" y="118581"/>
                    </a:cubicBezTo>
                    <a:cubicBezTo>
                      <a:pt x="216013" y="114968"/>
                      <a:pt x="202589" y="120388"/>
                      <a:pt x="200780" y="124856"/>
                    </a:cubicBezTo>
                    <a:cubicBezTo>
                      <a:pt x="198971" y="129325"/>
                      <a:pt x="189260" y="131037"/>
                      <a:pt x="181738" y="126568"/>
                    </a:cubicBezTo>
                    <a:cubicBezTo>
                      <a:pt x="174217" y="122099"/>
                      <a:pt x="170218" y="120388"/>
                      <a:pt x="170218" y="126568"/>
                    </a:cubicBezTo>
                    <a:cubicBezTo>
                      <a:pt x="170218" y="132748"/>
                      <a:pt x="164886" y="127424"/>
                      <a:pt x="164886" y="123906"/>
                    </a:cubicBezTo>
                    <a:cubicBezTo>
                      <a:pt x="164886" y="120388"/>
                      <a:pt x="153271" y="113257"/>
                      <a:pt x="147939" y="109739"/>
                    </a:cubicBezTo>
                    <a:cubicBezTo>
                      <a:pt x="142607" y="106221"/>
                      <a:pt x="125756" y="106221"/>
                      <a:pt x="124899" y="102608"/>
                    </a:cubicBezTo>
                    <a:cubicBezTo>
                      <a:pt x="124042" y="98995"/>
                      <a:pt x="113283" y="96427"/>
                      <a:pt x="110618" y="102608"/>
                    </a:cubicBezTo>
                    <a:cubicBezTo>
                      <a:pt x="107952" y="108788"/>
                      <a:pt x="103572" y="104414"/>
                      <a:pt x="99954" y="102608"/>
                    </a:cubicBezTo>
                    <a:cubicBezTo>
                      <a:pt x="96336" y="100801"/>
                      <a:pt x="88434" y="105270"/>
                      <a:pt x="84816" y="107076"/>
                    </a:cubicBezTo>
                    <a:cubicBezTo>
                      <a:pt x="78330" y="111487"/>
                      <a:pt x="71108" y="114707"/>
                      <a:pt x="63490" y="116584"/>
                    </a:cubicBezTo>
                    <a:cubicBezTo>
                      <a:pt x="57301" y="116584"/>
                      <a:pt x="60824" y="124571"/>
                      <a:pt x="52826" y="126093"/>
                    </a:cubicBezTo>
                    <a:cubicBezTo>
                      <a:pt x="44829" y="127614"/>
                      <a:pt x="46638" y="133224"/>
                      <a:pt x="47494" y="136741"/>
                    </a:cubicBezTo>
                    <a:cubicBezTo>
                      <a:pt x="48351" y="140259"/>
                      <a:pt x="52826" y="146249"/>
                      <a:pt x="45781" y="149197"/>
                    </a:cubicBezTo>
                    <a:cubicBezTo>
                      <a:pt x="38735" y="152144"/>
                      <a:pt x="36260" y="140355"/>
                      <a:pt x="29786" y="135886"/>
                    </a:cubicBezTo>
                    <a:cubicBezTo>
                      <a:pt x="23312" y="131417"/>
                      <a:pt x="18170" y="136741"/>
                      <a:pt x="18170" y="143017"/>
                    </a:cubicBezTo>
                    <a:cubicBezTo>
                      <a:pt x="18170" y="149292"/>
                      <a:pt x="11125" y="149197"/>
                      <a:pt x="7507" y="155377"/>
                    </a:cubicBezTo>
                    <a:cubicBezTo>
                      <a:pt x="3889" y="161557"/>
                      <a:pt x="13791" y="162508"/>
                      <a:pt x="13791" y="164885"/>
                    </a:cubicBezTo>
                    <a:cubicBezTo>
                      <a:pt x="13791" y="167262"/>
                      <a:pt x="8459" y="170210"/>
                      <a:pt x="6650" y="171065"/>
                    </a:cubicBezTo>
                    <a:cubicBezTo>
                      <a:pt x="4841" y="171921"/>
                      <a:pt x="462" y="180573"/>
                      <a:pt x="2175" y="183521"/>
                    </a:cubicBezTo>
                    <a:cubicBezTo>
                      <a:pt x="3889" y="186468"/>
                      <a:pt x="14648" y="185327"/>
                      <a:pt x="13791" y="191508"/>
                    </a:cubicBezTo>
                    <a:cubicBezTo>
                      <a:pt x="12934" y="197688"/>
                      <a:pt x="11982" y="203963"/>
                      <a:pt x="17313" y="202157"/>
                    </a:cubicBezTo>
                    <a:cubicBezTo>
                      <a:pt x="21952" y="201020"/>
                      <a:pt x="26758" y="200730"/>
                      <a:pt x="31499" y="201301"/>
                    </a:cubicBezTo>
                    <a:cubicBezTo>
                      <a:pt x="35118" y="201301"/>
                      <a:pt x="37783" y="208337"/>
                      <a:pt x="43972" y="215468"/>
                    </a:cubicBezTo>
                    <a:cubicBezTo>
                      <a:pt x="50160" y="222599"/>
                      <a:pt x="52826" y="226117"/>
                      <a:pt x="46638" y="227923"/>
                    </a:cubicBezTo>
                    <a:cubicBezTo>
                      <a:pt x="40449" y="229730"/>
                      <a:pt x="43115" y="233248"/>
                      <a:pt x="51112" y="236766"/>
                    </a:cubicBezTo>
                    <a:cubicBezTo>
                      <a:pt x="53380" y="237874"/>
                      <a:pt x="55547" y="239179"/>
                      <a:pt x="57587" y="240664"/>
                    </a:cubicBezTo>
                    <a:cubicBezTo>
                      <a:pt x="58824" y="239808"/>
                      <a:pt x="60062" y="238953"/>
                      <a:pt x="61204" y="238002"/>
                    </a:cubicBezTo>
                    <a:cubicBezTo>
                      <a:pt x="72526" y="227474"/>
                      <a:pt x="87936" y="222495"/>
                      <a:pt x="103287" y="224406"/>
                    </a:cubicBezTo>
                    <a:cubicBezTo>
                      <a:pt x="116901" y="227923"/>
                      <a:pt x="128136" y="222028"/>
                      <a:pt x="134039" y="230300"/>
                    </a:cubicBezTo>
                    <a:cubicBezTo>
                      <a:pt x="139942" y="238572"/>
                      <a:pt x="134039" y="253975"/>
                      <a:pt x="136419" y="259870"/>
                    </a:cubicBezTo>
                    <a:cubicBezTo>
                      <a:pt x="138799" y="265765"/>
                      <a:pt x="125756" y="266431"/>
                      <a:pt x="116901" y="265195"/>
                    </a:cubicBezTo>
                    <a:cubicBezTo>
                      <a:pt x="108047" y="263959"/>
                      <a:pt x="89577" y="268713"/>
                      <a:pt x="91957" y="274037"/>
                    </a:cubicBezTo>
                    <a:cubicBezTo>
                      <a:pt x="94337" y="279362"/>
                      <a:pt x="100906" y="291817"/>
                      <a:pt x="89005" y="285352"/>
                    </a:cubicBezTo>
                    <a:cubicBezTo>
                      <a:pt x="77104" y="278886"/>
                      <a:pt x="72439" y="291817"/>
                      <a:pt x="78913" y="291817"/>
                    </a:cubicBezTo>
                    <a:cubicBezTo>
                      <a:pt x="85387" y="291817"/>
                      <a:pt x="94337" y="299519"/>
                      <a:pt x="94337" y="304843"/>
                    </a:cubicBezTo>
                    <a:cubicBezTo>
                      <a:pt x="94337" y="310168"/>
                      <a:pt x="94908" y="322053"/>
                      <a:pt x="100906" y="320246"/>
                    </a:cubicBezTo>
                    <a:cubicBezTo>
                      <a:pt x="106904" y="318440"/>
                      <a:pt x="106809" y="329089"/>
                      <a:pt x="115092" y="328518"/>
                    </a:cubicBezTo>
                    <a:cubicBezTo>
                      <a:pt x="123375" y="327948"/>
                      <a:pt x="131087" y="330895"/>
                      <a:pt x="124613" y="338597"/>
                    </a:cubicBezTo>
                    <a:cubicBezTo>
                      <a:pt x="118139" y="346298"/>
                      <a:pt x="128707" y="367596"/>
                      <a:pt x="131087" y="362842"/>
                    </a:cubicBezTo>
                    <a:cubicBezTo>
                      <a:pt x="132611" y="359895"/>
                      <a:pt x="131087" y="353334"/>
                      <a:pt x="133563" y="349341"/>
                    </a:cubicBezTo>
                    <a:cubicBezTo>
                      <a:pt x="128993" y="338407"/>
                      <a:pt x="148605" y="338407"/>
                      <a:pt x="154318" y="338407"/>
                    </a:cubicBezTo>
                    <a:cubicBezTo>
                      <a:pt x="160031" y="338407"/>
                      <a:pt x="171741" y="347915"/>
                      <a:pt x="178787" y="357423"/>
                    </a:cubicBezTo>
                    <a:cubicBezTo>
                      <a:pt x="185832" y="366931"/>
                      <a:pt x="193068" y="360560"/>
                      <a:pt x="193068" y="360560"/>
                    </a:cubicBezTo>
                    <a:lnTo>
                      <a:pt x="195448" y="272136"/>
                    </a:lnTo>
                    <a:lnTo>
                      <a:pt x="246099" y="258634"/>
                    </a:lnTo>
                    <a:cubicBezTo>
                      <a:pt x="246515" y="257422"/>
                      <a:pt x="247091" y="256271"/>
                      <a:pt x="247813" y="255211"/>
                    </a:cubicBezTo>
                    <a:cubicBezTo>
                      <a:pt x="254382" y="245703"/>
                      <a:pt x="263141" y="253595"/>
                      <a:pt x="266188" y="255877"/>
                    </a:cubicBezTo>
                    <a:cubicBezTo>
                      <a:pt x="269234" y="258159"/>
                      <a:pt x="267330" y="245798"/>
                      <a:pt x="274471" y="246369"/>
                    </a:cubicBezTo>
                    <a:cubicBezTo>
                      <a:pt x="281611" y="246939"/>
                      <a:pt x="273899" y="258159"/>
                      <a:pt x="279231" y="258159"/>
                    </a:cubicBezTo>
                    <a:cubicBezTo>
                      <a:pt x="284563" y="258159"/>
                      <a:pt x="292846" y="272896"/>
                      <a:pt x="289894" y="284496"/>
                    </a:cubicBezTo>
                    <a:cubicBezTo>
                      <a:pt x="298831" y="291880"/>
                      <a:pt x="306712" y="300454"/>
                      <a:pt x="313316" y="309978"/>
                    </a:cubicBezTo>
                    <a:cubicBezTo>
                      <a:pt x="314934" y="314732"/>
                      <a:pt x="335499" y="306840"/>
                      <a:pt x="339403" y="308456"/>
                    </a:cubicBezTo>
                    <a:cubicBezTo>
                      <a:pt x="352818" y="309752"/>
                      <a:pt x="366297" y="310260"/>
                      <a:pt x="379771" y="309978"/>
                    </a:cubicBezTo>
                    <a:cubicBezTo>
                      <a:pt x="385293" y="309978"/>
                      <a:pt x="389292" y="320246"/>
                      <a:pt x="395671" y="321863"/>
                    </a:cubicBezTo>
                    <a:cubicBezTo>
                      <a:pt x="402050" y="323479"/>
                      <a:pt x="399574" y="333748"/>
                      <a:pt x="400336" y="340879"/>
                    </a:cubicBezTo>
                    <a:cubicBezTo>
                      <a:pt x="401098" y="348010"/>
                      <a:pt x="410714" y="355141"/>
                      <a:pt x="411475" y="361511"/>
                    </a:cubicBezTo>
                    <a:cubicBezTo>
                      <a:pt x="412237" y="367881"/>
                      <a:pt x="422520" y="364649"/>
                      <a:pt x="428898" y="366265"/>
                    </a:cubicBezTo>
                    <a:cubicBezTo>
                      <a:pt x="435277" y="367881"/>
                      <a:pt x="444703" y="370163"/>
                      <a:pt x="445465" y="376534"/>
                    </a:cubicBezTo>
                    <a:cubicBezTo>
                      <a:pt x="446226" y="382904"/>
                      <a:pt x="454224" y="378055"/>
                      <a:pt x="454985" y="373301"/>
                    </a:cubicBezTo>
                    <a:cubicBezTo>
                      <a:pt x="455747" y="368547"/>
                      <a:pt x="463649" y="362272"/>
                      <a:pt x="475550" y="357518"/>
                    </a:cubicBezTo>
                    <a:cubicBezTo>
                      <a:pt x="479116" y="355723"/>
                      <a:pt x="483222" y="355317"/>
                      <a:pt x="487070" y="356377"/>
                    </a:cubicBezTo>
                    <a:cubicBezTo>
                      <a:pt x="488185" y="352237"/>
                      <a:pt x="490274" y="348423"/>
                      <a:pt x="493164" y="345252"/>
                    </a:cubicBezTo>
                    <a:cubicBezTo>
                      <a:pt x="497258" y="343541"/>
                      <a:pt x="504970" y="337551"/>
                      <a:pt x="505636" y="331656"/>
                    </a:cubicBezTo>
                    <a:cubicBezTo>
                      <a:pt x="506303" y="325761"/>
                      <a:pt x="522203" y="325761"/>
                      <a:pt x="532866" y="331085"/>
                    </a:cubicBezTo>
                    <a:cubicBezTo>
                      <a:pt x="543529" y="336410"/>
                      <a:pt x="550003" y="336410"/>
                      <a:pt x="550670" y="328138"/>
                    </a:cubicBezTo>
                    <a:cubicBezTo>
                      <a:pt x="551336" y="319866"/>
                      <a:pt x="566665" y="317489"/>
                      <a:pt x="571330" y="319866"/>
                    </a:cubicBezTo>
                    <a:cubicBezTo>
                      <a:pt x="575995" y="322243"/>
                      <a:pt x="590943" y="330515"/>
                      <a:pt x="597988" y="327472"/>
                    </a:cubicBezTo>
                    <a:cubicBezTo>
                      <a:pt x="605034" y="324430"/>
                      <a:pt x="640737" y="328138"/>
                      <a:pt x="649591" y="330515"/>
                    </a:cubicBezTo>
                    <a:cubicBezTo>
                      <a:pt x="658445" y="332892"/>
                      <a:pt x="660826" y="326902"/>
                      <a:pt x="668633" y="335839"/>
                    </a:cubicBezTo>
                    <a:cubicBezTo>
                      <a:pt x="675107" y="343256"/>
                      <a:pt x="678154" y="336600"/>
                      <a:pt x="685390" y="342305"/>
                    </a:cubicBezTo>
                    <a:cubicBezTo>
                      <a:pt x="685390" y="340023"/>
                      <a:pt x="685390" y="337171"/>
                      <a:pt x="685390" y="334128"/>
                    </a:cubicBezTo>
                    <a:cubicBezTo>
                      <a:pt x="685390" y="328423"/>
                      <a:pt x="694339" y="323479"/>
                      <a:pt x="696053" y="319105"/>
                    </a:cubicBezTo>
                    <a:cubicBezTo>
                      <a:pt x="697766" y="314732"/>
                      <a:pt x="688055" y="301325"/>
                      <a:pt x="688055" y="296857"/>
                    </a:cubicBezTo>
                    <a:cubicBezTo>
                      <a:pt x="688055" y="292388"/>
                      <a:pt x="688055" y="281834"/>
                      <a:pt x="683581" y="279552"/>
                    </a:cubicBezTo>
                    <a:cubicBezTo>
                      <a:pt x="679105" y="277270"/>
                      <a:pt x="692054" y="271565"/>
                      <a:pt x="695100" y="271755"/>
                    </a:cubicBezTo>
                    <a:cubicBezTo>
                      <a:pt x="701765" y="271755"/>
                      <a:pt x="711095" y="265195"/>
                      <a:pt x="714142" y="268047"/>
                    </a:cubicBezTo>
                    <a:cubicBezTo>
                      <a:pt x="718309" y="270941"/>
                      <a:pt x="723373" y="272256"/>
                      <a:pt x="728423" y="271755"/>
                    </a:cubicBezTo>
                    <a:cubicBezTo>
                      <a:pt x="734231" y="271755"/>
                      <a:pt x="731756" y="265195"/>
                      <a:pt x="728423" y="262247"/>
                    </a:cubicBezTo>
                    <a:cubicBezTo>
                      <a:pt x="725091" y="259300"/>
                      <a:pt x="738706" y="232773"/>
                      <a:pt x="740800" y="223740"/>
                    </a:cubicBezTo>
                    <a:cubicBezTo>
                      <a:pt x="742895" y="214707"/>
                      <a:pt x="747751" y="222884"/>
                      <a:pt x="754320" y="223740"/>
                    </a:cubicBezTo>
                    <a:cubicBezTo>
                      <a:pt x="760519" y="223549"/>
                      <a:pt x="766719" y="224092"/>
                      <a:pt x="772791" y="225356"/>
                    </a:cubicBezTo>
                    <a:cubicBezTo>
                      <a:pt x="779898" y="226343"/>
                      <a:pt x="787032" y="223742"/>
                      <a:pt x="791832" y="218415"/>
                    </a:cubicBezTo>
                    <a:cubicBezTo>
                      <a:pt x="794688" y="213947"/>
                      <a:pt x="788500" y="212711"/>
                      <a:pt x="788975" y="202442"/>
                    </a:cubicBezTo>
                    <a:cubicBezTo>
                      <a:pt x="789452" y="192173"/>
                      <a:pt x="795545" y="187229"/>
                      <a:pt x="802020" y="187229"/>
                    </a:cubicBezTo>
                    <a:cubicBezTo>
                      <a:pt x="808494" y="187229"/>
                      <a:pt x="810683" y="181144"/>
                      <a:pt x="810683" y="176200"/>
                    </a:cubicBezTo>
                    <a:cubicBezTo>
                      <a:pt x="810683" y="171256"/>
                      <a:pt x="816015" y="168974"/>
                      <a:pt x="817633" y="163364"/>
                    </a:cubicBezTo>
                    <a:cubicBezTo>
                      <a:pt x="815576" y="161696"/>
                      <a:pt x="813972" y="159538"/>
                      <a:pt x="812968" y="157089"/>
                    </a:cubicBezTo>
                    <a:close/>
                    <a:moveTo>
                      <a:pt x="305794" y="244182"/>
                    </a:moveTo>
                    <a:cubicBezTo>
                      <a:pt x="303414" y="247415"/>
                      <a:pt x="279993" y="241330"/>
                      <a:pt x="277993" y="236576"/>
                    </a:cubicBezTo>
                    <a:cubicBezTo>
                      <a:pt x="275994" y="231822"/>
                      <a:pt x="310840" y="236861"/>
                      <a:pt x="305794" y="244182"/>
                    </a:cubicBezTo>
                    <a:close/>
                    <a:moveTo>
                      <a:pt x="642260" y="242090"/>
                    </a:moveTo>
                    <a:cubicBezTo>
                      <a:pt x="625694" y="242090"/>
                      <a:pt x="588944" y="233818"/>
                      <a:pt x="574091" y="249697"/>
                    </a:cubicBezTo>
                    <a:cubicBezTo>
                      <a:pt x="559238" y="265575"/>
                      <a:pt x="569997" y="274037"/>
                      <a:pt x="563427" y="275178"/>
                    </a:cubicBezTo>
                    <a:cubicBezTo>
                      <a:pt x="556858" y="276319"/>
                      <a:pt x="552764" y="250933"/>
                      <a:pt x="561047" y="242661"/>
                    </a:cubicBezTo>
                    <a:cubicBezTo>
                      <a:pt x="569331" y="234389"/>
                      <a:pt x="596084" y="230776"/>
                      <a:pt x="612650" y="234959"/>
                    </a:cubicBezTo>
                    <a:cubicBezTo>
                      <a:pt x="629216" y="239143"/>
                      <a:pt x="658826" y="231441"/>
                      <a:pt x="663015" y="232582"/>
                    </a:cubicBezTo>
                    <a:cubicBezTo>
                      <a:pt x="667204" y="233723"/>
                      <a:pt x="658826" y="241710"/>
                      <a:pt x="642260" y="24171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92" name="Freeform 2846">
                <a:extLst>
                  <a:ext uri="{FF2B5EF4-FFF2-40B4-BE49-F238E27FC236}">
                    <a16:creationId xmlns:a16="http://schemas.microsoft.com/office/drawing/2014/main" id="{B3591BE2-D9DB-18E9-EED8-30BDF7543AFE}"/>
                  </a:ext>
                </a:extLst>
              </p:cNvPr>
              <p:cNvSpPr/>
              <p:nvPr/>
            </p:nvSpPr>
            <p:spPr>
              <a:xfrm>
                <a:off x="12885055" y="2426868"/>
                <a:ext cx="8059401" cy="3071459"/>
              </a:xfrm>
              <a:custGeom>
                <a:avLst/>
                <a:gdLst>
                  <a:gd name="connsiteX0" fmla="*/ 53673 w 3417973"/>
                  <a:gd name="connsiteY0" fmla="*/ 947551 h 1302598"/>
                  <a:gd name="connsiteX1" fmla="*/ 41582 w 3417973"/>
                  <a:gd name="connsiteY1" fmla="*/ 943082 h 1302598"/>
                  <a:gd name="connsiteX2" fmla="*/ 29490 w 3417973"/>
                  <a:gd name="connsiteY2" fmla="*/ 941941 h 1302598"/>
                  <a:gd name="connsiteX3" fmla="*/ 32537 w 3417973"/>
                  <a:gd name="connsiteY3" fmla="*/ 944984 h 1302598"/>
                  <a:gd name="connsiteX4" fmla="*/ 26063 w 3417973"/>
                  <a:gd name="connsiteY4" fmla="*/ 955918 h 1302598"/>
                  <a:gd name="connsiteX5" fmla="*/ 16542 w 3417973"/>
                  <a:gd name="connsiteY5" fmla="*/ 955918 h 1302598"/>
                  <a:gd name="connsiteX6" fmla="*/ 2928 w 3417973"/>
                  <a:gd name="connsiteY6" fmla="*/ 956869 h 1302598"/>
                  <a:gd name="connsiteX7" fmla="*/ 1785 w 3417973"/>
                  <a:gd name="connsiteY7" fmla="*/ 961528 h 1302598"/>
                  <a:gd name="connsiteX8" fmla="*/ 11877 w 3417973"/>
                  <a:gd name="connsiteY8" fmla="*/ 965236 h 1302598"/>
                  <a:gd name="connsiteX9" fmla="*/ 63956 w 3417973"/>
                  <a:gd name="connsiteY9" fmla="*/ 967423 h 1302598"/>
                  <a:gd name="connsiteX10" fmla="*/ 64717 w 3417973"/>
                  <a:gd name="connsiteY10" fmla="*/ 954207 h 1302598"/>
                  <a:gd name="connsiteX11" fmla="*/ 53673 w 3417973"/>
                  <a:gd name="connsiteY11" fmla="*/ 947551 h 1302598"/>
                  <a:gd name="connsiteX12" fmla="*/ 911118 w 3417973"/>
                  <a:gd name="connsiteY12" fmla="*/ 36112 h 1302598"/>
                  <a:gd name="connsiteX13" fmla="*/ 921115 w 3417973"/>
                  <a:gd name="connsiteY13" fmla="*/ 18998 h 1302598"/>
                  <a:gd name="connsiteX14" fmla="*/ 901597 w 3417973"/>
                  <a:gd name="connsiteY14" fmla="*/ 25463 h 1302598"/>
                  <a:gd name="connsiteX15" fmla="*/ 877891 w 3417973"/>
                  <a:gd name="connsiteY15" fmla="*/ 34401 h 1302598"/>
                  <a:gd name="connsiteX16" fmla="*/ 911118 w 3417973"/>
                  <a:gd name="connsiteY16" fmla="*/ 36112 h 1302598"/>
                  <a:gd name="connsiteX17" fmla="*/ 1025368 w 3417973"/>
                  <a:gd name="connsiteY17" fmla="*/ 365185 h 1302598"/>
                  <a:gd name="connsiteX18" fmla="*/ 1056120 w 3417973"/>
                  <a:gd name="connsiteY18" fmla="*/ 358054 h 1302598"/>
                  <a:gd name="connsiteX19" fmla="*/ 1034222 w 3417973"/>
                  <a:gd name="connsiteY19" fmla="*/ 349211 h 1302598"/>
                  <a:gd name="connsiteX20" fmla="*/ 1025463 w 3417973"/>
                  <a:gd name="connsiteY20" fmla="*/ 365090 h 1302598"/>
                  <a:gd name="connsiteX21" fmla="*/ 1463326 w 3417973"/>
                  <a:gd name="connsiteY21" fmla="*/ 62734 h 1302598"/>
                  <a:gd name="connsiteX22" fmla="*/ 1458565 w 3417973"/>
                  <a:gd name="connsiteY22" fmla="*/ 70436 h 1302598"/>
                  <a:gd name="connsiteX23" fmla="*/ 1444379 w 3417973"/>
                  <a:gd name="connsiteY23" fmla="*/ 77567 h 1302598"/>
                  <a:gd name="connsiteX24" fmla="*/ 1462183 w 3417973"/>
                  <a:gd name="connsiteY24" fmla="*/ 89357 h 1302598"/>
                  <a:gd name="connsiteX25" fmla="*/ 1485890 w 3417973"/>
                  <a:gd name="connsiteY25" fmla="*/ 75190 h 1302598"/>
                  <a:gd name="connsiteX26" fmla="*/ 1541015 w 3417973"/>
                  <a:gd name="connsiteY26" fmla="*/ 58646 h 1302598"/>
                  <a:gd name="connsiteX27" fmla="*/ 1546347 w 3417973"/>
                  <a:gd name="connsiteY27" fmla="*/ 42102 h 1302598"/>
                  <a:gd name="connsiteX28" fmla="*/ 1537969 w 3417973"/>
                  <a:gd name="connsiteY28" fmla="*/ 32594 h 1302598"/>
                  <a:gd name="connsiteX29" fmla="*/ 1523211 w 3417973"/>
                  <a:gd name="connsiteY29" fmla="*/ 11867 h 1302598"/>
                  <a:gd name="connsiteX30" fmla="*/ 1494173 w 3417973"/>
                  <a:gd name="connsiteY30" fmla="*/ 21945 h 1302598"/>
                  <a:gd name="connsiteX31" fmla="*/ 1471609 w 3417973"/>
                  <a:gd name="connsiteY31" fmla="*/ 35542 h 1302598"/>
                  <a:gd name="connsiteX32" fmla="*/ 1462754 w 3417973"/>
                  <a:gd name="connsiteY32" fmla="*/ 49138 h 1302598"/>
                  <a:gd name="connsiteX33" fmla="*/ 1463326 w 3417973"/>
                  <a:gd name="connsiteY33" fmla="*/ 62639 h 1302598"/>
                  <a:gd name="connsiteX34" fmla="*/ 1494744 w 3417973"/>
                  <a:gd name="connsiteY34" fmla="*/ 79373 h 1302598"/>
                  <a:gd name="connsiteX35" fmla="*/ 1481129 w 3417973"/>
                  <a:gd name="connsiteY35" fmla="*/ 97058 h 1302598"/>
                  <a:gd name="connsiteX36" fmla="*/ 1495982 w 3417973"/>
                  <a:gd name="connsiteY36" fmla="*/ 101242 h 1302598"/>
                  <a:gd name="connsiteX37" fmla="*/ 1515024 w 3417973"/>
                  <a:gd name="connsiteY37" fmla="*/ 114838 h 1302598"/>
                  <a:gd name="connsiteX38" fmla="*/ 1572148 w 3417973"/>
                  <a:gd name="connsiteY38" fmla="*/ 126628 h 1302598"/>
                  <a:gd name="connsiteX39" fmla="*/ 1585858 w 3417973"/>
                  <a:gd name="connsiteY39" fmla="*/ 111891 h 1302598"/>
                  <a:gd name="connsiteX40" fmla="*/ 1594713 w 3417973"/>
                  <a:gd name="connsiteY40" fmla="*/ 89357 h 1302598"/>
                  <a:gd name="connsiteX41" fmla="*/ 1565103 w 3417973"/>
                  <a:gd name="connsiteY41" fmla="*/ 76236 h 1302598"/>
                  <a:gd name="connsiteX42" fmla="*/ 1550251 w 3417973"/>
                  <a:gd name="connsiteY42" fmla="*/ 67393 h 1302598"/>
                  <a:gd name="connsiteX43" fmla="*/ 1494744 w 3417973"/>
                  <a:gd name="connsiteY43" fmla="*/ 79278 h 1302598"/>
                  <a:gd name="connsiteX44" fmla="*/ 1198456 w 3417973"/>
                  <a:gd name="connsiteY44" fmla="*/ 374122 h 1302598"/>
                  <a:gd name="connsiteX45" fmla="*/ 1213880 w 3417973"/>
                  <a:gd name="connsiteY45" fmla="*/ 367657 h 1302598"/>
                  <a:gd name="connsiteX46" fmla="*/ 1198456 w 3417973"/>
                  <a:gd name="connsiteY46" fmla="*/ 373932 h 1302598"/>
                  <a:gd name="connsiteX47" fmla="*/ 1447902 w 3417973"/>
                  <a:gd name="connsiteY47" fmla="*/ 20804 h 1302598"/>
                  <a:gd name="connsiteX48" fmla="*/ 1421244 w 3417973"/>
                  <a:gd name="connsiteY48" fmla="*/ 24417 h 1302598"/>
                  <a:gd name="connsiteX49" fmla="*/ 1447902 w 3417973"/>
                  <a:gd name="connsiteY49" fmla="*/ 20614 h 1302598"/>
                  <a:gd name="connsiteX50" fmla="*/ 3191925 w 3417973"/>
                  <a:gd name="connsiteY50" fmla="*/ 449711 h 1302598"/>
                  <a:gd name="connsiteX51" fmla="*/ 3220488 w 3417973"/>
                  <a:gd name="connsiteY51" fmla="*/ 449045 h 1302598"/>
                  <a:gd name="connsiteX52" fmla="*/ 3262569 w 3417973"/>
                  <a:gd name="connsiteY52" fmla="*/ 444386 h 1302598"/>
                  <a:gd name="connsiteX53" fmla="*/ 3240672 w 3417973"/>
                  <a:gd name="connsiteY53" fmla="*/ 427177 h 1302598"/>
                  <a:gd name="connsiteX54" fmla="*/ 3191925 w 3417973"/>
                  <a:gd name="connsiteY54" fmla="*/ 449711 h 1302598"/>
                  <a:gd name="connsiteX55" fmla="*/ 1586620 w 3417973"/>
                  <a:gd name="connsiteY55" fmla="*/ 162664 h 1302598"/>
                  <a:gd name="connsiteX56" fmla="*/ 1639365 w 3417973"/>
                  <a:gd name="connsiteY56" fmla="*/ 157339 h 1302598"/>
                  <a:gd name="connsiteX57" fmla="*/ 1708677 w 3417973"/>
                  <a:gd name="connsiteY57" fmla="*/ 134235 h 1302598"/>
                  <a:gd name="connsiteX58" fmla="*/ 1682590 w 3417973"/>
                  <a:gd name="connsiteY58" fmla="*/ 117120 h 1302598"/>
                  <a:gd name="connsiteX59" fmla="*/ 1653551 w 3417973"/>
                  <a:gd name="connsiteY59" fmla="*/ 123015 h 1302598"/>
                  <a:gd name="connsiteX60" fmla="*/ 1655932 w 3417973"/>
                  <a:gd name="connsiteY60" fmla="*/ 112366 h 1302598"/>
                  <a:gd name="connsiteX61" fmla="*/ 1644126 w 3417973"/>
                  <a:gd name="connsiteY61" fmla="*/ 99340 h 1302598"/>
                  <a:gd name="connsiteX62" fmla="*/ 1622799 w 3417973"/>
                  <a:gd name="connsiteY62" fmla="*/ 107042 h 1302598"/>
                  <a:gd name="connsiteX63" fmla="*/ 1615659 w 3417973"/>
                  <a:gd name="connsiteY63" fmla="*/ 123015 h 1302598"/>
                  <a:gd name="connsiteX64" fmla="*/ 1600806 w 3417973"/>
                  <a:gd name="connsiteY64" fmla="*/ 134235 h 1302598"/>
                  <a:gd name="connsiteX65" fmla="*/ 1586620 w 3417973"/>
                  <a:gd name="connsiteY65" fmla="*/ 162664 h 1302598"/>
                  <a:gd name="connsiteX66" fmla="*/ 2351047 w 3417973"/>
                  <a:gd name="connsiteY66" fmla="*/ 284557 h 1302598"/>
                  <a:gd name="connsiteX67" fmla="*/ 2367041 w 3417973"/>
                  <a:gd name="connsiteY67" fmla="*/ 297583 h 1302598"/>
                  <a:gd name="connsiteX68" fmla="*/ 2396652 w 3417973"/>
                  <a:gd name="connsiteY68" fmla="*/ 292829 h 1302598"/>
                  <a:gd name="connsiteX69" fmla="*/ 2415693 w 3417973"/>
                  <a:gd name="connsiteY69" fmla="*/ 296442 h 1302598"/>
                  <a:gd name="connsiteX70" fmla="*/ 2451301 w 3417973"/>
                  <a:gd name="connsiteY70" fmla="*/ 292829 h 1302598"/>
                  <a:gd name="connsiteX71" fmla="*/ 2449492 w 3417973"/>
                  <a:gd name="connsiteY71" fmla="*/ 269819 h 1302598"/>
                  <a:gd name="connsiteX72" fmla="*/ 2460155 w 3417973"/>
                  <a:gd name="connsiteY72" fmla="*/ 273337 h 1302598"/>
                  <a:gd name="connsiteX73" fmla="*/ 2486242 w 3417973"/>
                  <a:gd name="connsiteY73" fmla="*/ 291688 h 1302598"/>
                  <a:gd name="connsiteX74" fmla="*/ 2500428 w 3417973"/>
                  <a:gd name="connsiteY74" fmla="*/ 274573 h 1302598"/>
                  <a:gd name="connsiteX75" fmla="*/ 2495097 w 3417973"/>
                  <a:gd name="connsiteY75" fmla="*/ 257364 h 1302598"/>
                  <a:gd name="connsiteX76" fmla="*/ 2451872 w 3417973"/>
                  <a:gd name="connsiteY76" fmla="*/ 249092 h 1302598"/>
                  <a:gd name="connsiteX77" fmla="*/ 2423310 w 3417973"/>
                  <a:gd name="connsiteY77" fmla="*/ 256223 h 1302598"/>
                  <a:gd name="connsiteX78" fmla="*/ 2385227 w 3417973"/>
                  <a:gd name="connsiteY78" fmla="*/ 237872 h 1302598"/>
                  <a:gd name="connsiteX79" fmla="*/ 2351047 w 3417973"/>
                  <a:gd name="connsiteY79" fmla="*/ 284557 h 1302598"/>
                  <a:gd name="connsiteX80" fmla="*/ 2474817 w 3417973"/>
                  <a:gd name="connsiteY80" fmla="*/ 360621 h 1302598"/>
                  <a:gd name="connsiteX81" fmla="*/ 2448730 w 3417973"/>
                  <a:gd name="connsiteY81" fmla="*/ 335805 h 1302598"/>
                  <a:gd name="connsiteX82" fmla="*/ 2415503 w 3417973"/>
                  <a:gd name="connsiteY82" fmla="*/ 351113 h 1302598"/>
                  <a:gd name="connsiteX83" fmla="*/ 2474912 w 3417973"/>
                  <a:gd name="connsiteY83" fmla="*/ 360336 h 1302598"/>
                  <a:gd name="connsiteX84" fmla="*/ 2427213 w 3417973"/>
                  <a:gd name="connsiteY84" fmla="*/ 321543 h 1302598"/>
                  <a:gd name="connsiteX85" fmla="*/ 2408171 w 3417973"/>
                  <a:gd name="connsiteY85" fmla="*/ 329244 h 1302598"/>
                  <a:gd name="connsiteX86" fmla="*/ 2427499 w 3417973"/>
                  <a:gd name="connsiteY86" fmla="*/ 321353 h 1302598"/>
                  <a:gd name="connsiteX87" fmla="*/ 2530324 w 3417973"/>
                  <a:gd name="connsiteY87" fmla="*/ 284271 h 1302598"/>
                  <a:gd name="connsiteX88" fmla="*/ 2578880 w 3417973"/>
                  <a:gd name="connsiteY88" fmla="*/ 300815 h 1302598"/>
                  <a:gd name="connsiteX89" fmla="*/ 2626484 w 3417973"/>
                  <a:gd name="connsiteY89" fmla="*/ 291307 h 1302598"/>
                  <a:gd name="connsiteX90" fmla="*/ 2593923 w 3417973"/>
                  <a:gd name="connsiteY90" fmla="*/ 281229 h 1302598"/>
                  <a:gd name="connsiteX91" fmla="*/ 2570787 w 3417973"/>
                  <a:gd name="connsiteY91" fmla="*/ 276475 h 1302598"/>
                  <a:gd name="connsiteX92" fmla="*/ 2543558 w 3417973"/>
                  <a:gd name="connsiteY92" fmla="*/ 270580 h 1302598"/>
                  <a:gd name="connsiteX93" fmla="*/ 2530609 w 3417973"/>
                  <a:gd name="connsiteY93" fmla="*/ 283986 h 1302598"/>
                  <a:gd name="connsiteX94" fmla="*/ 550755 w 3417973"/>
                  <a:gd name="connsiteY94" fmla="*/ 43718 h 1302598"/>
                  <a:gd name="connsiteX95" fmla="*/ 584554 w 3417973"/>
                  <a:gd name="connsiteY95" fmla="*/ 37253 h 1302598"/>
                  <a:gd name="connsiteX96" fmla="*/ 549042 w 3417973"/>
                  <a:gd name="connsiteY96" fmla="*/ 34876 h 1302598"/>
                  <a:gd name="connsiteX97" fmla="*/ 518194 w 3417973"/>
                  <a:gd name="connsiteY97" fmla="*/ 42577 h 1302598"/>
                  <a:gd name="connsiteX98" fmla="*/ 550756 w 3417973"/>
                  <a:gd name="connsiteY98" fmla="*/ 43718 h 1302598"/>
                  <a:gd name="connsiteX99" fmla="*/ 2470152 w 3417973"/>
                  <a:gd name="connsiteY99" fmla="*/ 1043962 h 1302598"/>
                  <a:gd name="connsiteX100" fmla="*/ 2467772 w 3417973"/>
                  <a:gd name="connsiteY100" fmla="*/ 1001271 h 1302598"/>
                  <a:gd name="connsiteX101" fmla="*/ 2454728 w 3417973"/>
                  <a:gd name="connsiteY101" fmla="*/ 977596 h 1302598"/>
                  <a:gd name="connsiteX102" fmla="*/ 2445208 w 3417973"/>
                  <a:gd name="connsiteY102" fmla="*/ 998324 h 1302598"/>
                  <a:gd name="connsiteX103" fmla="*/ 2441114 w 3417973"/>
                  <a:gd name="connsiteY103" fmla="*/ 1020287 h 1302598"/>
                  <a:gd name="connsiteX104" fmla="*/ 2447588 w 3417973"/>
                  <a:gd name="connsiteY104" fmla="*/ 1059936 h 1302598"/>
                  <a:gd name="connsiteX105" fmla="*/ 2445874 w 3417973"/>
                  <a:gd name="connsiteY105" fmla="*/ 1136856 h 1302598"/>
                  <a:gd name="connsiteX106" fmla="*/ 2442256 w 3417973"/>
                  <a:gd name="connsiteY106" fmla="*/ 1193048 h 1302598"/>
                  <a:gd name="connsiteX107" fmla="*/ 2455300 w 3417973"/>
                  <a:gd name="connsiteY107" fmla="*/ 1180022 h 1302598"/>
                  <a:gd name="connsiteX108" fmla="*/ 2472532 w 3417973"/>
                  <a:gd name="connsiteY108" fmla="*/ 1194855 h 1302598"/>
                  <a:gd name="connsiteX109" fmla="*/ 2468914 w 3417973"/>
                  <a:gd name="connsiteY109" fmla="*/ 1177075 h 1302598"/>
                  <a:gd name="connsiteX110" fmla="*/ 2455300 w 3417973"/>
                  <a:gd name="connsiteY110" fmla="*/ 1153400 h 1302598"/>
                  <a:gd name="connsiteX111" fmla="*/ 2461202 w 3417973"/>
                  <a:gd name="connsiteY111" fmla="*/ 1120882 h 1302598"/>
                  <a:gd name="connsiteX112" fmla="*/ 2484909 w 3417973"/>
                  <a:gd name="connsiteY112" fmla="*/ 1118505 h 1302598"/>
                  <a:gd name="connsiteX113" fmla="*/ 2491479 w 3417973"/>
                  <a:gd name="connsiteY113" fmla="*/ 1114892 h 1302598"/>
                  <a:gd name="connsiteX114" fmla="*/ 2470152 w 3417973"/>
                  <a:gd name="connsiteY114" fmla="*/ 1043962 h 1302598"/>
                  <a:gd name="connsiteX115" fmla="*/ 606452 w 3417973"/>
                  <a:gd name="connsiteY115" fmla="*/ 38394 h 1302598"/>
                  <a:gd name="connsiteX116" fmla="*/ 579223 w 3417973"/>
                  <a:gd name="connsiteY116" fmla="*/ 48472 h 1302598"/>
                  <a:gd name="connsiteX117" fmla="*/ 560181 w 3417973"/>
                  <a:gd name="connsiteY117" fmla="*/ 59121 h 1302598"/>
                  <a:gd name="connsiteX118" fmla="*/ 593313 w 3417973"/>
                  <a:gd name="connsiteY118" fmla="*/ 60928 h 1302598"/>
                  <a:gd name="connsiteX119" fmla="*/ 609308 w 3417973"/>
                  <a:gd name="connsiteY119" fmla="*/ 54938 h 1302598"/>
                  <a:gd name="connsiteX120" fmla="*/ 633015 w 3417973"/>
                  <a:gd name="connsiteY120" fmla="*/ 42577 h 1302598"/>
                  <a:gd name="connsiteX121" fmla="*/ 634253 w 3417973"/>
                  <a:gd name="connsiteY121" fmla="*/ 28315 h 1302598"/>
                  <a:gd name="connsiteX122" fmla="*/ 606452 w 3417973"/>
                  <a:gd name="connsiteY122" fmla="*/ 38394 h 1302598"/>
                  <a:gd name="connsiteX123" fmla="*/ 581032 w 3417973"/>
                  <a:gd name="connsiteY123" fmla="*/ 516552 h 1302598"/>
                  <a:gd name="connsiteX124" fmla="*/ 618353 w 3417973"/>
                  <a:gd name="connsiteY124" fmla="*/ 508851 h 1302598"/>
                  <a:gd name="connsiteX125" fmla="*/ 600549 w 3417973"/>
                  <a:gd name="connsiteY125" fmla="*/ 495825 h 1302598"/>
                  <a:gd name="connsiteX126" fmla="*/ 581032 w 3417973"/>
                  <a:gd name="connsiteY126" fmla="*/ 516552 h 1302598"/>
                  <a:gd name="connsiteX127" fmla="*/ 3419758 w 3417973"/>
                  <a:gd name="connsiteY127" fmla="*/ 617432 h 1302598"/>
                  <a:gd name="connsiteX128" fmla="*/ 3390053 w 3417973"/>
                  <a:gd name="connsiteY128" fmla="*/ 596420 h 1302598"/>
                  <a:gd name="connsiteX129" fmla="*/ 3362538 w 3417973"/>
                  <a:gd name="connsiteY129" fmla="*/ 589954 h 1302598"/>
                  <a:gd name="connsiteX130" fmla="*/ 3353017 w 3417973"/>
                  <a:gd name="connsiteY130" fmla="*/ 585200 h 1302598"/>
                  <a:gd name="connsiteX131" fmla="*/ 3326930 w 3417973"/>
                  <a:gd name="connsiteY131" fmla="*/ 585200 h 1302598"/>
                  <a:gd name="connsiteX132" fmla="*/ 3336451 w 3417973"/>
                  <a:gd name="connsiteY132" fmla="*/ 594708 h 1302598"/>
                  <a:gd name="connsiteX133" fmla="*/ 3333500 w 3417973"/>
                  <a:gd name="connsiteY133" fmla="*/ 607354 h 1302598"/>
                  <a:gd name="connsiteX134" fmla="*/ 3320742 w 3417973"/>
                  <a:gd name="connsiteY134" fmla="*/ 601744 h 1302598"/>
                  <a:gd name="connsiteX135" fmla="*/ 3319885 w 3417973"/>
                  <a:gd name="connsiteY135" fmla="*/ 581302 h 1302598"/>
                  <a:gd name="connsiteX136" fmla="*/ 3312173 w 3417973"/>
                  <a:gd name="connsiteY136" fmla="*/ 570653 h 1302598"/>
                  <a:gd name="connsiteX137" fmla="*/ 3273328 w 3417973"/>
                  <a:gd name="connsiteY137" fmla="*/ 547929 h 1302598"/>
                  <a:gd name="connsiteX138" fmla="*/ 3243718 w 3417973"/>
                  <a:gd name="connsiteY138" fmla="*/ 533096 h 1302598"/>
                  <a:gd name="connsiteX139" fmla="*/ 3212014 w 3417973"/>
                  <a:gd name="connsiteY139" fmla="*/ 518644 h 1302598"/>
                  <a:gd name="connsiteX140" fmla="*/ 3156031 w 3417973"/>
                  <a:gd name="connsiteY140" fmla="*/ 495540 h 1302598"/>
                  <a:gd name="connsiteX141" fmla="*/ 3137656 w 3417973"/>
                  <a:gd name="connsiteY141" fmla="*/ 487838 h 1302598"/>
                  <a:gd name="connsiteX142" fmla="*/ 3090528 w 3417973"/>
                  <a:gd name="connsiteY142" fmla="*/ 486032 h 1302598"/>
                  <a:gd name="connsiteX143" fmla="*/ 3072153 w 3417973"/>
                  <a:gd name="connsiteY143" fmla="*/ 488979 h 1302598"/>
                  <a:gd name="connsiteX144" fmla="*/ 3025977 w 3417973"/>
                  <a:gd name="connsiteY144" fmla="*/ 478330 h 1302598"/>
                  <a:gd name="connsiteX145" fmla="*/ 3019408 w 3417973"/>
                  <a:gd name="connsiteY145" fmla="*/ 491071 h 1302598"/>
                  <a:gd name="connsiteX146" fmla="*/ 3028929 w 3417973"/>
                  <a:gd name="connsiteY146" fmla="*/ 507044 h 1302598"/>
                  <a:gd name="connsiteX147" fmla="*/ 3023883 w 3417973"/>
                  <a:gd name="connsiteY147" fmla="*/ 526631 h 1302598"/>
                  <a:gd name="connsiteX148" fmla="*/ 2996367 w 3417973"/>
                  <a:gd name="connsiteY148" fmla="*/ 516267 h 1302598"/>
                  <a:gd name="connsiteX149" fmla="*/ 2976755 w 3417973"/>
                  <a:gd name="connsiteY149" fmla="*/ 503526 h 1302598"/>
                  <a:gd name="connsiteX150" fmla="*/ 2986276 w 3417973"/>
                  <a:gd name="connsiteY150" fmla="*/ 498202 h 1302598"/>
                  <a:gd name="connsiteX151" fmla="*/ 2999567 w 3417973"/>
                  <a:gd name="connsiteY151" fmla="*/ 496049 h 1302598"/>
                  <a:gd name="connsiteX152" fmla="*/ 3001128 w 3417973"/>
                  <a:gd name="connsiteY152" fmla="*/ 492592 h 1302598"/>
                  <a:gd name="connsiteX153" fmla="*/ 2975898 w 3417973"/>
                  <a:gd name="connsiteY153" fmla="*/ 482228 h 1302598"/>
                  <a:gd name="connsiteX154" fmla="*/ 2952191 w 3417973"/>
                  <a:gd name="connsiteY154" fmla="*/ 501244 h 1302598"/>
                  <a:gd name="connsiteX155" fmla="*/ 2902111 w 3417973"/>
                  <a:gd name="connsiteY155" fmla="*/ 495635 h 1302598"/>
                  <a:gd name="connsiteX156" fmla="*/ 2841655 w 3417973"/>
                  <a:gd name="connsiteY156" fmla="*/ 499153 h 1302598"/>
                  <a:gd name="connsiteX157" fmla="*/ 2837561 w 3417973"/>
                  <a:gd name="connsiteY157" fmla="*/ 518169 h 1302598"/>
                  <a:gd name="connsiteX158" fmla="*/ 2832229 w 3417973"/>
                  <a:gd name="connsiteY158" fmla="*/ 499153 h 1302598"/>
                  <a:gd name="connsiteX159" fmla="*/ 2816805 w 3417973"/>
                  <a:gd name="connsiteY159" fmla="*/ 493543 h 1302598"/>
                  <a:gd name="connsiteX160" fmla="*/ 2806141 w 3417973"/>
                  <a:gd name="connsiteY160" fmla="*/ 489359 h 1302598"/>
                  <a:gd name="connsiteX161" fmla="*/ 2809664 w 3417973"/>
                  <a:gd name="connsiteY161" fmla="*/ 476619 h 1302598"/>
                  <a:gd name="connsiteX162" fmla="*/ 2777103 w 3417973"/>
                  <a:gd name="connsiteY162" fmla="*/ 448095 h 1302598"/>
                  <a:gd name="connsiteX163" fmla="*/ 2700937 w 3417973"/>
                  <a:gd name="connsiteY163" fmla="*/ 448095 h 1302598"/>
                  <a:gd name="connsiteX164" fmla="*/ 2654190 w 3417973"/>
                  <a:gd name="connsiteY164" fmla="*/ 450757 h 1302598"/>
                  <a:gd name="connsiteX165" fmla="*/ 2648858 w 3417973"/>
                  <a:gd name="connsiteY165" fmla="*/ 441249 h 1302598"/>
                  <a:gd name="connsiteX166" fmla="*/ 2623628 w 3417973"/>
                  <a:gd name="connsiteY166" fmla="*/ 433833 h 1302598"/>
                  <a:gd name="connsiteX167" fmla="*/ 2615916 w 3417973"/>
                  <a:gd name="connsiteY167" fmla="*/ 430600 h 1302598"/>
                  <a:gd name="connsiteX168" fmla="*/ 2590781 w 3417973"/>
                  <a:gd name="connsiteY168" fmla="*/ 422328 h 1302598"/>
                  <a:gd name="connsiteX169" fmla="*/ 2588686 w 3417973"/>
                  <a:gd name="connsiteY169" fmla="*/ 415767 h 1302598"/>
                  <a:gd name="connsiteX170" fmla="*/ 2604967 w 3417973"/>
                  <a:gd name="connsiteY170" fmla="*/ 408161 h 1302598"/>
                  <a:gd name="connsiteX171" fmla="*/ 2540416 w 3417973"/>
                  <a:gd name="connsiteY171" fmla="*/ 397512 h 1302598"/>
                  <a:gd name="connsiteX172" fmla="*/ 2528515 w 3417973"/>
                  <a:gd name="connsiteY172" fmla="*/ 417003 h 1302598"/>
                  <a:gd name="connsiteX173" fmla="*/ 2507188 w 3417973"/>
                  <a:gd name="connsiteY173" fmla="*/ 415197 h 1302598"/>
                  <a:gd name="connsiteX174" fmla="*/ 2522897 w 3417973"/>
                  <a:gd name="connsiteY174" fmla="*/ 405689 h 1302598"/>
                  <a:gd name="connsiteX175" fmla="*/ 2500428 w 3417973"/>
                  <a:gd name="connsiteY175" fmla="*/ 398843 h 1302598"/>
                  <a:gd name="connsiteX176" fmla="*/ 2511663 w 3417973"/>
                  <a:gd name="connsiteY176" fmla="*/ 393519 h 1302598"/>
                  <a:gd name="connsiteX177" fmla="*/ 2531752 w 3417973"/>
                  <a:gd name="connsiteY177" fmla="*/ 393519 h 1302598"/>
                  <a:gd name="connsiteX178" fmla="*/ 2512710 w 3417973"/>
                  <a:gd name="connsiteY178" fmla="*/ 387624 h 1302598"/>
                  <a:gd name="connsiteX179" fmla="*/ 2457013 w 3417973"/>
                  <a:gd name="connsiteY179" fmla="*/ 380207 h 1302598"/>
                  <a:gd name="connsiteX180" fmla="*/ 2426832 w 3417973"/>
                  <a:gd name="connsiteY180" fmla="*/ 374027 h 1302598"/>
                  <a:gd name="connsiteX181" fmla="*/ 2422357 w 3417973"/>
                  <a:gd name="connsiteY181" fmla="*/ 383535 h 1302598"/>
                  <a:gd name="connsiteX182" fmla="*/ 2404553 w 3417973"/>
                  <a:gd name="connsiteY182" fmla="*/ 389715 h 1302598"/>
                  <a:gd name="connsiteX183" fmla="*/ 2386178 w 3417973"/>
                  <a:gd name="connsiteY183" fmla="*/ 402171 h 1302598"/>
                  <a:gd name="connsiteX184" fmla="*/ 2402173 w 3417973"/>
                  <a:gd name="connsiteY184" fmla="*/ 402171 h 1302598"/>
                  <a:gd name="connsiteX185" fmla="*/ 2396842 w 3417973"/>
                  <a:gd name="connsiteY185" fmla="*/ 412820 h 1302598"/>
                  <a:gd name="connsiteX186" fmla="*/ 2403126 w 3417973"/>
                  <a:gd name="connsiteY186" fmla="*/ 426416 h 1302598"/>
                  <a:gd name="connsiteX187" fmla="*/ 2386845 w 3417973"/>
                  <a:gd name="connsiteY187" fmla="*/ 426416 h 1302598"/>
                  <a:gd name="connsiteX188" fmla="*/ 2367803 w 3417973"/>
                  <a:gd name="connsiteY188" fmla="*/ 425275 h 1302598"/>
                  <a:gd name="connsiteX189" fmla="*/ 2362186 w 3417973"/>
                  <a:gd name="connsiteY189" fmla="*/ 429744 h 1302598"/>
                  <a:gd name="connsiteX190" fmla="*/ 2362186 w 3417973"/>
                  <a:gd name="connsiteY190" fmla="*/ 437731 h 1302598"/>
                  <a:gd name="connsiteX191" fmla="*/ 2346191 w 3417973"/>
                  <a:gd name="connsiteY191" fmla="*/ 428223 h 1302598"/>
                  <a:gd name="connsiteX192" fmla="*/ 2315343 w 3417973"/>
                  <a:gd name="connsiteY192" fmla="*/ 422898 h 1302598"/>
                  <a:gd name="connsiteX193" fmla="*/ 2292303 w 3417973"/>
                  <a:gd name="connsiteY193" fmla="*/ 430600 h 1302598"/>
                  <a:gd name="connsiteX194" fmla="*/ 2262027 w 3417973"/>
                  <a:gd name="connsiteY194" fmla="*/ 419095 h 1302598"/>
                  <a:gd name="connsiteX195" fmla="*/ 2250793 w 3417973"/>
                  <a:gd name="connsiteY195" fmla="*/ 418144 h 1302598"/>
                  <a:gd name="connsiteX196" fmla="*/ 2239843 w 3417973"/>
                  <a:gd name="connsiteY196" fmla="*/ 438872 h 1302598"/>
                  <a:gd name="connsiteX197" fmla="*/ 2227086 w 3417973"/>
                  <a:gd name="connsiteY197" fmla="*/ 454275 h 1302598"/>
                  <a:gd name="connsiteX198" fmla="*/ 2214613 w 3417973"/>
                  <a:gd name="connsiteY198" fmla="*/ 450376 h 1302598"/>
                  <a:gd name="connsiteX199" fmla="*/ 2184718 w 3417973"/>
                  <a:gd name="connsiteY199" fmla="*/ 423469 h 1302598"/>
                  <a:gd name="connsiteX200" fmla="*/ 2166343 w 3417973"/>
                  <a:gd name="connsiteY200" fmla="*/ 403122 h 1302598"/>
                  <a:gd name="connsiteX201" fmla="*/ 2174340 w 3417973"/>
                  <a:gd name="connsiteY201" fmla="*/ 403122 h 1302598"/>
                  <a:gd name="connsiteX202" fmla="*/ 2188907 w 3417973"/>
                  <a:gd name="connsiteY202" fmla="*/ 404548 h 1302598"/>
                  <a:gd name="connsiteX203" fmla="*/ 2185003 w 3417973"/>
                  <a:gd name="connsiteY203" fmla="*/ 390951 h 1302598"/>
                  <a:gd name="connsiteX204" fmla="*/ 2184147 w 3417973"/>
                  <a:gd name="connsiteY204" fmla="*/ 382965 h 1302598"/>
                  <a:gd name="connsiteX205" fmla="*/ 2179958 w 3417973"/>
                  <a:gd name="connsiteY205" fmla="*/ 369083 h 1302598"/>
                  <a:gd name="connsiteX206" fmla="*/ 2176149 w 3417973"/>
                  <a:gd name="connsiteY206" fmla="*/ 361952 h 1302598"/>
                  <a:gd name="connsiteX207" fmla="*/ 2162534 w 3417973"/>
                  <a:gd name="connsiteY207" fmla="*/ 352444 h 1302598"/>
                  <a:gd name="connsiteX208" fmla="*/ 2135781 w 3417973"/>
                  <a:gd name="connsiteY208" fmla="*/ 352444 h 1302598"/>
                  <a:gd name="connsiteX209" fmla="*/ 2128450 w 3417973"/>
                  <a:gd name="connsiteY209" fmla="*/ 351778 h 1302598"/>
                  <a:gd name="connsiteX210" fmla="*/ 2105600 w 3417973"/>
                  <a:gd name="connsiteY210" fmla="*/ 345598 h 1302598"/>
                  <a:gd name="connsiteX211" fmla="*/ 2087796 w 3417973"/>
                  <a:gd name="connsiteY211" fmla="*/ 332287 h 1302598"/>
                  <a:gd name="connsiteX212" fmla="*/ 2078275 w 3417973"/>
                  <a:gd name="connsiteY212" fmla="*/ 341795 h 1302598"/>
                  <a:gd name="connsiteX213" fmla="*/ 2068081 w 3417973"/>
                  <a:gd name="connsiteY213" fmla="*/ 344827 h 1302598"/>
                  <a:gd name="connsiteX214" fmla="*/ 2068183 w 3417973"/>
                  <a:gd name="connsiteY214" fmla="*/ 352159 h 1302598"/>
                  <a:gd name="connsiteX215" fmla="*/ 2068183 w 3417973"/>
                  <a:gd name="connsiteY215" fmla="*/ 367181 h 1302598"/>
                  <a:gd name="connsiteX216" fmla="*/ 2056282 w 3417973"/>
                  <a:gd name="connsiteY216" fmla="*/ 368132 h 1302598"/>
                  <a:gd name="connsiteX217" fmla="*/ 2032004 w 3417973"/>
                  <a:gd name="connsiteY217" fmla="*/ 370509 h 1302598"/>
                  <a:gd name="connsiteX218" fmla="*/ 2005060 w 3417973"/>
                  <a:gd name="connsiteY218" fmla="*/ 365470 h 1302598"/>
                  <a:gd name="connsiteX219" fmla="*/ 1996491 w 3417973"/>
                  <a:gd name="connsiteY219" fmla="*/ 363949 h 1302598"/>
                  <a:gd name="connsiteX220" fmla="*/ 1967929 w 3417973"/>
                  <a:gd name="connsiteY220" fmla="*/ 360145 h 1302598"/>
                  <a:gd name="connsiteX221" fmla="*/ 1976212 w 3417973"/>
                  <a:gd name="connsiteY221" fmla="*/ 350637 h 1302598"/>
                  <a:gd name="connsiteX222" fmla="*/ 1958217 w 3417973"/>
                  <a:gd name="connsiteY222" fmla="*/ 347119 h 1302598"/>
                  <a:gd name="connsiteX223" fmla="*/ 1921182 w 3417973"/>
                  <a:gd name="connsiteY223" fmla="*/ 341415 h 1302598"/>
                  <a:gd name="connsiteX224" fmla="*/ 1870722 w 3417973"/>
                  <a:gd name="connsiteY224" fmla="*/ 347975 h 1302598"/>
                  <a:gd name="connsiteX225" fmla="*/ 1868056 w 3417973"/>
                  <a:gd name="connsiteY225" fmla="*/ 358624 h 1302598"/>
                  <a:gd name="connsiteX226" fmla="*/ 1864818 w 3417973"/>
                  <a:gd name="connsiteY226" fmla="*/ 339133 h 1302598"/>
                  <a:gd name="connsiteX227" fmla="*/ 1854726 w 3417973"/>
                  <a:gd name="connsiteY227" fmla="*/ 336756 h 1302598"/>
                  <a:gd name="connsiteX228" fmla="*/ 1834066 w 3417973"/>
                  <a:gd name="connsiteY228" fmla="*/ 339703 h 1302598"/>
                  <a:gd name="connsiteX229" fmla="*/ 1810931 w 3417973"/>
                  <a:gd name="connsiteY229" fmla="*/ 327818 h 1302598"/>
                  <a:gd name="connsiteX230" fmla="*/ 1788366 w 3417973"/>
                  <a:gd name="connsiteY230" fmla="*/ 340844 h 1302598"/>
                  <a:gd name="connsiteX231" fmla="*/ 1800553 w 3417973"/>
                  <a:gd name="connsiteY231" fmla="*/ 344172 h 1302598"/>
                  <a:gd name="connsiteX232" fmla="*/ 1775989 w 3417973"/>
                  <a:gd name="connsiteY232" fmla="*/ 351208 h 1302598"/>
                  <a:gd name="connsiteX233" fmla="*/ 1745427 w 3417973"/>
                  <a:gd name="connsiteY233" fmla="*/ 361857 h 1302598"/>
                  <a:gd name="connsiteX234" fmla="*/ 1712581 w 3417973"/>
                  <a:gd name="connsiteY234" fmla="*/ 371935 h 1302598"/>
                  <a:gd name="connsiteX235" fmla="*/ 1717627 w 3417973"/>
                  <a:gd name="connsiteY235" fmla="*/ 358054 h 1302598"/>
                  <a:gd name="connsiteX236" fmla="*/ 1736668 w 3417973"/>
                  <a:gd name="connsiteY236" fmla="*/ 348546 h 1302598"/>
                  <a:gd name="connsiteX237" fmla="*/ 1758566 w 3417973"/>
                  <a:gd name="connsiteY237" fmla="*/ 341700 h 1302598"/>
                  <a:gd name="connsiteX238" fmla="*/ 1774561 w 3417973"/>
                  <a:gd name="connsiteY238" fmla="*/ 331051 h 1302598"/>
                  <a:gd name="connsiteX239" fmla="*/ 1795316 w 3417973"/>
                  <a:gd name="connsiteY239" fmla="*/ 318405 h 1302598"/>
                  <a:gd name="connsiteX240" fmla="*/ 1829686 w 3417973"/>
                  <a:gd name="connsiteY240" fmla="*/ 304428 h 1302598"/>
                  <a:gd name="connsiteX241" fmla="*/ 1839207 w 3417973"/>
                  <a:gd name="connsiteY241" fmla="*/ 293779 h 1302598"/>
                  <a:gd name="connsiteX242" fmla="*/ 1863581 w 3417973"/>
                  <a:gd name="connsiteY242" fmla="*/ 284271 h 1302598"/>
                  <a:gd name="connsiteX243" fmla="*/ 1873101 w 3417973"/>
                  <a:gd name="connsiteY243" fmla="*/ 272101 h 1302598"/>
                  <a:gd name="connsiteX244" fmla="*/ 1864247 w 3417973"/>
                  <a:gd name="connsiteY244" fmla="*/ 265350 h 1302598"/>
                  <a:gd name="connsiteX245" fmla="*/ 1874244 w 3417973"/>
                  <a:gd name="connsiteY245" fmla="*/ 261737 h 1302598"/>
                  <a:gd name="connsiteX246" fmla="*/ 1869293 w 3417973"/>
                  <a:gd name="connsiteY246" fmla="*/ 252229 h 1302598"/>
                  <a:gd name="connsiteX247" fmla="*/ 1867484 w 3417973"/>
                  <a:gd name="connsiteY247" fmla="*/ 242721 h 1302598"/>
                  <a:gd name="connsiteX248" fmla="*/ 1854441 w 3417973"/>
                  <a:gd name="connsiteY248" fmla="*/ 240344 h 1302598"/>
                  <a:gd name="connsiteX249" fmla="*/ 1850252 w 3417973"/>
                  <a:gd name="connsiteY249" fmla="*/ 224086 h 1302598"/>
                  <a:gd name="connsiteX250" fmla="*/ 1832828 w 3417973"/>
                  <a:gd name="connsiteY250" fmla="*/ 224656 h 1302598"/>
                  <a:gd name="connsiteX251" fmla="*/ 1803124 w 3417973"/>
                  <a:gd name="connsiteY251" fmla="*/ 216764 h 1302598"/>
                  <a:gd name="connsiteX252" fmla="*/ 1790651 w 3417973"/>
                  <a:gd name="connsiteY252" fmla="*/ 215528 h 1302598"/>
                  <a:gd name="connsiteX253" fmla="*/ 1766087 w 3417973"/>
                  <a:gd name="connsiteY253" fmla="*/ 216099 h 1302598"/>
                  <a:gd name="connsiteX254" fmla="*/ 1753044 w 3417973"/>
                  <a:gd name="connsiteY254" fmla="*/ 223515 h 1302598"/>
                  <a:gd name="connsiteX255" fmla="*/ 1727814 w 3417973"/>
                  <a:gd name="connsiteY255" fmla="*/ 225892 h 1302598"/>
                  <a:gd name="connsiteX256" fmla="*/ 1742381 w 3417973"/>
                  <a:gd name="connsiteY256" fmla="*/ 206876 h 1302598"/>
                  <a:gd name="connsiteX257" fmla="*/ 1709438 w 3417973"/>
                  <a:gd name="connsiteY257" fmla="*/ 204499 h 1302598"/>
                  <a:gd name="connsiteX258" fmla="*/ 1685827 w 3417973"/>
                  <a:gd name="connsiteY258" fmla="*/ 200981 h 1302598"/>
                  <a:gd name="connsiteX259" fmla="*/ 1691730 w 3417973"/>
                  <a:gd name="connsiteY259" fmla="*/ 198604 h 1302598"/>
                  <a:gd name="connsiteX260" fmla="*/ 1710772 w 3417973"/>
                  <a:gd name="connsiteY260" fmla="*/ 191473 h 1302598"/>
                  <a:gd name="connsiteX261" fmla="*/ 1713152 w 3417973"/>
                  <a:gd name="connsiteY261" fmla="*/ 183772 h 1302598"/>
                  <a:gd name="connsiteX262" fmla="*/ 1696205 w 3417973"/>
                  <a:gd name="connsiteY262" fmla="*/ 179683 h 1302598"/>
                  <a:gd name="connsiteX263" fmla="*/ 1675164 w 3417973"/>
                  <a:gd name="connsiteY263" fmla="*/ 174359 h 1302598"/>
                  <a:gd name="connsiteX264" fmla="*/ 1648791 w 3417973"/>
                  <a:gd name="connsiteY264" fmla="*/ 179968 h 1302598"/>
                  <a:gd name="connsiteX265" fmla="*/ 1626608 w 3417973"/>
                  <a:gd name="connsiteY265" fmla="*/ 196512 h 1302598"/>
                  <a:gd name="connsiteX266" fmla="*/ 1612993 w 3417973"/>
                  <a:gd name="connsiteY266" fmla="*/ 214007 h 1302598"/>
                  <a:gd name="connsiteX267" fmla="*/ 1616801 w 3417973"/>
                  <a:gd name="connsiteY267" fmla="*/ 222564 h 1302598"/>
                  <a:gd name="connsiteX268" fmla="*/ 1605567 w 3417973"/>
                  <a:gd name="connsiteY268" fmla="*/ 226082 h 1302598"/>
                  <a:gd name="connsiteX269" fmla="*/ 1574624 w 3417973"/>
                  <a:gd name="connsiteY269" fmla="*/ 231026 h 1302598"/>
                  <a:gd name="connsiteX270" fmla="*/ 1587667 w 3417973"/>
                  <a:gd name="connsiteY270" fmla="*/ 241105 h 1302598"/>
                  <a:gd name="connsiteX271" fmla="*/ 1572624 w 3417973"/>
                  <a:gd name="connsiteY271" fmla="*/ 238157 h 1302598"/>
                  <a:gd name="connsiteX272" fmla="*/ 1555106 w 3417973"/>
                  <a:gd name="connsiteY272" fmla="*/ 241961 h 1302598"/>
                  <a:gd name="connsiteX273" fmla="*/ 1542063 w 3417973"/>
                  <a:gd name="connsiteY273" fmla="*/ 244623 h 1302598"/>
                  <a:gd name="connsiteX274" fmla="*/ 1529019 w 3417973"/>
                  <a:gd name="connsiteY274" fmla="*/ 245574 h 1302598"/>
                  <a:gd name="connsiteX275" fmla="*/ 1534636 w 3417973"/>
                  <a:gd name="connsiteY275" fmla="*/ 234259 h 1302598"/>
                  <a:gd name="connsiteX276" fmla="*/ 1515595 w 3417973"/>
                  <a:gd name="connsiteY276" fmla="*/ 239298 h 1302598"/>
                  <a:gd name="connsiteX277" fmla="*/ 1502266 w 3417973"/>
                  <a:gd name="connsiteY277" fmla="*/ 237207 h 1302598"/>
                  <a:gd name="connsiteX278" fmla="*/ 1489223 w 3417973"/>
                  <a:gd name="connsiteY278" fmla="*/ 243767 h 1302598"/>
                  <a:gd name="connsiteX279" fmla="*/ 1470181 w 3417973"/>
                  <a:gd name="connsiteY279" fmla="*/ 245574 h 1302598"/>
                  <a:gd name="connsiteX280" fmla="*/ 1482367 w 3417973"/>
                  <a:gd name="connsiteY280" fmla="*/ 253846 h 1302598"/>
                  <a:gd name="connsiteX281" fmla="*/ 1449140 w 3417973"/>
                  <a:gd name="connsiteY281" fmla="*/ 258885 h 1302598"/>
                  <a:gd name="connsiteX282" fmla="*/ 1423909 w 3417973"/>
                  <a:gd name="connsiteY282" fmla="*/ 262403 h 1302598"/>
                  <a:gd name="connsiteX283" fmla="*/ 1404868 w 3417973"/>
                  <a:gd name="connsiteY283" fmla="*/ 271245 h 1302598"/>
                  <a:gd name="connsiteX284" fmla="*/ 1385826 w 3417973"/>
                  <a:gd name="connsiteY284" fmla="*/ 278947 h 1302598"/>
                  <a:gd name="connsiteX285" fmla="*/ 1371598 w 3417973"/>
                  <a:gd name="connsiteY285" fmla="*/ 281947 h 1302598"/>
                  <a:gd name="connsiteX286" fmla="*/ 1370402 w 3417973"/>
                  <a:gd name="connsiteY286" fmla="*/ 281039 h 1302598"/>
                  <a:gd name="connsiteX287" fmla="*/ 1362405 w 3417973"/>
                  <a:gd name="connsiteY287" fmla="*/ 283701 h 1302598"/>
                  <a:gd name="connsiteX288" fmla="*/ 1359454 w 3417973"/>
                  <a:gd name="connsiteY288" fmla="*/ 288455 h 1302598"/>
                  <a:gd name="connsiteX289" fmla="*/ 1352123 w 3417973"/>
                  <a:gd name="connsiteY289" fmla="*/ 293494 h 1302598"/>
                  <a:gd name="connsiteX290" fmla="*/ 1357359 w 3417973"/>
                  <a:gd name="connsiteY290" fmla="*/ 300530 h 1302598"/>
                  <a:gd name="connsiteX291" fmla="*/ 1340222 w 3417973"/>
                  <a:gd name="connsiteY291" fmla="*/ 299674 h 1302598"/>
                  <a:gd name="connsiteX292" fmla="*/ 1351171 w 3417973"/>
                  <a:gd name="connsiteY292" fmla="*/ 305855 h 1302598"/>
                  <a:gd name="connsiteX293" fmla="*/ 1360077 w 3417973"/>
                  <a:gd name="connsiteY293" fmla="*/ 312372 h 1302598"/>
                  <a:gd name="connsiteX294" fmla="*/ 1360120 w 3417973"/>
                  <a:gd name="connsiteY294" fmla="*/ 312700 h 1302598"/>
                  <a:gd name="connsiteX295" fmla="*/ 1344982 w 3417973"/>
                  <a:gd name="connsiteY295" fmla="*/ 313556 h 1302598"/>
                  <a:gd name="connsiteX296" fmla="*/ 1352694 w 3417973"/>
                  <a:gd name="connsiteY296" fmla="*/ 318881 h 1302598"/>
                  <a:gd name="connsiteX297" fmla="*/ 1359168 w 3417973"/>
                  <a:gd name="connsiteY297" fmla="*/ 326012 h 1302598"/>
                  <a:gd name="connsiteX298" fmla="*/ 1360120 w 3417973"/>
                  <a:gd name="connsiteY298" fmla="*/ 326962 h 1302598"/>
                  <a:gd name="connsiteX299" fmla="*/ 1358025 w 3417973"/>
                  <a:gd name="connsiteY299" fmla="*/ 335520 h 1302598"/>
                  <a:gd name="connsiteX300" fmla="*/ 1352408 w 3417973"/>
                  <a:gd name="connsiteY300" fmla="*/ 337231 h 1302598"/>
                  <a:gd name="connsiteX301" fmla="*/ 1333366 w 3417973"/>
                  <a:gd name="connsiteY301" fmla="*/ 336375 h 1302598"/>
                  <a:gd name="connsiteX302" fmla="*/ 1323845 w 3417973"/>
                  <a:gd name="connsiteY302" fmla="*/ 339608 h 1302598"/>
                  <a:gd name="connsiteX303" fmla="*/ 1294236 w 3417973"/>
                  <a:gd name="connsiteY303" fmla="*/ 341129 h 1302598"/>
                  <a:gd name="connsiteX304" fmla="*/ 1242347 w 3417973"/>
                  <a:gd name="connsiteY304" fmla="*/ 345503 h 1302598"/>
                  <a:gd name="connsiteX305" fmla="*/ 1235493 w 3417973"/>
                  <a:gd name="connsiteY305" fmla="*/ 365375 h 1302598"/>
                  <a:gd name="connsiteX306" fmla="*/ 1235493 w 3417973"/>
                  <a:gd name="connsiteY306" fmla="*/ 379542 h 1302598"/>
                  <a:gd name="connsiteX307" fmla="*/ 1262722 w 3417973"/>
                  <a:gd name="connsiteY307" fmla="*/ 394089 h 1302598"/>
                  <a:gd name="connsiteX308" fmla="*/ 1274242 w 3417973"/>
                  <a:gd name="connsiteY308" fmla="*/ 413580 h 1302598"/>
                  <a:gd name="connsiteX309" fmla="*/ 1240158 w 3417973"/>
                  <a:gd name="connsiteY309" fmla="*/ 402646 h 1302598"/>
                  <a:gd name="connsiteX310" fmla="*/ 1194267 w 3417973"/>
                  <a:gd name="connsiteY310" fmla="*/ 390856 h 1302598"/>
                  <a:gd name="connsiteX311" fmla="*/ 1179796 w 3417973"/>
                  <a:gd name="connsiteY311" fmla="*/ 383440 h 1302598"/>
                  <a:gd name="connsiteX312" fmla="*/ 1167038 w 3417973"/>
                  <a:gd name="connsiteY312" fmla="*/ 393519 h 1302598"/>
                  <a:gd name="connsiteX313" fmla="*/ 1175321 w 3417973"/>
                  <a:gd name="connsiteY313" fmla="*/ 396466 h 1302598"/>
                  <a:gd name="connsiteX314" fmla="*/ 1186270 w 3417973"/>
                  <a:gd name="connsiteY314" fmla="*/ 402931 h 1302598"/>
                  <a:gd name="connsiteX315" fmla="*/ 1169703 w 3417973"/>
                  <a:gd name="connsiteY315" fmla="*/ 405879 h 1302598"/>
                  <a:gd name="connsiteX316" fmla="*/ 1148187 w 3417973"/>
                  <a:gd name="connsiteY316" fmla="*/ 410201 h 1302598"/>
                  <a:gd name="connsiteX317" fmla="*/ 1148091 w 3417973"/>
                  <a:gd name="connsiteY317" fmla="*/ 410348 h 1302598"/>
                  <a:gd name="connsiteX318" fmla="*/ 1174750 w 3417973"/>
                  <a:gd name="connsiteY318" fmla="*/ 431075 h 1302598"/>
                  <a:gd name="connsiteX319" fmla="*/ 1192839 w 3417973"/>
                  <a:gd name="connsiteY319" fmla="*/ 441059 h 1302598"/>
                  <a:gd name="connsiteX320" fmla="*/ 1189793 w 3417973"/>
                  <a:gd name="connsiteY320" fmla="*/ 447049 h 1302598"/>
                  <a:gd name="connsiteX321" fmla="*/ 1166752 w 3417973"/>
                  <a:gd name="connsiteY321" fmla="*/ 435164 h 1302598"/>
                  <a:gd name="connsiteX322" fmla="*/ 1132668 w 3417973"/>
                  <a:gd name="connsiteY322" fmla="*/ 432216 h 1302598"/>
                  <a:gd name="connsiteX323" fmla="*/ 1131430 w 3417973"/>
                  <a:gd name="connsiteY323" fmla="*/ 419190 h 1302598"/>
                  <a:gd name="connsiteX324" fmla="*/ 1136190 w 3417973"/>
                  <a:gd name="connsiteY324" fmla="*/ 399413 h 1302598"/>
                  <a:gd name="connsiteX325" fmla="*/ 1127622 w 3417973"/>
                  <a:gd name="connsiteY325" fmla="*/ 374502 h 1302598"/>
                  <a:gd name="connsiteX326" fmla="*/ 1122290 w 3417973"/>
                  <a:gd name="connsiteY326" fmla="*/ 382489 h 1302598"/>
                  <a:gd name="connsiteX327" fmla="*/ 1117244 w 3417973"/>
                  <a:gd name="connsiteY327" fmla="*/ 403502 h 1302598"/>
                  <a:gd name="connsiteX328" fmla="*/ 1093252 w 3417973"/>
                  <a:gd name="connsiteY328" fmla="*/ 415957 h 1302598"/>
                  <a:gd name="connsiteX329" fmla="*/ 1085254 w 3417973"/>
                  <a:gd name="connsiteY329" fmla="*/ 428413 h 1302598"/>
                  <a:gd name="connsiteX330" fmla="*/ 1108104 w 3417973"/>
                  <a:gd name="connsiteY330" fmla="*/ 455891 h 1302598"/>
                  <a:gd name="connsiteX331" fmla="*/ 1096203 w 3417973"/>
                  <a:gd name="connsiteY331" fmla="*/ 489645 h 1302598"/>
                  <a:gd name="connsiteX332" fmla="*/ 1097060 w 3417973"/>
                  <a:gd name="connsiteY332" fmla="*/ 509802 h 1302598"/>
                  <a:gd name="connsiteX333" fmla="*/ 1112484 w 3417973"/>
                  <a:gd name="connsiteY333" fmla="*/ 512464 h 1302598"/>
                  <a:gd name="connsiteX334" fmla="*/ 1135905 w 3417973"/>
                  <a:gd name="connsiteY334" fmla="*/ 507425 h 1302598"/>
                  <a:gd name="connsiteX335" fmla="*/ 1174464 w 3417973"/>
                  <a:gd name="connsiteY335" fmla="*/ 520451 h 1302598"/>
                  <a:gd name="connsiteX336" fmla="*/ 1181795 w 3417973"/>
                  <a:gd name="connsiteY336" fmla="*/ 535759 h 1302598"/>
                  <a:gd name="connsiteX337" fmla="*/ 1172274 w 3417973"/>
                  <a:gd name="connsiteY337" fmla="*/ 550591 h 1302598"/>
                  <a:gd name="connsiteX338" fmla="*/ 1195410 w 3417973"/>
                  <a:gd name="connsiteY338" fmla="*/ 565994 h 1302598"/>
                  <a:gd name="connsiteX339" fmla="*/ 1172845 w 3417973"/>
                  <a:gd name="connsiteY339" fmla="*/ 564188 h 1302598"/>
                  <a:gd name="connsiteX340" fmla="*/ 1163325 w 3417973"/>
                  <a:gd name="connsiteY340" fmla="*/ 551447 h 1302598"/>
                  <a:gd name="connsiteX341" fmla="*/ 1168276 w 3417973"/>
                  <a:gd name="connsiteY341" fmla="*/ 536995 h 1302598"/>
                  <a:gd name="connsiteX342" fmla="*/ 1158755 w 3417973"/>
                  <a:gd name="connsiteY342" fmla="*/ 524254 h 1302598"/>
                  <a:gd name="connsiteX343" fmla="*/ 1145997 w 3417973"/>
                  <a:gd name="connsiteY343" fmla="*/ 515982 h 1302598"/>
                  <a:gd name="connsiteX344" fmla="*/ 1115149 w 3417973"/>
                  <a:gd name="connsiteY344" fmla="*/ 524254 h 1302598"/>
                  <a:gd name="connsiteX345" fmla="*/ 1119338 w 3417973"/>
                  <a:gd name="connsiteY345" fmla="*/ 552112 h 1302598"/>
                  <a:gd name="connsiteX346" fmla="*/ 1102772 w 3417973"/>
                  <a:gd name="connsiteY346" fmla="*/ 575692 h 1302598"/>
                  <a:gd name="connsiteX347" fmla="*/ 1087634 w 3417973"/>
                  <a:gd name="connsiteY347" fmla="*/ 589099 h 1302598"/>
                  <a:gd name="connsiteX348" fmla="*/ 1069259 w 3417973"/>
                  <a:gd name="connsiteY348" fmla="*/ 605072 h 1302598"/>
                  <a:gd name="connsiteX349" fmla="*/ 1051169 w 3417973"/>
                  <a:gd name="connsiteY349" fmla="*/ 605072 h 1302598"/>
                  <a:gd name="connsiteX350" fmla="*/ 1028034 w 3417973"/>
                  <a:gd name="connsiteY350" fmla="*/ 606783 h 1302598"/>
                  <a:gd name="connsiteX351" fmla="*/ 1012039 w 3417973"/>
                  <a:gd name="connsiteY351" fmla="*/ 601744 h 1302598"/>
                  <a:gd name="connsiteX352" fmla="*/ 1002812 w 3417973"/>
                  <a:gd name="connsiteY352" fmla="*/ 598773 h 1302598"/>
                  <a:gd name="connsiteX353" fmla="*/ 1002518 w 3417973"/>
                  <a:gd name="connsiteY353" fmla="*/ 593187 h 1302598"/>
                  <a:gd name="connsiteX354" fmla="*/ 1013181 w 3417973"/>
                  <a:gd name="connsiteY354" fmla="*/ 595849 h 1302598"/>
                  <a:gd name="connsiteX355" fmla="*/ 1024701 w 3417973"/>
                  <a:gd name="connsiteY355" fmla="*/ 594708 h 1302598"/>
                  <a:gd name="connsiteX356" fmla="*/ 1036222 w 3417973"/>
                  <a:gd name="connsiteY356" fmla="*/ 599367 h 1302598"/>
                  <a:gd name="connsiteX357" fmla="*/ 1046600 w 3417973"/>
                  <a:gd name="connsiteY357" fmla="*/ 595564 h 1302598"/>
                  <a:gd name="connsiteX358" fmla="*/ 1051360 w 3417973"/>
                  <a:gd name="connsiteY358" fmla="*/ 590810 h 1302598"/>
                  <a:gd name="connsiteX359" fmla="*/ 1060214 w 3417973"/>
                  <a:gd name="connsiteY359" fmla="*/ 583394 h 1302598"/>
                  <a:gd name="connsiteX360" fmla="*/ 1066498 w 3417973"/>
                  <a:gd name="connsiteY360" fmla="*/ 572840 h 1302598"/>
                  <a:gd name="connsiteX361" fmla="*/ 1071830 w 3417973"/>
                  <a:gd name="connsiteY361" fmla="*/ 566279 h 1302598"/>
                  <a:gd name="connsiteX362" fmla="*/ 1081350 w 3417973"/>
                  <a:gd name="connsiteY362" fmla="*/ 559719 h 1302598"/>
                  <a:gd name="connsiteX363" fmla="*/ 1084968 w 3417973"/>
                  <a:gd name="connsiteY363" fmla="*/ 550211 h 1302598"/>
                  <a:gd name="connsiteX364" fmla="*/ 1090300 w 3417973"/>
                  <a:gd name="connsiteY364" fmla="*/ 536899 h 1302598"/>
                  <a:gd name="connsiteX365" fmla="*/ 1090871 w 3417973"/>
                  <a:gd name="connsiteY365" fmla="*/ 529483 h 1302598"/>
                  <a:gd name="connsiteX366" fmla="*/ 1075162 w 3417973"/>
                  <a:gd name="connsiteY366" fmla="*/ 512369 h 1302598"/>
                  <a:gd name="connsiteX367" fmla="*/ 1074591 w 3417973"/>
                  <a:gd name="connsiteY367" fmla="*/ 491927 h 1302598"/>
                  <a:gd name="connsiteX368" fmla="*/ 1074591 w 3417973"/>
                  <a:gd name="connsiteY368" fmla="*/ 472910 h 1302598"/>
                  <a:gd name="connsiteX369" fmla="*/ 1079637 w 3417973"/>
                  <a:gd name="connsiteY369" fmla="*/ 451898 h 1302598"/>
                  <a:gd name="connsiteX370" fmla="*/ 1063356 w 3417973"/>
                  <a:gd name="connsiteY370" fmla="*/ 429079 h 1302598"/>
                  <a:gd name="connsiteX371" fmla="*/ 1069830 w 3417973"/>
                  <a:gd name="connsiteY371" fmla="*/ 413961 h 1302598"/>
                  <a:gd name="connsiteX372" fmla="*/ 1078399 w 3417973"/>
                  <a:gd name="connsiteY372" fmla="*/ 379922 h 1302598"/>
                  <a:gd name="connsiteX373" fmla="*/ 1053550 w 3417973"/>
                  <a:gd name="connsiteY373" fmla="*/ 371650 h 1302598"/>
                  <a:gd name="connsiteX374" fmla="*/ 1015466 w 3417973"/>
                  <a:gd name="connsiteY374" fmla="*/ 369939 h 1302598"/>
                  <a:gd name="connsiteX375" fmla="*/ 1004136 w 3417973"/>
                  <a:gd name="connsiteY375" fmla="*/ 381158 h 1302598"/>
                  <a:gd name="connsiteX376" fmla="*/ 990807 w 3417973"/>
                  <a:gd name="connsiteY376" fmla="*/ 409682 h 1302598"/>
                  <a:gd name="connsiteX377" fmla="*/ 964149 w 3417973"/>
                  <a:gd name="connsiteY377" fmla="*/ 430029 h 1302598"/>
                  <a:gd name="connsiteX378" fmla="*/ 955866 w 3417973"/>
                  <a:gd name="connsiteY378" fmla="*/ 447524 h 1302598"/>
                  <a:gd name="connsiteX379" fmla="*/ 967101 w 3417973"/>
                  <a:gd name="connsiteY379" fmla="*/ 450186 h 1302598"/>
                  <a:gd name="connsiteX380" fmla="*/ 964720 w 3417973"/>
                  <a:gd name="connsiteY380" fmla="*/ 466160 h 1302598"/>
                  <a:gd name="connsiteX381" fmla="*/ 963578 w 3417973"/>
                  <a:gd name="connsiteY381" fmla="*/ 475668 h 1302598"/>
                  <a:gd name="connsiteX382" fmla="*/ 956723 w 3417973"/>
                  <a:gd name="connsiteY382" fmla="*/ 489264 h 1302598"/>
                  <a:gd name="connsiteX383" fmla="*/ 980430 w 3417973"/>
                  <a:gd name="connsiteY383" fmla="*/ 498107 h 1302598"/>
                  <a:gd name="connsiteX384" fmla="*/ 989094 w 3417973"/>
                  <a:gd name="connsiteY384" fmla="*/ 514366 h 1302598"/>
                  <a:gd name="connsiteX385" fmla="*/ 1001185 w 3417973"/>
                  <a:gd name="connsiteY385" fmla="*/ 520641 h 1302598"/>
                  <a:gd name="connsiteX386" fmla="*/ 988713 w 3417973"/>
                  <a:gd name="connsiteY386" fmla="*/ 540417 h 1302598"/>
                  <a:gd name="connsiteX387" fmla="*/ 964435 w 3417973"/>
                  <a:gd name="connsiteY387" fmla="*/ 521401 h 1302598"/>
                  <a:gd name="connsiteX388" fmla="*/ 932159 w 3417973"/>
                  <a:gd name="connsiteY388" fmla="*/ 507520 h 1302598"/>
                  <a:gd name="connsiteX389" fmla="*/ 905501 w 3417973"/>
                  <a:gd name="connsiteY389" fmla="*/ 496490 h 1302598"/>
                  <a:gd name="connsiteX390" fmla="*/ 868465 w 3417973"/>
                  <a:gd name="connsiteY390" fmla="*/ 486982 h 1302598"/>
                  <a:gd name="connsiteX391" fmla="*/ 832000 w 3417973"/>
                  <a:gd name="connsiteY391" fmla="*/ 483750 h 1302598"/>
                  <a:gd name="connsiteX392" fmla="*/ 817243 w 3417973"/>
                  <a:gd name="connsiteY392" fmla="*/ 472720 h 1302598"/>
                  <a:gd name="connsiteX393" fmla="*/ 792870 w 3417973"/>
                  <a:gd name="connsiteY393" fmla="*/ 464734 h 1302598"/>
                  <a:gd name="connsiteX394" fmla="*/ 798582 w 3417973"/>
                  <a:gd name="connsiteY394" fmla="*/ 481373 h 1302598"/>
                  <a:gd name="connsiteX395" fmla="*/ 813340 w 3417973"/>
                  <a:gd name="connsiteY395" fmla="*/ 487268 h 1302598"/>
                  <a:gd name="connsiteX396" fmla="*/ 826097 w 3417973"/>
                  <a:gd name="connsiteY396" fmla="*/ 496776 h 1302598"/>
                  <a:gd name="connsiteX397" fmla="*/ 835618 w 3417973"/>
                  <a:gd name="connsiteY397" fmla="*/ 513415 h 1302598"/>
                  <a:gd name="connsiteX398" fmla="*/ 829430 w 3417973"/>
                  <a:gd name="connsiteY398" fmla="*/ 524349 h 1302598"/>
                  <a:gd name="connsiteX399" fmla="*/ 815815 w 3417973"/>
                  <a:gd name="connsiteY399" fmla="*/ 531100 h 1302598"/>
                  <a:gd name="connsiteX400" fmla="*/ 805437 w 3417973"/>
                  <a:gd name="connsiteY400" fmla="*/ 535283 h 1302598"/>
                  <a:gd name="connsiteX401" fmla="*/ 805437 w 3417973"/>
                  <a:gd name="connsiteY401" fmla="*/ 523398 h 1302598"/>
                  <a:gd name="connsiteX402" fmla="*/ 793250 w 3417973"/>
                  <a:gd name="connsiteY402" fmla="*/ 513890 h 1302598"/>
                  <a:gd name="connsiteX403" fmla="*/ 762498 w 3417973"/>
                  <a:gd name="connsiteY403" fmla="*/ 529293 h 1302598"/>
                  <a:gd name="connsiteX404" fmla="*/ 728699 w 3417973"/>
                  <a:gd name="connsiteY404" fmla="*/ 529293 h 1302598"/>
                  <a:gd name="connsiteX405" fmla="*/ 709658 w 3417973"/>
                  <a:gd name="connsiteY405" fmla="*/ 542890 h 1302598"/>
                  <a:gd name="connsiteX406" fmla="*/ 682714 w 3417973"/>
                  <a:gd name="connsiteY406" fmla="*/ 540798 h 1302598"/>
                  <a:gd name="connsiteX407" fmla="*/ 687760 w 3417973"/>
                  <a:gd name="connsiteY407" fmla="*/ 535473 h 1302598"/>
                  <a:gd name="connsiteX408" fmla="*/ 692425 w 3417973"/>
                  <a:gd name="connsiteY408" fmla="*/ 529578 h 1302598"/>
                  <a:gd name="connsiteX409" fmla="*/ 696900 w 3417973"/>
                  <a:gd name="connsiteY409" fmla="*/ 515982 h 1302598"/>
                  <a:gd name="connsiteX410" fmla="*/ 669670 w 3417973"/>
                  <a:gd name="connsiteY410" fmla="*/ 523969 h 1302598"/>
                  <a:gd name="connsiteX411" fmla="*/ 665767 w 3417973"/>
                  <a:gd name="connsiteY411" fmla="*/ 535188 h 1302598"/>
                  <a:gd name="connsiteX412" fmla="*/ 656912 w 3417973"/>
                  <a:gd name="connsiteY412" fmla="*/ 529864 h 1302598"/>
                  <a:gd name="connsiteX413" fmla="*/ 611022 w 3417973"/>
                  <a:gd name="connsiteY413" fmla="*/ 543460 h 1302598"/>
                  <a:gd name="connsiteX414" fmla="*/ 591981 w 3417973"/>
                  <a:gd name="connsiteY414" fmla="*/ 555345 h 1302598"/>
                  <a:gd name="connsiteX415" fmla="*/ 570082 w 3417973"/>
                  <a:gd name="connsiteY415" fmla="*/ 562096 h 1302598"/>
                  <a:gd name="connsiteX416" fmla="*/ 565608 w 3417973"/>
                  <a:gd name="connsiteY416" fmla="*/ 583108 h 1302598"/>
                  <a:gd name="connsiteX417" fmla="*/ 531523 w 3417973"/>
                  <a:gd name="connsiteY417" fmla="*/ 587577 h 1302598"/>
                  <a:gd name="connsiteX418" fmla="*/ 515528 w 3417973"/>
                  <a:gd name="connsiteY418" fmla="*/ 572460 h 1302598"/>
                  <a:gd name="connsiteX419" fmla="*/ 514957 w 3417973"/>
                  <a:gd name="connsiteY419" fmla="*/ 559719 h 1302598"/>
                  <a:gd name="connsiteX420" fmla="*/ 528857 w 3417973"/>
                  <a:gd name="connsiteY420" fmla="*/ 554394 h 1302598"/>
                  <a:gd name="connsiteX421" fmla="*/ 546661 w 3417973"/>
                  <a:gd name="connsiteY421" fmla="*/ 553539 h 1302598"/>
                  <a:gd name="connsiteX422" fmla="*/ 534570 w 3417973"/>
                  <a:gd name="connsiteY422" fmla="*/ 534522 h 1302598"/>
                  <a:gd name="connsiteX423" fmla="*/ 509054 w 3417973"/>
                  <a:gd name="connsiteY423" fmla="*/ 527391 h 1302598"/>
                  <a:gd name="connsiteX424" fmla="*/ 484109 w 3417973"/>
                  <a:gd name="connsiteY424" fmla="*/ 524729 h 1302598"/>
                  <a:gd name="connsiteX425" fmla="*/ 487727 w 3417973"/>
                  <a:gd name="connsiteY425" fmla="*/ 532431 h 1302598"/>
                  <a:gd name="connsiteX426" fmla="*/ 493630 w 3417973"/>
                  <a:gd name="connsiteY426" fmla="*/ 546312 h 1302598"/>
                  <a:gd name="connsiteX427" fmla="*/ 485918 w 3417973"/>
                  <a:gd name="connsiteY427" fmla="*/ 568561 h 1302598"/>
                  <a:gd name="connsiteX428" fmla="*/ 492488 w 3417973"/>
                  <a:gd name="connsiteY428" fmla="*/ 575597 h 1302598"/>
                  <a:gd name="connsiteX429" fmla="*/ 499914 w 3417973"/>
                  <a:gd name="connsiteY429" fmla="*/ 593377 h 1302598"/>
                  <a:gd name="connsiteX430" fmla="*/ 493630 w 3417973"/>
                  <a:gd name="connsiteY430" fmla="*/ 608780 h 1302598"/>
                  <a:gd name="connsiteX431" fmla="*/ 485062 w 3417973"/>
                  <a:gd name="connsiteY431" fmla="*/ 608780 h 1302598"/>
                  <a:gd name="connsiteX432" fmla="*/ 479159 w 3417973"/>
                  <a:gd name="connsiteY432" fmla="*/ 602790 h 1302598"/>
                  <a:gd name="connsiteX433" fmla="*/ 458975 w 3417973"/>
                  <a:gd name="connsiteY433" fmla="*/ 598987 h 1302598"/>
                  <a:gd name="connsiteX434" fmla="*/ 446217 w 3417973"/>
                  <a:gd name="connsiteY434" fmla="*/ 605167 h 1302598"/>
                  <a:gd name="connsiteX435" fmla="*/ 428508 w 3417973"/>
                  <a:gd name="connsiteY435" fmla="*/ 612869 h 1302598"/>
                  <a:gd name="connsiteX436" fmla="*/ 409466 w 3417973"/>
                  <a:gd name="connsiteY436" fmla="*/ 626750 h 1302598"/>
                  <a:gd name="connsiteX437" fmla="*/ 410609 w 3417973"/>
                  <a:gd name="connsiteY437" fmla="*/ 644245 h 1302598"/>
                  <a:gd name="connsiteX438" fmla="*/ 418987 w 3417973"/>
                  <a:gd name="connsiteY438" fmla="*/ 659933 h 1302598"/>
                  <a:gd name="connsiteX439" fmla="*/ 394995 w 3417973"/>
                  <a:gd name="connsiteY439" fmla="*/ 658412 h 1302598"/>
                  <a:gd name="connsiteX440" fmla="*/ 374239 w 3417973"/>
                  <a:gd name="connsiteY440" fmla="*/ 653753 h 1302598"/>
                  <a:gd name="connsiteX441" fmla="*/ 351389 w 3417973"/>
                  <a:gd name="connsiteY441" fmla="*/ 640157 h 1302598"/>
                  <a:gd name="connsiteX442" fmla="*/ 339298 w 3417973"/>
                  <a:gd name="connsiteY442" fmla="*/ 651376 h 1302598"/>
                  <a:gd name="connsiteX443" fmla="*/ 345201 w 3417973"/>
                  <a:gd name="connsiteY443" fmla="*/ 662881 h 1302598"/>
                  <a:gd name="connsiteX444" fmla="*/ 364719 w 3417973"/>
                  <a:gd name="connsiteY444" fmla="*/ 669727 h 1302598"/>
                  <a:gd name="connsiteX445" fmla="*/ 366527 w 3417973"/>
                  <a:gd name="connsiteY445" fmla="*/ 681802 h 1302598"/>
                  <a:gd name="connsiteX446" fmla="*/ 351389 w 3417973"/>
                  <a:gd name="connsiteY446" fmla="*/ 684179 h 1302598"/>
                  <a:gd name="connsiteX447" fmla="*/ 335680 w 3417973"/>
                  <a:gd name="connsiteY447" fmla="*/ 679425 h 1302598"/>
                  <a:gd name="connsiteX448" fmla="*/ 317876 w 3417973"/>
                  <a:gd name="connsiteY448" fmla="*/ 668300 h 1302598"/>
                  <a:gd name="connsiteX449" fmla="*/ 307498 w 3417973"/>
                  <a:gd name="connsiteY449" fmla="*/ 656796 h 1302598"/>
                  <a:gd name="connsiteX450" fmla="*/ 302833 w 3417973"/>
                  <a:gd name="connsiteY450" fmla="*/ 642343 h 1302598"/>
                  <a:gd name="connsiteX451" fmla="*/ 303405 w 3417973"/>
                  <a:gd name="connsiteY451" fmla="*/ 629317 h 1302598"/>
                  <a:gd name="connsiteX452" fmla="*/ 304833 w 3417973"/>
                  <a:gd name="connsiteY452" fmla="*/ 616577 h 1302598"/>
                  <a:gd name="connsiteX453" fmla="*/ 289504 w 3417973"/>
                  <a:gd name="connsiteY453" fmla="*/ 605357 h 1302598"/>
                  <a:gd name="connsiteX454" fmla="*/ 277317 w 3417973"/>
                  <a:gd name="connsiteY454" fmla="*/ 596420 h 1302598"/>
                  <a:gd name="connsiteX455" fmla="*/ 257800 w 3417973"/>
                  <a:gd name="connsiteY455" fmla="*/ 580161 h 1302598"/>
                  <a:gd name="connsiteX456" fmla="*/ 250659 w 3417973"/>
                  <a:gd name="connsiteY456" fmla="*/ 573696 h 1302598"/>
                  <a:gd name="connsiteX457" fmla="*/ 266654 w 3417973"/>
                  <a:gd name="connsiteY457" fmla="*/ 579591 h 1302598"/>
                  <a:gd name="connsiteX458" fmla="*/ 294455 w 3417973"/>
                  <a:gd name="connsiteY458" fmla="*/ 591380 h 1302598"/>
                  <a:gd name="connsiteX459" fmla="*/ 329492 w 3417973"/>
                  <a:gd name="connsiteY459" fmla="*/ 602315 h 1302598"/>
                  <a:gd name="connsiteX460" fmla="*/ 376239 w 3417973"/>
                  <a:gd name="connsiteY460" fmla="*/ 610111 h 1302598"/>
                  <a:gd name="connsiteX461" fmla="*/ 434316 w 3417973"/>
                  <a:gd name="connsiteY461" fmla="*/ 584630 h 1302598"/>
                  <a:gd name="connsiteX462" fmla="*/ 432602 w 3417973"/>
                  <a:gd name="connsiteY462" fmla="*/ 560955 h 1302598"/>
                  <a:gd name="connsiteX463" fmla="*/ 421082 w 3417973"/>
                  <a:gd name="connsiteY463" fmla="*/ 552112 h 1302598"/>
                  <a:gd name="connsiteX464" fmla="*/ 404420 w 3417973"/>
                  <a:gd name="connsiteY464" fmla="*/ 542034 h 1302598"/>
                  <a:gd name="connsiteX465" fmla="*/ 387854 w 3417973"/>
                  <a:gd name="connsiteY465" fmla="*/ 532526 h 1302598"/>
                  <a:gd name="connsiteX466" fmla="*/ 358530 w 3417973"/>
                  <a:gd name="connsiteY466" fmla="*/ 517788 h 1302598"/>
                  <a:gd name="connsiteX467" fmla="*/ 311688 w 3417973"/>
                  <a:gd name="connsiteY467" fmla="*/ 499438 h 1302598"/>
                  <a:gd name="connsiteX468" fmla="*/ 301310 w 3417973"/>
                  <a:gd name="connsiteY468" fmla="*/ 498202 h 1302598"/>
                  <a:gd name="connsiteX469" fmla="*/ 286838 w 3417973"/>
                  <a:gd name="connsiteY469" fmla="*/ 498202 h 1302598"/>
                  <a:gd name="connsiteX470" fmla="*/ 268463 w 3417973"/>
                  <a:gd name="connsiteY470" fmla="*/ 497061 h 1302598"/>
                  <a:gd name="connsiteX471" fmla="*/ 257133 w 3417973"/>
                  <a:gd name="connsiteY471" fmla="*/ 490500 h 1302598"/>
                  <a:gd name="connsiteX472" fmla="*/ 271986 w 3417973"/>
                  <a:gd name="connsiteY472" fmla="*/ 485746 h 1302598"/>
                  <a:gd name="connsiteX473" fmla="*/ 258657 w 3417973"/>
                  <a:gd name="connsiteY473" fmla="*/ 480422 h 1302598"/>
                  <a:gd name="connsiteX474" fmla="*/ 244471 w 3417973"/>
                  <a:gd name="connsiteY474" fmla="*/ 483179 h 1302598"/>
                  <a:gd name="connsiteX475" fmla="*/ 232284 w 3417973"/>
                  <a:gd name="connsiteY475" fmla="*/ 482514 h 1302598"/>
                  <a:gd name="connsiteX476" fmla="*/ 230951 w 3417973"/>
                  <a:gd name="connsiteY476" fmla="*/ 481563 h 1302598"/>
                  <a:gd name="connsiteX477" fmla="*/ 220764 w 3417973"/>
                  <a:gd name="connsiteY477" fmla="*/ 488789 h 1302598"/>
                  <a:gd name="connsiteX478" fmla="*/ 204102 w 3417973"/>
                  <a:gd name="connsiteY478" fmla="*/ 496395 h 1302598"/>
                  <a:gd name="connsiteX479" fmla="*/ 190488 w 3417973"/>
                  <a:gd name="connsiteY479" fmla="*/ 508280 h 1302598"/>
                  <a:gd name="connsiteX480" fmla="*/ 182776 w 3417973"/>
                  <a:gd name="connsiteY480" fmla="*/ 514175 h 1302598"/>
                  <a:gd name="connsiteX481" fmla="*/ 179824 w 3417973"/>
                  <a:gd name="connsiteY481" fmla="*/ 524824 h 1302598"/>
                  <a:gd name="connsiteX482" fmla="*/ 182776 w 3417973"/>
                  <a:gd name="connsiteY482" fmla="*/ 536044 h 1302598"/>
                  <a:gd name="connsiteX483" fmla="*/ 195248 w 3417973"/>
                  <a:gd name="connsiteY483" fmla="*/ 543175 h 1302598"/>
                  <a:gd name="connsiteX484" fmla="*/ 209434 w 3417973"/>
                  <a:gd name="connsiteY484" fmla="*/ 558007 h 1302598"/>
                  <a:gd name="connsiteX485" fmla="*/ 197057 w 3417973"/>
                  <a:gd name="connsiteY485" fmla="*/ 572840 h 1302598"/>
                  <a:gd name="connsiteX486" fmla="*/ 191059 w 3417973"/>
                  <a:gd name="connsiteY486" fmla="*/ 584630 h 1302598"/>
                  <a:gd name="connsiteX487" fmla="*/ 210100 w 3417973"/>
                  <a:gd name="connsiteY487" fmla="*/ 614770 h 1302598"/>
                  <a:gd name="connsiteX488" fmla="*/ 203531 w 3417973"/>
                  <a:gd name="connsiteY488" fmla="*/ 626655 h 1302598"/>
                  <a:gd name="connsiteX489" fmla="*/ 206482 w 3417973"/>
                  <a:gd name="connsiteY489" fmla="*/ 642058 h 1302598"/>
                  <a:gd name="connsiteX490" fmla="*/ 201722 w 3417973"/>
                  <a:gd name="connsiteY490" fmla="*/ 647953 h 1302598"/>
                  <a:gd name="connsiteX491" fmla="*/ 211814 w 3417973"/>
                  <a:gd name="connsiteY491" fmla="*/ 654419 h 1302598"/>
                  <a:gd name="connsiteX492" fmla="*/ 208863 w 3417973"/>
                  <a:gd name="connsiteY492" fmla="*/ 664497 h 1302598"/>
                  <a:gd name="connsiteX493" fmla="*/ 219526 w 3417973"/>
                  <a:gd name="connsiteY493" fmla="*/ 675146 h 1302598"/>
                  <a:gd name="connsiteX494" fmla="*/ 207149 w 3417973"/>
                  <a:gd name="connsiteY494" fmla="*/ 686366 h 1302598"/>
                  <a:gd name="connsiteX495" fmla="*/ 232570 w 3417973"/>
                  <a:gd name="connsiteY495" fmla="*/ 705952 h 1302598"/>
                  <a:gd name="connsiteX496" fmla="*/ 237901 w 3417973"/>
                  <a:gd name="connsiteY496" fmla="*/ 721926 h 1302598"/>
                  <a:gd name="connsiteX497" fmla="*/ 208291 w 3417973"/>
                  <a:gd name="connsiteY497" fmla="*/ 750450 h 1302598"/>
                  <a:gd name="connsiteX498" fmla="*/ 177444 w 3417973"/>
                  <a:gd name="connsiteY498" fmla="*/ 775266 h 1302598"/>
                  <a:gd name="connsiteX499" fmla="*/ 167923 w 3417973"/>
                  <a:gd name="connsiteY499" fmla="*/ 787436 h 1302598"/>
                  <a:gd name="connsiteX500" fmla="*/ 176302 w 3417973"/>
                  <a:gd name="connsiteY500" fmla="*/ 784393 h 1302598"/>
                  <a:gd name="connsiteX501" fmla="*/ 189059 w 3417973"/>
                  <a:gd name="connsiteY501" fmla="*/ 797419 h 1302598"/>
                  <a:gd name="connsiteX502" fmla="*/ 206482 w 3417973"/>
                  <a:gd name="connsiteY502" fmla="*/ 801318 h 1302598"/>
                  <a:gd name="connsiteX503" fmla="*/ 196962 w 3417973"/>
                  <a:gd name="connsiteY503" fmla="*/ 803980 h 1302598"/>
                  <a:gd name="connsiteX504" fmla="*/ 177920 w 3417973"/>
                  <a:gd name="connsiteY504" fmla="*/ 810445 h 1302598"/>
                  <a:gd name="connsiteX505" fmla="*/ 168399 w 3417973"/>
                  <a:gd name="connsiteY505" fmla="*/ 818147 h 1302598"/>
                  <a:gd name="connsiteX506" fmla="*/ 164305 w 3417973"/>
                  <a:gd name="connsiteY506" fmla="*/ 831268 h 1302598"/>
                  <a:gd name="connsiteX507" fmla="*/ 157641 w 3417973"/>
                  <a:gd name="connsiteY507" fmla="*/ 841537 h 1302598"/>
                  <a:gd name="connsiteX508" fmla="*/ 158974 w 3417973"/>
                  <a:gd name="connsiteY508" fmla="*/ 853041 h 1302598"/>
                  <a:gd name="connsiteX509" fmla="*/ 163449 w 3417973"/>
                  <a:gd name="connsiteY509" fmla="*/ 863690 h 1302598"/>
                  <a:gd name="connsiteX510" fmla="*/ 158117 w 3417973"/>
                  <a:gd name="connsiteY510" fmla="*/ 870346 h 1302598"/>
                  <a:gd name="connsiteX511" fmla="*/ 160783 w 3417973"/>
                  <a:gd name="connsiteY511" fmla="*/ 880995 h 1302598"/>
                  <a:gd name="connsiteX512" fmla="*/ 162973 w 3417973"/>
                  <a:gd name="connsiteY512" fmla="*/ 892119 h 1302598"/>
                  <a:gd name="connsiteX513" fmla="*/ 169256 w 3417973"/>
                  <a:gd name="connsiteY513" fmla="*/ 903624 h 1302598"/>
                  <a:gd name="connsiteX514" fmla="*/ 174493 w 3417973"/>
                  <a:gd name="connsiteY514" fmla="*/ 917411 h 1302598"/>
                  <a:gd name="connsiteX515" fmla="*/ 184585 w 3417973"/>
                  <a:gd name="connsiteY515" fmla="*/ 920358 h 1302598"/>
                  <a:gd name="connsiteX516" fmla="*/ 194772 w 3417973"/>
                  <a:gd name="connsiteY516" fmla="*/ 925207 h 1302598"/>
                  <a:gd name="connsiteX517" fmla="*/ 205435 w 3417973"/>
                  <a:gd name="connsiteY517" fmla="*/ 925207 h 1302598"/>
                  <a:gd name="connsiteX518" fmla="*/ 224477 w 3417973"/>
                  <a:gd name="connsiteY518" fmla="*/ 930532 h 1302598"/>
                  <a:gd name="connsiteX519" fmla="*/ 226286 w 3417973"/>
                  <a:gd name="connsiteY519" fmla="*/ 944318 h 1302598"/>
                  <a:gd name="connsiteX520" fmla="*/ 228475 w 3417973"/>
                  <a:gd name="connsiteY520" fmla="*/ 958485 h 1302598"/>
                  <a:gd name="connsiteX521" fmla="*/ 237996 w 3417973"/>
                  <a:gd name="connsiteY521" fmla="*/ 970941 h 1302598"/>
                  <a:gd name="connsiteX522" fmla="*/ 249517 w 3417973"/>
                  <a:gd name="connsiteY522" fmla="*/ 982065 h 1302598"/>
                  <a:gd name="connsiteX523" fmla="*/ 260656 w 3417973"/>
                  <a:gd name="connsiteY523" fmla="*/ 992239 h 1302598"/>
                  <a:gd name="connsiteX524" fmla="*/ 250469 w 3417973"/>
                  <a:gd name="connsiteY524" fmla="*/ 1001747 h 1302598"/>
                  <a:gd name="connsiteX525" fmla="*/ 236188 w 3417973"/>
                  <a:gd name="connsiteY525" fmla="*/ 999560 h 1302598"/>
                  <a:gd name="connsiteX526" fmla="*/ 239329 w 3417973"/>
                  <a:gd name="connsiteY526" fmla="*/ 1018576 h 1302598"/>
                  <a:gd name="connsiteX527" fmla="*/ 247803 w 3417973"/>
                  <a:gd name="connsiteY527" fmla="*/ 1029225 h 1302598"/>
                  <a:gd name="connsiteX528" fmla="*/ 257324 w 3417973"/>
                  <a:gd name="connsiteY528" fmla="*/ 1024281 h 1302598"/>
                  <a:gd name="connsiteX529" fmla="*/ 270653 w 3417973"/>
                  <a:gd name="connsiteY529" fmla="*/ 1024281 h 1302598"/>
                  <a:gd name="connsiteX530" fmla="*/ 287124 w 3417973"/>
                  <a:gd name="connsiteY530" fmla="*/ 1025992 h 1302598"/>
                  <a:gd name="connsiteX531" fmla="*/ 289790 w 3417973"/>
                  <a:gd name="connsiteY531" fmla="*/ 1041110 h 1302598"/>
                  <a:gd name="connsiteX532" fmla="*/ 294169 w 3417973"/>
                  <a:gd name="connsiteY532" fmla="*/ 1052234 h 1302598"/>
                  <a:gd name="connsiteX533" fmla="*/ 308831 w 3417973"/>
                  <a:gd name="connsiteY533" fmla="*/ 1055752 h 1302598"/>
                  <a:gd name="connsiteX534" fmla="*/ 317781 w 3417973"/>
                  <a:gd name="connsiteY534" fmla="*/ 1071250 h 1302598"/>
                  <a:gd name="connsiteX535" fmla="*/ 325302 w 3417973"/>
                  <a:gd name="connsiteY535" fmla="*/ 1075339 h 1302598"/>
                  <a:gd name="connsiteX536" fmla="*/ 334823 w 3417973"/>
                  <a:gd name="connsiteY536" fmla="*/ 1079713 h 1302598"/>
                  <a:gd name="connsiteX537" fmla="*/ 345011 w 3417973"/>
                  <a:gd name="connsiteY537" fmla="*/ 1078857 h 1302598"/>
                  <a:gd name="connsiteX538" fmla="*/ 356150 w 3417973"/>
                  <a:gd name="connsiteY538" fmla="*/ 1078001 h 1302598"/>
                  <a:gd name="connsiteX539" fmla="*/ 365004 w 3417973"/>
                  <a:gd name="connsiteY539" fmla="*/ 1088650 h 1302598"/>
                  <a:gd name="connsiteX540" fmla="*/ 381475 w 3417973"/>
                  <a:gd name="connsiteY540" fmla="*/ 1091312 h 1302598"/>
                  <a:gd name="connsiteX541" fmla="*/ 398327 w 3417973"/>
                  <a:gd name="connsiteY541" fmla="*/ 1095686 h 1302598"/>
                  <a:gd name="connsiteX542" fmla="*/ 409943 w 3417973"/>
                  <a:gd name="connsiteY542" fmla="*/ 1102817 h 1302598"/>
                  <a:gd name="connsiteX543" fmla="*/ 404135 w 3417973"/>
                  <a:gd name="connsiteY543" fmla="*/ 1111279 h 1302598"/>
                  <a:gd name="connsiteX544" fmla="*/ 408990 w 3417973"/>
                  <a:gd name="connsiteY544" fmla="*/ 1116984 h 1302598"/>
                  <a:gd name="connsiteX545" fmla="*/ 401945 w 3417973"/>
                  <a:gd name="connsiteY545" fmla="*/ 1121928 h 1302598"/>
                  <a:gd name="connsiteX546" fmla="*/ 406325 w 3417973"/>
                  <a:gd name="connsiteY546" fmla="*/ 1129439 h 1302598"/>
                  <a:gd name="connsiteX547" fmla="*/ 402802 w 3417973"/>
                  <a:gd name="connsiteY547" fmla="*/ 1141420 h 1302598"/>
                  <a:gd name="connsiteX548" fmla="*/ 386331 w 3417973"/>
                  <a:gd name="connsiteY548" fmla="*/ 1141420 h 1302598"/>
                  <a:gd name="connsiteX549" fmla="*/ 370812 w 3417973"/>
                  <a:gd name="connsiteY549" fmla="*/ 1152068 h 1302598"/>
                  <a:gd name="connsiteX550" fmla="*/ 370812 w 3417973"/>
                  <a:gd name="connsiteY550" fmla="*/ 1161576 h 1302598"/>
                  <a:gd name="connsiteX551" fmla="*/ 391282 w 3417973"/>
                  <a:gd name="connsiteY551" fmla="*/ 1161576 h 1302598"/>
                  <a:gd name="connsiteX552" fmla="*/ 366337 w 3417973"/>
                  <a:gd name="connsiteY552" fmla="*/ 1176029 h 1302598"/>
                  <a:gd name="connsiteX553" fmla="*/ 374049 w 3417973"/>
                  <a:gd name="connsiteY553" fmla="*/ 1187248 h 1302598"/>
                  <a:gd name="connsiteX554" fmla="*/ 362243 w 3417973"/>
                  <a:gd name="connsiteY554" fmla="*/ 1198848 h 1302598"/>
                  <a:gd name="connsiteX555" fmla="*/ 351294 w 3417973"/>
                  <a:gd name="connsiteY555" fmla="*/ 1207405 h 1302598"/>
                  <a:gd name="connsiteX556" fmla="*/ 345963 w 3417973"/>
                  <a:gd name="connsiteY556" fmla="*/ 1212159 h 1302598"/>
                  <a:gd name="connsiteX557" fmla="*/ 361672 w 3417973"/>
                  <a:gd name="connsiteY557" fmla="*/ 1224805 h 1302598"/>
                  <a:gd name="connsiteX558" fmla="*/ 398994 w 3417973"/>
                  <a:gd name="connsiteY558" fmla="*/ 1251808 h 1302598"/>
                  <a:gd name="connsiteX559" fmla="*/ 404230 w 3417973"/>
                  <a:gd name="connsiteY559" fmla="*/ 1255896 h 1302598"/>
                  <a:gd name="connsiteX560" fmla="*/ 411656 w 3417973"/>
                  <a:gd name="connsiteY560" fmla="*/ 1252378 h 1302598"/>
                  <a:gd name="connsiteX561" fmla="*/ 435744 w 3417973"/>
                  <a:gd name="connsiteY561" fmla="*/ 1259414 h 1302598"/>
                  <a:gd name="connsiteX562" fmla="*/ 466782 w 3417973"/>
                  <a:gd name="connsiteY562" fmla="*/ 1262076 h 1302598"/>
                  <a:gd name="connsiteX563" fmla="*/ 479254 w 3417973"/>
                  <a:gd name="connsiteY563" fmla="*/ 1270158 h 1302598"/>
                  <a:gd name="connsiteX564" fmla="*/ 491726 w 3417973"/>
                  <a:gd name="connsiteY564" fmla="*/ 1276338 h 1302598"/>
                  <a:gd name="connsiteX565" fmla="*/ 512101 w 3417973"/>
                  <a:gd name="connsiteY565" fmla="*/ 1273676 h 1302598"/>
                  <a:gd name="connsiteX566" fmla="*/ 519241 w 3417973"/>
                  <a:gd name="connsiteY566" fmla="*/ 1276338 h 1302598"/>
                  <a:gd name="connsiteX567" fmla="*/ 525525 w 3417973"/>
                  <a:gd name="connsiteY567" fmla="*/ 1288794 h 1302598"/>
                  <a:gd name="connsiteX568" fmla="*/ 544567 w 3417973"/>
                  <a:gd name="connsiteY568" fmla="*/ 1297636 h 1302598"/>
                  <a:gd name="connsiteX569" fmla="*/ 559610 w 3417973"/>
                  <a:gd name="connsiteY569" fmla="*/ 1308285 h 1302598"/>
                  <a:gd name="connsiteX570" fmla="*/ 568559 w 3417973"/>
                  <a:gd name="connsiteY570" fmla="*/ 1308285 h 1302598"/>
                  <a:gd name="connsiteX571" fmla="*/ 581412 w 3417973"/>
                  <a:gd name="connsiteY571" fmla="*/ 1298777 h 1302598"/>
                  <a:gd name="connsiteX572" fmla="*/ 558467 w 3417973"/>
                  <a:gd name="connsiteY572" fmla="*/ 1263883 h 1302598"/>
                  <a:gd name="connsiteX573" fmla="*/ 550755 w 3417973"/>
                  <a:gd name="connsiteY573" fmla="*/ 1236690 h 1302598"/>
                  <a:gd name="connsiteX574" fmla="*/ 560847 w 3417973"/>
                  <a:gd name="connsiteY574" fmla="*/ 1207690 h 1302598"/>
                  <a:gd name="connsiteX575" fmla="*/ 596360 w 3417973"/>
                  <a:gd name="connsiteY575" fmla="*/ 1186107 h 1302598"/>
                  <a:gd name="connsiteX576" fmla="*/ 589886 w 3417973"/>
                  <a:gd name="connsiteY576" fmla="*/ 1182209 h 1302598"/>
                  <a:gd name="connsiteX577" fmla="*/ 585411 w 3417973"/>
                  <a:gd name="connsiteY577" fmla="*/ 1173366 h 1302598"/>
                  <a:gd name="connsiteX578" fmla="*/ 582745 w 3417973"/>
                  <a:gd name="connsiteY578" fmla="*/ 1160911 h 1302598"/>
                  <a:gd name="connsiteX579" fmla="*/ 570273 w 3417973"/>
                  <a:gd name="connsiteY579" fmla="*/ 1146744 h 1302598"/>
                  <a:gd name="connsiteX580" fmla="*/ 556087 w 3417973"/>
                  <a:gd name="connsiteY580" fmla="*/ 1147600 h 1302598"/>
                  <a:gd name="connsiteX581" fmla="*/ 552564 w 3417973"/>
                  <a:gd name="connsiteY581" fmla="*/ 1136951 h 1302598"/>
                  <a:gd name="connsiteX582" fmla="*/ 540949 w 3417973"/>
                  <a:gd name="connsiteY582" fmla="*/ 1128964 h 1302598"/>
                  <a:gd name="connsiteX583" fmla="*/ 545424 w 3417973"/>
                  <a:gd name="connsiteY583" fmla="*/ 1116509 h 1302598"/>
                  <a:gd name="connsiteX584" fmla="*/ 552564 w 3417973"/>
                  <a:gd name="connsiteY584" fmla="*/ 1110328 h 1302598"/>
                  <a:gd name="connsiteX585" fmla="*/ 546280 w 3417973"/>
                  <a:gd name="connsiteY585" fmla="*/ 1100820 h 1302598"/>
                  <a:gd name="connsiteX586" fmla="*/ 556944 w 3417973"/>
                  <a:gd name="connsiteY586" fmla="*/ 1088460 h 1302598"/>
                  <a:gd name="connsiteX587" fmla="*/ 568559 w 3417973"/>
                  <a:gd name="connsiteY587" fmla="*/ 1081329 h 1302598"/>
                  <a:gd name="connsiteX588" fmla="*/ 584554 w 3417973"/>
                  <a:gd name="connsiteY588" fmla="*/ 1094640 h 1302598"/>
                  <a:gd name="connsiteX589" fmla="*/ 586268 w 3417973"/>
                  <a:gd name="connsiteY589" fmla="*/ 1082185 h 1302598"/>
                  <a:gd name="connsiteX590" fmla="*/ 591600 w 3417973"/>
                  <a:gd name="connsiteY590" fmla="*/ 1071536 h 1302598"/>
                  <a:gd name="connsiteX591" fmla="*/ 602263 w 3417973"/>
                  <a:gd name="connsiteY591" fmla="*/ 1062028 h 1302598"/>
                  <a:gd name="connsiteX592" fmla="*/ 623589 w 3417973"/>
                  <a:gd name="connsiteY592" fmla="*/ 1052520 h 1302598"/>
                  <a:gd name="connsiteX593" fmla="*/ 638728 w 3417973"/>
                  <a:gd name="connsiteY593" fmla="*/ 1048051 h 1302598"/>
                  <a:gd name="connsiteX594" fmla="*/ 649391 w 3417973"/>
                  <a:gd name="connsiteY594" fmla="*/ 1048051 h 1302598"/>
                  <a:gd name="connsiteX595" fmla="*/ 663672 w 3417973"/>
                  <a:gd name="connsiteY595" fmla="*/ 1048051 h 1302598"/>
                  <a:gd name="connsiteX596" fmla="*/ 686712 w 3417973"/>
                  <a:gd name="connsiteY596" fmla="*/ 1055182 h 1302598"/>
                  <a:gd name="connsiteX597" fmla="*/ 703660 w 3417973"/>
                  <a:gd name="connsiteY597" fmla="*/ 1069349 h 1302598"/>
                  <a:gd name="connsiteX598" fmla="*/ 708991 w 3417973"/>
                  <a:gd name="connsiteY598" fmla="*/ 1072011 h 1302598"/>
                  <a:gd name="connsiteX599" fmla="*/ 720512 w 3417973"/>
                  <a:gd name="connsiteY599" fmla="*/ 1072011 h 1302598"/>
                  <a:gd name="connsiteX600" fmla="*/ 739553 w 3417973"/>
                  <a:gd name="connsiteY600" fmla="*/ 1070300 h 1302598"/>
                  <a:gd name="connsiteX601" fmla="*/ 759166 w 3417973"/>
                  <a:gd name="connsiteY601" fmla="*/ 1064024 h 1302598"/>
                  <a:gd name="connsiteX602" fmla="*/ 770686 w 3417973"/>
                  <a:gd name="connsiteY602" fmla="*/ 1064975 h 1302598"/>
                  <a:gd name="connsiteX603" fmla="*/ 790204 w 3417973"/>
                  <a:gd name="connsiteY603" fmla="*/ 1065831 h 1302598"/>
                  <a:gd name="connsiteX604" fmla="*/ 803533 w 3417973"/>
                  <a:gd name="connsiteY604" fmla="*/ 1072011 h 1302598"/>
                  <a:gd name="connsiteX605" fmla="*/ 813054 w 3417973"/>
                  <a:gd name="connsiteY605" fmla="*/ 1078286 h 1302598"/>
                  <a:gd name="connsiteX606" fmla="*/ 820195 w 3417973"/>
                  <a:gd name="connsiteY606" fmla="*/ 1068778 h 1302598"/>
                  <a:gd name="connsiteX607" fmla="*/ 835237 w 3417973"/>
                  <a:gd name="connsiteY607" fmla="*/ 1074958 h 1302598"/>
                  <a:gd name="connsiteX608" fmla="*/ 847710 w 3417973"/>
                  <a:gd name="connsiteY608" fmla="*/ 1067923 h 1302598"/>
                  <a:gd name="connsiteX609" fmla="*/ 842378 w 3417973"/>
                  <a:gd name="connsiteY609" fmla="*/ 1053660 h 1302598"/>
                  <a:gd name="connsiteX610" fmla="*/ 828192 w 3417973"/>
                  <a:gd name="connsiteY610" fmla="*/ 1049287 h 1302598"/>
                  <a:gd name="connsiteX611" fmla="*/ 822860 w 3417973"/>
                  <a:gd name="connsiteY611" fmla="*/ 1038543 h 1302598"/>
                  <a:gd name="connsiteX612" fmla="*/ 835237 w 3417973"/>
                  <a:gd name="connsiteY612" fmla="*/ 1027894 h 1302598"/>
                  <a:gd name="connsiteX613" fmla="*/ 838855 w 3417973"/>
                  <a:gd name="connsiteY613" fmla="*/ 1013727 h 1302598"/>
                  <a:gd name="connsiteX614" fmla="*/ 860182 w 3417973"/>
                  <a:gd name="connsiteY614" fmla="*/ 1010209 h 1302598"/>
                  <a:gd name="connsiteX615" fmla="*/ 842378 w 3417973"/>
                  <a:gd name="connsiteY615" fmla="*/ 1001271 h 1302598"/>
                  <a:gd name="connsiteX616" fmla="*/ 841521 w 3417973"/>
                  <a:gd name="connsiteY616" fmla="*/ 984442 h 1302598"/>
                  <a:gd name="connsiteX617" fmla="*/ 858373 w 3417973"/>
                  <a:gd name="connsiteY617" fmla="*/ 983586 h 1302598"/>
                  <a:gd name="connsiteX618" fmla="*/ 882365 w 3417973"/>
                  <a:gd name="connsiteY618" fmla="*/ 980924 h 1302598"/>
                  <a:gd name="connsiteX619" fmla="*/ 912642 w 3417973"/>
                  <a:gd name="connsiteY619" fmla="*/ 974649 h 1302598"/>
                  <a:gd name="connsiteX620" fmla="*/ 933016 w 3417973"/>
                  <a:gd name="connsiteY620" fmla="*/ 968469 h 1302598"/>
                  <a:gd name="connsiteX621" fmla="*/ 961578 w 3417973"/>
                  <a:gd name="connsiteY621" fmla="*/ 963144 h 1302598"/>
                  <a:gd name="connsiteX622" fmla="*/ 990903 w 3417973"/>
                  <a:gd name="connsiteY622" fmla="*/ 953636 h 1302598"/>
                  <a:gd name="connsiteX623" fmla="*/ 1015847 w 3417973"/>
                  <a:gd name="connsiteY623" fmla="*/ 947931 h 1302598"/>
                  <a:gd name="connsiteX624" fmla="*/ 1031366 w 3417973"/>
                  <a:gd name="connsiteY624" fmla="*/ 950118 h 1302598"/>
                  <a:gd name="connsiteX625" fmla="*/ 1044219 w 3417973"/>
                  <a:gd name="connsiteY625" fmla="*/ 958105 h 1302598"/>
                  <a:gd name="connsiteX626" fmla="*/ 1047837 w 3417973"/>
                  <a:gd name="connsiteY626" fmla="*/ 972272 h 1302598"/>
                  <a:gd name="connsiteX627" fmla="*/ 1045552 w 3417973"/>
                  <a:gd name="connsiteY627" fmla="*/ 980734 h 1302598"/>
                  <a:gd name="connsiteX628" fmla="*/ 1063832 w 3417973"/>
                  <a:gd name="connsiteY628" fmla="*/ 977596 h 1302598"/>
                  <a:gd name="connsiteX629" fmla="*/ 1071354 w 3417973"/>
                  <a:gd name="connsiteY629" fmla="*/ 982540 h 1302598"/>
                  <a:gd name="connsiteX630" fmla="*/ 1077161 w 3417973"/>
                  <a:gd name="connsiteY630" fmla="*/ 983872 h 1302598"/>
                  <a:gd name="connsiteX631" fmla="*/ 1086682 w 3417973"/>
                  <a:gd name="connsiteY631" fmla="*/ 985203 h 1302598"/>
                  <a:gd name="connsiteX632" fmla="*/ 1097345 w 3417973"/>
                  <a:gd name="connsiteY632" fmla="*/ 986534 h 1302598"/>
                  <a:gd name="connsiteX633" fmla="*/ 1090205 w 3417973"/>
                  <a:gd name="connsiteY633" fmla="*/ 999370 h 1302598"/>
                  <a:gd name="connsiteX634" fmla="*/ 1105343 w 3417973"/>
                  <a:gd name="connsiteY634" fmla="*/ 995852 h 1302598"/>
                  <a:gd name="connsiteX635" fmla="*/ 1127146 w 3417973"/>
                  <a:gd name="connsiteY635" fmla="*/ 986914 h 1302598"/>
                  <a:gd name="connsiteX636" fmla="*/ 1145330 w 3417973"/>
                  <a:gd name="connsiteY636" fmla="*/ 976741 h 1302598"/>
                  <a:gd name="connsiteX637" fmla="*/ 1158659 w 3417973"/>
                  <a:gd name="connsiteY637" fmla="*/ 978072 h 1302598"/>
                  <a:gd name="connsiteX638" fmla="*/ 1164467 w 3417973"/>
                  <a:gd name="connsiteY638" fmla="*/ 993189 h 1302598"/>
                  <a:gd name="connsiteX639" fmla="*/ 1201313 w 3417973"/>
                  <a:gd name="connsiteY639" fmla="*/ 1036641 h 1302598"/>
                  <a:gd name="connsiteX640" fmla="*/ 1222163 w 3417973"/>
                  <a:gd name="connsiteY640" fmla="*/ 1072581 h 1302598"/>
                  <a:gd name="connsiteX641" fmla="*/ 1233779 w 3417973"/>
                  <a:gd name="connsiteY641" fmla="*/ 1059746 h 1302598"/>
                  <a:gd name="connsiteX642" fmla="*/ 1249298 w 3417973"/>
                  <a:gd name="connsiteY642" fmla="*/ 1070870 h 1302598"/>
                  <a:gd name="connsiteX643" fmla="*/ 1268911 w 3417973"/>
                  <a:gd name="connsiteY643" fmla="*/ 1073913 h 1302598"/>
                  <a:gd name="connsiteX644" fmla="*/ 1288904 w 3417973"/>
                  <a:gd name="connsiteY644" fmla="*/ 1068208 h 1302598"/>
                  <a:gd name="connsiteX645" fmla="*/ 1301758 w 3417973"/>
                  <a:gd name="connsiteY645" fmla="*/ 1078857 h 1302598"/>
                  <a:gd name="connsiteX646" fmla="*/ 1314230 w 3417973"/>
                  <a:gd name="connsiteY646" fmla="*/ 1089030 h 1302598"/>
                  <a:gd name="connsiteX647" fmla="*/ 1318514 w 3417973"/>
                  <a:gd name="connsiteY647" fmla="*/ 1096542 h 1302598"/>
                  <a:gd name="connsiteX648" fmla="*/ 1328606 w 3417973"/>
                  <a:gd name="connsiteY648" fmla="*/ 1104909 h 1302598"/>
                  <a:gd name="connsiteX649" fmla="*/ 1344601 w 3417973"/>
                  <a:gd name="connsiteY649" fmla="*/ 1101866 h 1302598"/>
                  <a:gd name="connsiteX650" fmla="*/ 1351742 w 3417973"/>
                  <a:gd name="connsiteY650" fmla="*/ 1102532 h 1302598"/>
                  <a:gd name="connsiteX651" fmla="*/ 1361263 w 3417973"/>
                  <a:gd name="connsiteY651" fmla="*/ 1113181 h 1302598"/>
                  <a:gd name="connsiteX652" fmla="*/ 1372497 w 3417973"/>
                  <a:gd name="connsiteY652" fmla="*/ 1113181 h 1302598"/>
                  <a:gd name="connsiteX653" fmla="*/ 1386207 w 3417973"/>
                  <a:gd name="connsiteY653" fmla="*/ 1107856 h 1302598"/>
                  <a:gd name="connsiteX654" fmla="*/ 1404487 w 3417973"/>
                  <a:gd name="connsiteY654" fmla="*/ 1099584 h 1302598"/>
                  <a:gd name="connsiteX655" fmla="*/ 1419911 w 3417973"/>
                  <a:gd name="connsiteY655" fmla="*/ 1090647 h 1302598"/>
                  <a:gd name="connsiteX656" fmla="*/ 1432954 w 3417973"/>
                  <a:gd name="connsiteY656" fmla="*/ 1081804 h 1302598"/>
                  <a:gd name="connsiteX657" fmla="*/ 1446569 w 3417973"/>
                  <a:gd name="connsiteY657" fmla="*/ 1075814 h 1302598"/>
                  <a:gd name="connsiteX658" fmla="*/ 1460850 w 3417973"/>
                  <a:gd name="connsiteY658" fmla="*/ 1073437 h 1302598"/>
                  <a:gd name="connsiteX659" fmla="*/ 1488651 w 3417973"/>
                  <a:gd name="connsiteY659" fmla="*/ 1078191 h 1302598"/>
                  <a:gd name="connsiteX660" fmla="*/ 1495220 w 3417973"/>
                  <a:gd name="connsiteY660" fmla="*/ 1089506 h 1302598"/>
                  <a:gd name="connsiteX661" fmla="*/ 1511787 w 3417973"/>
                  <a:gd name="connsiteY661" fmla="*/ 1095971 h 1302598"/>
                  <a:gd name="connsiteX662" fmla="*/ 1527782 w 3417973"/>
                  <a:gd name="connsiteY662" fmla="*/ 1094830 h 1302598"/>
                  <a:gd name="connsiteX663" fmla="*/ 1541968 w 3417973"/>
                  <a:gd name="connsiteY663" fmla="*/ 1098919 h 1302598"/>
                  <a:gd name="connsiteX664" fmla="*/ 1558629 w 3417973"/>
                  <a:gd name="connsiteY664" fmla="*/ 1090647 h 1302598"/>
                  <a:gd name="connsiteX665" fmla="*/ 1559200 w 3417973"/>
                  <a:gd name="connsiteY665" fmla="*/ 1078857 h 1302598"/>
                  <a:gd name="connsiteX666" fmla="*/ 1552060 w 3417973"/>
                  <a:gd name="connsiteY666" fmla="*/ 1062218 h 1302598"/>
                  <a:gd name="connsiteX667" fmla="*/ 1560343 w 3417973"/>
                  <a:gd name="connsiteY667" fmla="*/ 1052710 h 1302598"/>
                  <a:gd name="connsiteX668" fmla="*/ 1571006 w 3417973"/>
                  <a:gd name="connsiteY668" fmla="*/ 1045579 h 1302598"/>
                  <a:gd name="connsiteX669" fmla="*/ 1578147 w 3417973"/>
                  <a:gd name="connsiteY669" fmla="*/ 1039018 h 1302598"/>
                  <a:gd name="connsiteX670" fmla="*/ 1592999 w 3417973"/>
                  <a:gd name="connsiteY670" fmla="*/ 1045008 h 1302598"/>
                  <a:gd name="connsiteX671" fmla="*/ 1605376 w 3417973"/>
                  <a:gd name="connsiteY671" fmla="*/ 1047956 h 1302598"/>
                  <a:gd name="connsiteX672" fmla="*/ 1620228 w 3417973"/>
                  <a:gd name="connsiteY672" fmla="*/ 1053851 h 1302598"/>
                  <a:gd name="connsiteX673" fmla="*/ 1639270 w 3417973"/>
                  <a:gd name="connsiteY673" fmla="*/ 1059746 h 1302598"/>
                  <a:gd name="connsiteX674" fmla="*/ 1641650 w 3417973"/>
                  <a:gd name="connsiteY674" fmla="*/ 1076955 h 1302598"/>
                  <a:gd name="connsiteX675" fmla="*/ 1654123 w 3417973"/>
                  <a:gd name="connsiteY675" fmla="*/ 1086463 h 1302598"/>
                  <a:gd name="connsiteX676" fmla="*/ 1671926 w 3417973"/>
                  <a:gd name="connsiteY676" fmla="*/ 1091788 h 1302598"/>
                  <a:gd name="connsiteX677" fmla="*/ 1686113 w 3417973"/>
                  <a:gd name="connsiteY677" fmla="*/ 1084752 h 1302598"/>
                  <a:gd name="connsiteX678" fmla="*/ 1704488 w 3417973"/>
                  <a:gd name="connsiteY678" fmla="*/ 1082375 h 1302598"/>
                  <a:gd name="connsiteX679" fmla="*/ 1722863 w 3417973"/>
                  <a:gd name="connsiteY679" fmla="*/ 1086463 h 1302598"/>
                  <a:gd name="connsiteX680" fmla="*/ 1738287 w 3417973"/>
                  <a:gd name="connsiteY680" fmla="*/ 1090647 h 1302598"/>
                  <a:gd name="connsiteX681" fmla="*/ 1754853 w 3417973"/>
                  <a:gd name="connsiteY681" fmla="*/ 1098348 h 1302598"/>
                  <a:gd name="connsiteX682" fmla="*/ 1765516 w 3417973"/>
                  <a:gd name="connsiteY682" fmla="*/ 1109568 h 1302598"/>
                  <a:gd name="connsiteX683" fmla="*/ 1791032 w 3417973"/>
                  <a:gd name="connsiteY683" fmla="*/ 1114322 h 1302598"/>
                  <a:gd name="connsiteX684" fmla="*/ 1817690 w 3417973"/>
                  <a:gd name="connsiteY684" fmla="*/ 1114322 h 1302598"/>
                  <a:gd name="connsiteX685" fmla="*/ 1843778 w 3417973"/>
                  <a:gd name="connsiteY685" fmla="*/ 1107761 h 1302598"/>
                  <a:gd name="connsiteX686" fmla="*/ 1859773 w 3417973"/>
                  <a:gd name="connsiteY686" fmla="*/ 1101866 h 1302598"/>
                  <a:gd name="connsiteX687" fmla="*/ 1875767 w 3417973"/>
                  <a:gd name="connsiteY687" fmla="*/ 1091217 h 1302598"/>
                  <a:gd name="connsiteX688" fmla="*/ 1900617 w 3417973"/>
                  <a:gd name="connsiteY688" fmla="*/ 1092453 h 1302598"/>
                  <a:gd name="connsiteX689" fmla="*/ 1917849 w 3417973"/>
                  <a:gd name="connsiteY689" fmla="*/ 1095971 h 1302598"/>
                  <a:gd name="connsiteX690" fmla="*/ 1936891 w 3417973"/>
                  <a:gd name="connsiteY690" fmla="*/ 1100725 h 1302598"/>
                  <a:gd name="connsiteX691" fmla="*/ 1956409 w 3417973"/>
                  <a:gd name="connsiteY691" fmla="*/ 1106050 h 1302598"/>
                  <a:gd name="connsiteX692" fmla="*/ 1975450 w 3417973"/>
                  <a:gd name="connsiteY692" fmla="*/ 1095971 h 1302598"/>
                  <a:gd name="connsiteX693" fmla="*/ 1984400 w 3417973"/>
                  <a:gd name="connsiteY693" fmla="*/ 1087129 h 1302598"/>
                  <a:gd name="connsiteX694" fmla="*/ 1993921 w 3417973"/>
                  <a:gd name="connsiteY694" fmla="*/ 1066401 h 1302598"/>
                  <a:gd name="connsiteX695" fmla="*/ 2006393 w 3417973"/>
                  <a:gd name="connsiteY695" fmla="*/ 1047385 h 1302598"/>
                  <a:gd name="connsiteX696" fmla="*/ 2015248 w 3417973"/>
                  <a:gd name="connsiteY696" fmla="*/ 1037307 h 1302598"/>
                  <a:gd name="connsiteX697" fmla="*/ 2009344 w 3417973"/>
                  <a:gd name="connsiteY697" fmla="*/ 1023045 h 1302598"/>
                  <a:gd name="connsiteX698" fmla="*/ 2007535 w 3417973"/>
                  <a:gd name="connsiteY698" fmla="*/ 1012396 h 1302598"/>
                  <a:gd name="connsiteX699" fmla="*/ 2033051 w 3417973"/>
                  <a:gd name="connsiteY699" fmla="*/ 1004124 h 1302598"/>
                  <a:gd name="connsiteX700" fmla="*/ 2062661 w 3417973"/>
                  <a:gd name="connsiteY700" fmla="*/ 1001747 h 1302598"/>
                  <a:gd name="connsiteX701" fmla="*/ 2085225 w 3417973"/>
                  <a:gd name="connsiteY701" fmla="*/ 1005360 h 1302598"/>
                  <a:gd name="connsiteX702" fmla="*/ 2109503 w 3417973"/>
                  <a:gd name="connsiteY702" fmla="*/ 1012396 h 1302598"/>
                  <a:gd name="connsiteX703" fmla="*/ 2122547 w 3417973"/>
                  <a:gd name="connsiteY703" fmla="*/ 1027228 h 1302598"/>
                  <a:gd name="connsiteX704" fmla="*/ 2132068 w 3417973"/>
                  <a:gd name="connsiteY704" fmla="*/ 1045579 h 1302598"/>
                  <a:gd name="connsiteX705" fmla="*/ 2143969 w 3417973"/>
                  <a:gd name="connsiteY705" fmla="*/ 1069254 h 1302598"/>
                  <a:gd name="connsiteX706" fmla="*/ 2154061 w 3417973"/>
                  <a:gd name="connsiteY706" fmla="*/ 1093499 h 1302598"/>
                  <a:gd name="connsiteX707" fmla="*/ 2161773 w 3417973"/>
                  <a:gd name="connsiteY707" fmla="*/ 1104719 h 1302598"/>
                  <a:gd name="connsiteX708" fmla="*/ 2180814 w 3417973"/>
                  <a:gd name="connsiteY708" fmla="*/ 1111850 h 1302598"/>
                  <a:gd name="connsiteX709" fmla="*/ 2200998 w 3417973"/>
                  <a:gd name="connsiteY709" fmla="*/ 1120692 h 1302598"/>
                  <a:gd name="connsiteX710" fmla="*/ 2215185 w 3417973"/>
                  <a:gd name="connsiteY710" fmla="*/ 1130200 h 1302598"/>
                  <a:gd name="connsiteX711" fmla="*/ 2219373 w 3417973"/>
                  <a:gd name="connsiteY711" fmla="*/ 1147314 h 1302598"/>
                  <a:gd name="connsiteX712" fmla="*/ 2238415 w 3417973"/>
                  <a:gd name="connsiteY712" fmla="*/ 1155016 h 1302598"/>
                  <a:gd name="connsiteX713" fmla="*/ 2256220 w 3417973"/>
                  <a:gd name="connsiteY713" fmla="*/ 1150928 h 1302598"/>
                  <a:gd name="connsiteX714" fmla="*/ 2275737 w 3417973"/>
                  <a:gd name="connsiteY714" fmla="*/ 1143797 h 1302598"/>
                  <a:gd name="connsiteX715" fmla="*/ 2291732 w 3417973"/>
                  <a:gd name="connsiteY715" fmla="*/ 1147980 h 1302598"/>
                  <a:gd name="connsiteX716" fmla="*/ 2292303 w 3417973"/>
                  <a:gd name="connsiteY716" fmla="*/ 1164524 h 1302598"/>
                  <a:gd name="connsiteX717" fmla="*/ 2281640 w 3417973"/>
                  <a:gd name="connsiteY717" fmla="*/ 1190006 h 1302598"/>
                  <a:gd name="connsiteX718" fmla="*/ 2269834 w 3417973"/>
                  <a:gd name="connsiteY718" fmla="*/ 1205313 h 1302598"/>
                  <a:gd name="connsiteX719" fmla="*/ 2260313 w 3417973"/>
                  <a:gd name="connsiteY719" fmla="*/ 1218339 h 1302598"/>
                  <a:gd name="connsiteX720" fmla="*/ 2242510 w 3417973"/>
                  <a:gd name="connsiteY720" fmla="*/ 1218339 h 1302598"/>
                  <a:gd name="connsiteX721" fmla="*/ 2225943 w 3417973"/>
                  <a:gd name="connsiteY721" fmla="*/ 1226041 h 1302598"/>
                  <a:gd name="connsiteX722" fmla="*/ 2222991 w 3417973"/>
                  <a:gd name="connsiteY722" fmla="*/ 1240303 h 1302598"/>
                  <a:gd name="connsiteX723" fmla="*/ 2224229 w 3417973"/>
                  <a:gd name="connsiteY723" fmla="*/ 1256847 h 1302598"/>
                  <a:gd name="connsiteX724" fmla="*/ 2225562 w 3417973"/>
                  <a:gd name="connsiteY724" fmla="*/ 1275863 h 1302598"/>
                  <a:gd name="connsiteX725" fmla="*/ 2242224 w 3417973"/>
                  <a:gd name="connsiteY725" fmla="*/ 1266830 h 1302598"/>
                  <a:gd name="connsiteX726" fmla="*/ 2265359 w 3417973"/>
                  <a:gd name="connsiteY726" fmla="*/ 1279761 h 1302598"/>
                  <a:gd name="connsiteX727" fmla="*/ 2311630 w 3417973"/>
                  <a:gd name="connsiteY727" fmla="*/ 1251237 h 1302598"/>
                  <a:gd name="connsiteX728" fmla="*/ 2344192 w 3417973"/>
                  <a:gd name="connsiteY728" fmla="*/ 1215107 h 1302598"/>
                  <a:gd name="connsiteX729" fmla="*/ 2373516 w 3417973"/>
                  <a:gd name="connsiteY729" fmla="*/ 1175744 h 1302598"/>
                  <a:gd name="connsiteX730" fmla="*/ 2394843 w 3417973"/>
                  <a:gd name="connsiteY730" fmla="*/ 1147219 h 1302598"/>
                  <a:gd name="connsiteX731" fmla="*/ 2407315 w 3417973"/>
                  <a:gd name="connsiteY731" fmla="*/ 1126872 h 1302598"/>
                  <a:gd name="connsiteX732" fmla="*/ 2415883 w 3417973"/>
                  <a:gd name="connsiteY732" fmla="*/ 1074103 h 1302598"/>
                  <a:gd name="connsiteX733" fmla="*/ 2419787 w 3417973"/>
                  <a:gd name="connsiteY733" fmla="*/ 1061742 h 1302598"/>
                  <a:gd name="connsiteX734" fmla="*/ 2427118 w 3417973"/>
                  <a:gd name="connsiteY734" fmla="*/ 1047575 h 1302598"/>
                  <a:gd name="connsiteX735" fmla="*/ 2430450 w 3417973"/>
                  <a:gd name="connsiteY735" fmla="*/ 1034169 h 1302598"/>
                  <a:gd name="connsiteX736" fmla="*/ 2429213 w 3417973"/>
                  <a:gd name="connsiteY736" fmla="*/ 1019146 h 1302598"/>
                  <a:gd name="connsiteX737" fmla="*/ 2431593 w 3417973"/>
                  <a:gd name="connsiteY737" fmla="*/ 1013251 h 1302598"/>
                  <a:gd name="connsiteX738" fmla="*/ 2424166 w 3417973"/>
                  <a:gd name="connsiteY738" fmla="*/ 1003743 h 1302598"/>
                  <a:gd name="connsiteX739" fmla="*/ 2412075 w 3417973"/>
                  <a:gd name="connsiteY739" fmla="*/ 993665 h 1302598"/>
                  <a:gd name="connsiteX740" fmla="*/ 2396366 w 3417973"/>
                  <a:gd name="connsiteY740" fmla="*/ 981780 h 1302598"/>
                  <a:gd name="connsiteX741" fmla="*/ 2379133 w 3417973"/>
                  <a:gd name="connsiteY741" fmla="*/ 982445 h 1302598"/>
                  <a:gd name="connsiteX742" fmla="*/ 2375325 w 3417973"/>
                  <a:gd name="connsiteY742" fmla="*/ 989196 h 1302598"/>
                  <a:gd name="connsiteX743" fmla="*/ 2366661 w 3417973"/>
                  <a:gd name="connsiteY743" fmla="*/ 996898 h 1302598"/>
                  <a:gd name="connsiteX744" fmla="*/ 2355426 w 3417973"/>
                  <a:gd name="connsiteY744" fmla="*/ 997848 h 1302598"/>
                  <a:gd name="connsiteX745" fmla="*/ 2354569 w 3417973"/>
                  <a:gd name="connsiteY745" fmla="*/ 985963 h 1302598"/>
                  <a:gd name="connsiteX746" fmla="*/ 2353998 w 3417973"/>
                  <a:gd name="connsiteY746" fmla="*/ 977977 h 1302598"/>
                  <a:gd name="connsiteX747" fmla="*/ 2341526 w 3417973"/>
                  <a:gd name="connsiteY747" fmla="*/ 992239 h 1302598"/>
                  <a:gd name="connsiteX748" fmla="*/ 2339146 w 3417973"/>
                  <a:gd name="connsiteY748" fmla="*/ 971796 h 1302598"/>
                  <a:gd name="connsiteX749" fmla="*/ 2316296 w 3417973"/>
                  <a:gd name="connsiteY749" fmla="*/ 971226 h 1302598"/>
                  <a:gd name="connsiteX750" fmla="*/ 2317248 w 3417973"/>
                  <a:gd name="connsiteY750" fmla="*/ 956393 h 1302598"/>
                  <a:gd name="connsiteX751" fmla="*/ 2330577 w 3417973"/>
                  <a:gd name="connsiteY751" fmla="*/ 943938 h 1302598"/>
                  <a:gd name="connsiteX752" fmla="*/ 2356378 w 3417973"/>
                  <a:gd name="connsiteY752" fmla="*/ 928820 h 1302598"/>
                  <a:gd name="connsiteX753" fmla="*/ 2366756 w 3417973"/>
                  <a:gd name="connsiteY753" fmla="*/ 910850 h 1302598"/>
                  <a:gd name="connsiteX754" fmla="*/ 2395319 w 3417973"/>
                  <a:gd name="connsiteY754" fmla="*/ 889267 h 1302598"/>
                  <a:gd name="connsiteX755" fmla="*/ 2417216 w 3417973"/>
                  <a:gd name="connsiteY755" fmla="*/ 866733 h 1302598"/>
                  <a:gd name="connsiteX756" fmla="*/ 2439400 w 3417973"/>
                  <a:gd name="connsiteY756" fmla="*/ 847717 h 1302598"/>
                  <a:gd name="connsiteX757" fmla="*/ 2477007 w 3417973"/>
                  <a:gd name="connsiteY757" fmla="*/ 828701 h 1302598"/>
                  <a:gd name="connsiteX758" fmla="*/ 2520612 w 3417973"/>
                  <a:gd name="connsiteY758" fmla="*/ 834025 h 1302598"/>
                  <a:gd name="connsiteX759" fmla="*/ 2529174 w 3417973"/>
                  <a:gd name="connsiteY759" fmla="*/ 835839 h 1302598"/>
                  <a:gd name="connsiteX760" fmla="*/ 2530990 w 3417973"/>
                  <a:gd name="connsiteY760" fmla="*/ 834025 h 1302598"/>
                  <a:gd name="connsiteX761" fmla="*/ 2550032 w 3417973"/>
                  <a:gd name="connsiteY761" fmla="*/ 834025 h 1302598"/>
                  <a:gd name="connsiteX762" fmla="*/ 2569073 w 3417973"/>
                  <a:gd name="connsiteY762" fmla="*/ 831363 h 1302598"/>
                  <a:gd name="connsiteX763" fmla="*/ 2585640 w 3417973"/>
                  <a:gd name="connsiteY763" fmla="*/ 826609 h 1302598"/>
                  <a:gd name="connsiteX764" fmla="*/ 2614202 w 3417973"/>
                  <a:gd name="connsiteY764" fmla="*/ 823376 h 1302598"/>
                  <a:gd name="connsiteX765" fmla="*/ 2629340 w 3417973"/>
                  <a:gd name="connsiteY765" fmla="*/ 826324 h 1302598"/>
                  <a:gd name="connsiteX766" fmla="*/ 2643240 w 3417973"/>
                  <a:gd name="connsiteY766" fmla="*/ 833455 h 1302598"/>
                  <a:gd name="connsiteX767" fmla="*/ 2639718 w 3417973"/>
                  <a:gd name="connsiteY767" fmla="*/ 839635 h 1302598"/>
                  <a:gd name="connsiteX768" fmla="*/ 2633148 w 3417973"/>
                  <a:gd name="connsiteY768" fmla="*/ 846481 h 1302598"/>
                  <a:gd name="connsiteX769" fmla="*/ 2653332 w 3417973"/>
                  <a:gd name="connsiteY769" fmla="*/ 843438 h 1302598"/>
                  <a:gd name="connsiteX770" fmla="*/ 2674374 w 3417973"/>
                  <a:gd name="connsiteY770" fmla="*/ 839920 h 1302598"/>
                  <a:gd name="connsiteX771" fmla="*/ 2688560 w 3417973"/>
                  <a:gd name="connsiteY771" fmla="*/ 839920 h 1302598"/>
                  <a:gd name="connsiteX772" fmla="*/ 2709315 w 3417973"/>
                  <a:gd name="connsiteY772" fmla="*/ 834881 h 1302598"/>
                  <a:gd name="connsiteX773" fmla="*/ 2701318 w 3417973"/>
                  <a:gd name="connsiteY773" fmla="*/ 828701 h 1302598"/>
                  <a:gd name="connsiteX774" fmla="*/ 2699794 w 3417973"/>
                  <a:gd name="connsiteY774" fmla="*/ 811776 h 1302598"/>
                  <a:gd name="connsiteX775" fmla="*/ 2729118 w 3417973"/>
                  <a:gd name="connsiteY775" fmla="*/ 785724 h 1302598"/>
                  <a:gd name="connsiteX776" fmla="*/ 2743971 w 3417973"/>
                  <a:gd name="connsiteY776" fmla="*/ 777167 h 1302598"/>
                  <a:gd name="connsiteX777" fmla="*/ 2754634 w 3417973"/>
                  <a:gd name="connsiteY777" fmla="*/ 758817 h 1302598"/>
                  <a:gd name="connsiteX778" fmla="*/ 2787576 w 3417973"/>
                  <a:gd name="connsiteY778" fmla="*/ 755869 h 1302598"/>
                  <a:gd name="connsiteX779" fmla="*/ 2800905 w 3417973"/>
                  <a:gd name="connsiteY779" fmla="*/ 761479 h 1302598"/>
                  <a:gd name="connsiteX780" fmla="*/ 2815377 w 3417973"/>
                  <a:gd name="connsiteY780" fmla="*/ 755869 h 1302598"/>
                  <a:gd name="connsiteX781" fmla="*/ 2805856 w 3417973"/>
                  <a:gd name="connsiteY781" fmla="*/ 774885 h 1302598"/>
                  <a:gd name="connsiteX782" fmla="*/ 2817186 w 3417973"/>
                  <a:gd name="connsiteY782" fmla="*/ 782587 h 1302598"/>
                  <a:gd name="connsiteX783" fmla="*/ 2811854 w 3417973"/>
                  <a:gd name="connsiteY783" fmla="*/ 790859 h 1302598"/>
                  <a:gd name="connsiteX784" fmla="*/ 2836132 w 3417973"/>
                  <a:gd name="connsiteY784" fmla="*/ 780210 h 1302598"/>
                  <a:gd name="connsiteX785" fmla="*/ 2869265 w 3417973"/>
                  <a:gd name="connsiteY785" fmla="*/ 764522 h 1302598"/>
                  <a:gd name="connsiteX786" fmla="*/ 2873454 w 3417973"/>
                  <a:gd name="connsiteY786" fmla="*/ 745506 h 1302598"/>
                  <a:gd name="connsiteX787" fmla="*/ 2907824 w 3417973"/>
                  <a:gd name="connsiteY787" fmla="*/ 733335 h 1302598"/>
                  <a:gd name="connsiteX788" fmla="*/ 2907824 w 3417973"/>
                  <a:gd name="connsiteY788" fmla="*/ 738089 h 1302598"/>
                  <a:gd name="connsiteX789" fmla="*/ 2892686 w 3417973"/>
                  <a:gd name="connsiteY789" fmla="*/ 753207 h 1302598"/>
                  <a:gd name="connsiteX790" fmla="*/ 2889449 w 3417973"/>
                  <a:gd name="connsiteY790" fmla="*/ 770321 h 1302598"/>
                  <a:gd name="connsiteX791" fmla="*/ 2883546 w 3417973"/>
                  <a:gd name="connsiteY791" fmla="*/ 779259 h 1302598"/>
                  <a:gd name="connsiteX792" fmla="*/ 2877548 w 3417973"/>
                  <a:gd name="connsiteY792" fmla="*/ 788767 h 1302598"/>
                  <a:gd name="connsiteX793" fmla="*/ 2851175 w 3417973"/>
                  <a:gd name="connsiteY793" fmla="*/ 800272 h 1302598"/>
                  <a:gd name="connsiteX794" fmla="*/ 2834895 w 3417973"/>
                  <a:gd name="connsiteY794" fmla="*/ 818337 h 1302598"/>
                  <a:gd name="connsiteX795" fmla="*/ 2797858 w 3417973"/>
                  <a:gd name="connsiteY795" fmla="*/ 852376 h 1302598"/>
                  <a:gd name="connsiteX796" fmla="*/ 2765012 w 3417973"/>
                  <a:gd name="connsiteY796" fmla="*/ 874910 h 1302598"/>
                  <a:gd name="connsiteX797" fmla="*/ 2745970 w 3417973"/>
                  <a:gd name="connsiteY797" fmla="*/ 878713 h 1302598"/>
                  <a:gd name="connsiteX798" fmla="*/ 2739115 w 3417973"/>
                  <a:gd name="connsiteY798" fmla="*/ 902958 h 1302598"/>
                  <a:gd name="connsiteX799" fmla="*/ 2720740 w 3417973"/>
                  <a:gd name="connsiteY799" fmla="*/ 948882 h 1302598"/>
                  <a:gd name="connsiteX800" fmla="*/ 2731689 w 3417973"/>
                  <a:gd name="connsiteY800" fmla="*/ 1022854 h 1302598"/>
                  <a:gd name="connsiteX801" fmla="*/ 2737973 w 3417973"/>
                  <a:gd name="connsiteY801" fmla="*/ 1056893 h 1302598"/>
                  <a:gd name="connsiteX802" fmla="*/ 2743304 w 3417973"/>
                  <a:gd name="connsiteY802" fmla="*/ 1071345 h 1302598"/>
                  <a:gd name="connsiteX803" fmla="*/ 2764346 w 3417973"/>
                  <a:gd name="connsiteY803" fmla="*/ 1053280 h 1302598"/>
                  <a:gd name="connsiteX804" fmla="*/ 2774438 w 3417973"/>
                  <a:gd name="connsiteY804" fmla="*/ 1041775 h 1302598"/>
                  <a:gd name="connsiteX805" fmla="*/ 2778817 w 3417973"/>
                  <a:gd name="connsiteY805" fmla="*/ 1021333 h 1302598"/>
                  <a:gd name="connsiteX806" fmla="*/ 2792431 w 3417973"/>
                  <a:gd name="connsiteY806" fmla="*/ 1011825 h 1302598"/>
                  <a:gd name="connsiteX807" fmla="*/ 2807284 w 3417973"/>
                  <a:gd name="connsiteY807" fmla="*/ 1008783 h 1302598"/>
                  <a:gd name="connsiteX808" fmla="*/ 2805476 w 3417973"/>
                  <a:gd name="connsiteY808" fmla="*/ 991953 h 1302598"/>
                  <a:gd name="connsiteX809" fmla="*/ 2824517 w 3417973"/>
                  <a:gd name="connsiteY809" fmla="*/ 973603 h 1302598"/>
                  <a:gd name="connsiteX810" fmla="*/ 2848509 w 3417973"/>
                  <a:gd name="connsiteY810" fmla="*/ 969514 h 1302598"/>
                  <a:gd name="connsiteX811" fmla="*/ 2844891 w 3417973"/>
                  <a:gd name="connsiteY811" fmla="*/ 949643 h 1302598"/>
                  <a:gd name="connsiteX812" fmla="*/ 2859172 w 3417973"/>
                  <a:gd name="connsiteY812" fmla="*/ 925397 h 1302598"/>
                  <a:gd name="connsiteX813" fmla="*/ 2874596 w 3417973"/>
                  <a:gd name="connsiteY813" fmla="*/ 924542 h 1302598"/>
                  <a:gd name="connsiteX814" fmla="*/ 2865075 w 3417973"/>
                  <a:gd name="connsiteY814" fmla="*/ 911135 h 1302598"/>
                  <a:gd name="connsiteX815" fmla="*/ 2869169 w 3417973"/>
                  <a:gd name="connsiteY815" fmla="*/ 888696 h 1302598"/>
                  <a:gd name="connsiteX816" fmla="*/ 2868598 w 3417973"/>
                  <a:gd name="connsiteY816" fmla="*/ 878047 h 1302598"/>
                  <a:gd name="connsiteX817" fmla="*/ 2855840 w 3417973"/>
                  <a:gd name="connsiteY817" fmla="*/ 878903 h 1302598"/>
                  <a:gd name="connsiteX818" fmla="*/ 2853556 w 3417973"/>
                  <a:gd name="connsiteY818" fmla="*/ 858271 h 1302598"/>
                  <a:gd name="connsiteX819" fmla="*/ 2870407 w 3417973"/>
                  <a:gd name="connsiteY819" fmla="*/ 840491 h 1302598"/>
                  <a:gd name="connsiteX820" fmla="*/ 2885545 w 3417973"/>
                  <a:gd name="connsiteY820" fmla="*/ 815294 h 1302598"/>
                  <a:gd name="connsiteX821" fmla="*/ 2902969 w 3417973"/>
                  <a:gd name="connsiteY821" fmla="*/ 814439 h 1302598"/>
                  <a:gd name="connsiteX822" fmla="*/ 2910680 w 3417973"/>
                  <a:gd name="connsiteY822" fmla="*/ 817957 h 1302598"/>
                  <a:gd name="connsiteX823" fmla="*/ 2930865 w 3417973"/>
                  <a:gd name="connsiteY823" fmla="*/ 798941 h 1302598"/>
                  <a:gd name="connsiteX824" fmla="*/ 2934958 w 3417973"/>
                  <a:gd name="connsiteY824" fmla="*/ 816435 h 1302598"/>
                  <a:gd name="connsiteX825" fmla="*/ 2954000 w 3417973"/>
                  <a:gd name="connsiteY825" fmla="*/ 805786 h 1302598"/>
                  <a:gd name="connsiteX826" fmla="*/ 3004080 w 3417973"/>
                  <a:gd name="connsiteY826" fmla="*/ 801888 h 1302598"/>
                  <a:gd name="connsiteX827" fmla="*/ 3018932 w 3417973"/>
                  <a:gd name="connsiteY827" fmla="*/ 814629 h 1302598"/>
                  <a:gd name="connsiteX828" fmla="*/ 3027215 w 3417973"/>
                  <a:gd name="connsiteY828" fmla="*/ 802744 h 1302598"/>
                  <a:gd name="connsiteX829" fmla="*/ 3055778 w 3417973"/>
                  <a:gd name="connsiteY829" fmla="*/ 786485 h 1302598"/>
                  <a:gd name="connsiteX830" fmla="*/ 3067679 w 3417973"/>
                  <a:gd name="connsiteY830" fmla="*/ 778498 h 1302598"/>
                  <a:gd name="connsiteX831" fmla="*/ 3079199 w 3417973"/>
                  <a:gd name="connsiteY831" fmla="*/ 770797 h 1302598"/>
                  <a:gd name="connsiteX832" fmla="*/ 3112998 w 3417973"/>
                  <a:gd name="connsiteY832" fmla="*/ 755774 h 1302598"/>
                  <a:gd name="connsiteX833" fmla="*/ 3154699 w 3417973"/>
                  <a:gd name="connsiteY833" fmla="*/ 735332 h 1302598"/>
                  <a:gd name="connsiteX834" fmla="*/ 3162696 w 3417973"/>
                  <a:gd name="connsiteY834" fmla="*/ 733525 h 1302598"/>
                  <a:gd name="connsiteX835" fmla="*/ 3180500 w 3417973"/>
                  <a:gd name="connsiteY835" fmla="*/ 737994 h 1302598"/>
                  <a:gd name="connsiteX836" fmla="*/ 3202493 w 3417973"/>
                  <a:gd name="connsiteY836" fmla="*/ 736188 h 1302598"/>
                  <a:gd name="connsiteX837" fmla="*/ 3201827 w 3417973"/>
                  <a:gd name="connsiteY837" fmla="*/ 719929 h 1302598"/>
                  <a:gd name="connsiteX838" fmla="*/ 3190307 w 3417973"/>
                  <a:gd name="connsiteY838" fmla="*/ 701578 h 1302598"/>
                  <a:gd name="connsiteX839" fmla="*/ 3176692 w 3417973"/>
                  <a:gd name="connsiteY839" fmla="*/ 682562 h 1302598"/>
                  <a:gd name="connsiteX840" fmla="*/ 3164600 w 3417973"/>
                  <a:gd name="connsiteY840" fmla="*/ 672199 h 1302598"/>
                  <a:gd name="connsiteX841" fmla="*/ 3158412 w 3417973"/>
                  <a:gd name="connsiteY841" fmla="*/ 665353 h 1302598"/>
                  <a:gd name="connsiteX842" fmla="*/ 3141560 w 3417973"/>
                  <a:gd name="connsiteY842" fmla="*/ 661835 h 1302598"/>
                  <a:gd name="connsiteX843" fmla="*/ 3161363 w 3417973"/>
                  <a:gd name="connsiteY843" fmla="*/ 656225 h 1302598"/>
                  <a:gd name="connsiteX844" fmla="*/ 3172027 w 3417973"/>
                  <a:gd name="connsiteY844" fmla="*/ 665733 h 1302598"/>
                  <a:gd name="connsiteX845" fmla="*/ 3194877 w 3417973"/>
                  <a:gd name="connsiteY845" fmla="*/ 664212 h 1302598"/>
                  <a:gd name="connsiteX846" fmla="*/ 3221535 w 3417973"/>
                  <a:gd name="connsiteY846" fmla="*/ 650615 h 1302598"/>
                  <a:gd name="connsiteX847" fmla="*/ 3227152 w 3417973"/>
                  <a:gd name="connsiteY847" fmla="*/ 640252 h 1302598"/>
                  <a:gd name="connsiteX848" fmla="*/ 3223630 w 3417973"/>
                  <a:gd name="connsiteY848" fmla="*/ 628462 h 1302598"/>
                  <a:gd name="connsiteX849" fmla="*/ 3225057 w 3417973"/>
                  <a:gd name="connsiteY849" fmla="*/ 618954 h 1302598"/>
                  <a:gd name="connsiteX850" fmla="*/ 3232484 w 3417973"/>
                  <a:gd name="connsiteY850" fmla="*/ 612393 h 1302598"/>
                  <a:gd name="connsiteX851" fmla="*/ 3243147 w 3417973"/>
                  <a:gd name="connsiteY851" fmla="*/ 611823 h 1302598"/>
                  <a:gd name="connsiteX852" fmla="*/ 3240481 w 3417973"/>
                  <a:gd name="connsiteY852" fmla="*/ 622472 h 1302598"/>
                  <a:gd name="connsiteX853" fmla="*/ 3247622 w 3417973"/>
                  <a:gd name="connsiteY853" fmla="*/ 636068 h 1302598"/>
                  <a:gd name="connsiteX854" fmla="*/ 3268282 w 3417973"/>
                  <a:gd name="connsiteY854" fmla="*/ 636639 h 1302598"/>
                  <a:gd name="connsiteX855" fmla="*/ 3299701 w 3417973"/>
                  <a:gd name="connsiteY855" fmla="*/ 647002 h 1302598"/>
                  <a:gd name="connsiteX856" fmla="*/ 3313982 w 3417973"/>
                  <a:gd name="connsiteY856" fmla="*/ 664212 h 1302598"/>
                  <a:gd name="connsiteX857" fmla="*/ 3333786 w 3417973"/>
                  <a:gd name="connsiteY857" fmla="*/ 671343 h 1302598"/>
                  <a:gd name="connsiteX858" fmla="*/ 3344449 w 3417973"/>
                  <a:gd name="connsiteY858" fmla="*/ 676953 h 1302598"/>
                  <a:gd name="connsiteX859" fmla="*/ 3356635 w 3417973"/>
                  <a:gd name="connsiteY859" fmla="*/ 678094 h 1302598"/>
                  <a:gd name="connsiteX860" fmla="*/ 3367584 w 3417973"/>
                  <a:gd name="connsiteY860" fmla="*/ 675717 h 1302598"/>
                  <a:gd name="connsiteX861" fmla="*/ 3358730 w 3417973"/>
                  <a:gd name="connsiteY861" fmla="*/ 664782 h 1302598"/>
                  <a:gd name="connsiteX862" fmla="*/ 3368251 w 3417973"/>
                  <a:gd name="connsiteY862" fmla="*/ 667159 h 1302598"/>
                  <a:gd name="connsiteX863" fmla="*/ 3370345 w 3417973"/>
                  <a:gd name="connsiteY863" fmla="*/ 657651 h 1302598"/>
                  <a:gd name="connsiteX864" fmla="*/ 3367394 w 3417973"/>
                  <a:gd name="connsiteY864" fmla="*/ 637875 h 1302598"/>
                  <a:gd name="connsiteX865" fmla="*/ 3373583 w 3417973"/>
                  <a:gd name="connsiteY865" fmla="*/ 635498 h 1302598"/>
                  <a:gd name="connsiteX866" fmla="*/ 3396147 w 3417973"/>
                  <a:gd name="connsiteY866" fmla="*/ 640252 h 1302598"/>
                  <a:gd name="connsiteX867" fmla="*/ 3391386 w 3417973"/>
                  <a:gd name="connsiteY867" fmla="*/ 634642 h 1302598"/>
                  <a:gd name="connsiteX868" fmla="*/ 3395861 w 3417973"/>
                  <a:gd name="connsiteY868" fmla="*/ 632835 h 1302598"/>
                  <a:gd name="connsiteX869" fmla="*/ 3406810 w 3417973"/>
                  <a:gd name="connsiteY869" fmla="*/ 633976 h 1302598"/>
                  <a:gd name="connsiteX870" fmla="*/ 3417188 w 3417973"/>
                  <a:gd name="connsiteY870" fmla="*/ 623042 h 1302598"/>
                  <a:gd name="connsiteX871" fmla="*/ 3419758 w 3417973"/>
                  <a:gd name="connsiteY871" fmla="*/ 617432 h 1302598"/>
                  <a:gd name="connsiteX872" fmla="*/ 1767325 w 3417973"/>
                  <a:gd name="connsiteY872" fmla="*/ 1005930 h 1302598"/>
                  <a:gd name="connsiteX873" fmla="*/ 1716674 w 3417973"/>
                  <a:gd name="connsiteY873" fmla="*/ 1037021 h 1302598"/>
                  <a:gd name="connsiteX874" fmla="*/ 1672212 w 3417973"/>
                  <a:gd name="connsiteY874" fmla="*/ 1050333 h 1302598"/>
                  <a:gd name="connsiteX875" fmla="*/ 1710296 w 3417973"/>
                  <a:gd name="connsiteY875" fmla="*/ 1026372 h 1302598"/>
                  <a:gd name="connsiteX876" fmla="*/ 1763612 w 3417973"/>
                  <a:gd name="connsiteY876" fmla="*/ 975790 h 1302598"/>
                  <a:gd name="connsiteX877" fmla="*/ 1789414 w 3417973"/>
                  <a:gd name="connsiteY877" fmla="*/ 934905 h 1302598"/>
                  <a:gd name="connsiteX878" fmla="*/ 1767325 w 3417973"/>
                  <a:gd name="connsiteY878" fmla="*/ 1005930 h 1302598"/>
                  <a:gd name="connsiteX879" fmla="*/ 1842635 w 3417973"/>
                  <a:gd name="connsiteY879" fmla="*/ 310894 h 1302598"/>
                  <a:gd name="connsiteX880" fmla="*/ 1830734 w 3417973"/>
                  <a:gd name="connsiteY880" fmla="*/ 320402 h 1302598"/>
                  <a:gd name="connsiteX881" fmla="*/ 1866913 w 3417973"/>
                  <a:gd name="connsiteY881" fmla="*/ 314412 h 1302598"/>
                  <a:gd name="connsiteX882" fmla="*/ 1842635 w 3417973"/>
                  <a:gd name="connsiteY882" fmla="*/ 310609 h 1302598"/>
                  <a:gd name="connsiteX883" fmla="*/ 763546 w 3417973"/>
                  <a:gd name="connsiteY883" fmla="*/ 18332 h 1302598"/>
                  <a:gd name="connsiteX884" fmla="*/ 783063 w 3417973"/>
                  <a:gd name="connsiteY884" fmla="*/ 10630 h 1302598"/>
                  <a:gd name="connsiteX885" fmla="*/ 800296 w 3417973"/>
                  <a:gd name="connsiteY885" fmla="*/ 5306 h 1302598"/>
                  <a:gd name="connsiteX886" fmla="*/ 764688 w 3417973"/>
                  <a:gd name="connsiteY886" fmla="*/ 6447 h 1302598"/>
                  <a:gd name="connsiteX887" fmla="*/ 737459 w 3417973"/>
                  <a:gd name="connsiteY887" fmla="*/ 11201 h 1302598"/>
                  <a:gd name="connsiteX888" fmla="*/ 763546 w 3417973"/>
                  <a:gd name="connsiteY888" fmla="*/ 18332 h 1302598"/>
                  <a:gd name="connsiteX889" fmla="*/ 690045 w 3417973"/>
                  <a:gd name="connsiteY889" fmla="*/ 57980 h 1302598"/>
                  <a:gd name="connsiteX890" fmla="*/ 665196 w 3417973"/>
                  <a:gd name="connsiteY890" fmla="*/ 60928 h 1302598"/>
                  <a:gd name="connsiteX891" fmla="*/ 690045 w 3417973"/>
                  <a:gd name="connsiteY891" fmla="*/ 57980 h 1302598"/>
                  <a:gd name="connsiteX892" fmla="*/ 766211 w 3417973"/>
                  <a:gd name="connsiteY892" fmla="*/ 50279 h 1302598"/>
                  <a:gd name="connsiteX893" fmla="*/ 751359 w 3417973"/>
                  <a:gd name="connsiteY893" fmla="*/ 55603 h 1302598"/>
                  <a:gd name="connsiteX894" fmla="*/ 739553 w 3417973"/>
                  <a:gd name="connsiteY894" fmla="*/ 67393 h 1302598"/>
                  <a:gd name="connsiteX895" fmla="*/ 783349 w 3417973"/>
                  <a:gd name="connsiteY895" fmla="*/ 63875 h 1302598"/>
                  <a:gd name="connsiteX896" fmla="*/ 804676 w 3417973"/>
                  <a:gd name="connsiteY896" fmla="*/ 55603 h 1302598"/>
                  <a:gd name="connsiteX897" fmla="*/ 766497 w 3417973"/>
                  <a:gd name="connsiteY897" fmla="*/ 50279 h 1302598"/>
                  <a:gd name="connsiteX898" fmla="*/ 867513 w 3417973"/>
                  <a:gd name="connsiteY898" fmla="*/ 38964 h 1302598"/>
                  <a:gd name="connsiteX899" fmla="*/ 858658 w 3417973"/>
                  <a:gd name="connsiteY899" fmla="*/ 28315 h 1302598"/>
                  <a:gd name="connsiteX900" fmla="*/ 826002 w 3417973"/>
                  <a:gd name="connsiteY900" fmla="*/ 27745 h 1302598"/>
                  <a:gd name="connsiteX901" fmla="*/ 810674 w 3417973"/>
                  <a:gd name="connsiteY901" fmla="*/ 46095 h 1302598"/>
                  <a:gd name="connsiteX902" fmla="*/ 867799 w 3417973"/>
                  <a:gd name="connsiteY902" fmla="*/ 38964 h 1302598"/>
                  <a:gd name="connsiteX903" fmla="*/ 773352 w 3417973"/>
                  <a:gd name="connsiteY903" fmla="*/ 29456 h 1302598"/>
                  <a:gd name="connsiteX904" fmla="*/ 738982 w 3417973"/>
                  <a:gd name="connsiteY904" fmla="*/ 20519 h 1302598"/>
                  <a:gd name="connsiteX905" fmla="*/ 724701 w 3417973"/>
                  <a:gd name="connsiteY905" fmla="*/ 23561 h 1302598"/>
                  <a:gd name="connsiteX906" fmla="*/ 703374 w 3417973"/>
                  <a:gd name="connsiteY906" fmla="*/ 35922 h 1302598"/>
                  <a:gd name="connsiteX907" fmla="*/ 773638 w 3417973"/>
                  <a:gd name="connsiteY907" fmla="*/ 29551 h 1302598"/>
                  <a:gd name="connsiteX908" fmla="*/ 684999 w 3417973"/>
                  <a:gd name="connsiteY908" fmla="*/ 357863 h 1302598"/>
                  <a:gd name="connsiteX909" fmla="*/ 670813 w 3417973"/>
                  <a:gd name="connsiteY909" fmla="*/ 367942 h 1302598"/>
                  <a:gd name="connsiteX910" fmla="*/ 677287 w 3417973"/>
                  <a:gd name="connsiteY910" fmla="*/ 381538 h 1302598"/>
                  <a:gd name="connsiteX911" fmla="*/ 665481 w 3417973"/>
                  <a:gd name="connsiteY911" fmla="*/ 393423 h 1302598"/>
                  <a:gd name="connsiteX912" fmla="*/ 640632 w 3417973"/>
                  <a:gd name="connsiteY912" fmla="*/ 406354 h 1302598"/>
                  <a:gd name="connsiteX913" fmla="*/ 660626 w 3417973"/>
                  <a:gd name="connsiteY913" fmla="*/ 418334 h 1302598"/>
                  <a:gd name="connsiteX914" fmla="*/ 664148 w 3417973"/>
                  <a:gd name="connsiteY914" fmla="*/ 433072 h 1302598"/>
                  <a:gd name="connsiteX915" fmla="*/ 671860 w 3417973"/>
                  <a:gd name="connsiteY915" fmla="*/ 426606 h 1302598"/>
                  <a:gd name="connsiteX916" fmla="*/ 687855 w 3417973"/>
                  <a:gd name="connsiteY916" fmla="*/ 437826 h 1302598"/>
                  <a:gd name="connsiteX917" fmla="*/ 713371 w 3417973"/>
                  <a:gd name="connsiteY917" fmla="*/ 452088 h 1302598"/>
                  <a:gd name="connsiteX918" fmla="*/ 765545 w 3417973"/>
                  <a:gd name="connsiteY918" fmla="*/ 452088 h 1302598"/>
                  <a:gd name="connsiteX919" fmla="*/ 738220 w 3417973"/>
                  <a:gd name="connsiteY919" fmla="*/ 427747 h 1302598"/>
                  <a:gd name="connsiteX920" fmla="*/ 731175 w 3417973"/>
                  <a:gd name="connsiteY920" fmla="*/ 384581 h 1302598"/>
                  <a:gd name="connsiteX921" fmla="*/ 747170 w 3417973"/>
                  <a:gd name="connsiteY921" fmla="*/ 361477 h 1302598"/>
                  <a:gd name="connsiteX922" fmla="*/ 764879 w 3417973"/>
                  <a:gd name="connsiteY922" fmla="*/ 340749 h 1302598"/>
                  <a:gd name="connsiteX923" fmla="*/ 775542 w 3417973"/>
                  <a:gd name="connsiteY923" fmla="*/ 327153 h 1302598"/>
                  <a:gd name="connsiteX924" fmla="*/ 788134 w 3417973"/>
                  <a:gd name="connsiteY924" fmla="*/ 308711 h 1302598"/>
                  <a:gd name="connsiteX925" fmla="*/ 788014 w 3417973"/>
                  <a:gd name="connsiteY925" fmla="*/ 308137 h 1302598"/>
                  <a:gd name="connsiteX926" fmla="*/ 807056 w 3417973"/>
                  <a:gd name="connsiteY926" fmla="*/ 301671 h 1302598"/>
                  <a:gd name="connsiteX927" fmla="*/ 833714 w 3417973"/>
                  <a:gd name="connsiteY927" fmla="*/ 289216 h 1302598"/>
                  <a:gd name="connsiteX928" fmla="*/ 945203 w 3417973"/>
                  <a:gd name="connsiteY928" fmla="*/ 247190 h 1302598"/>
                  <a:gd name="connsiteX929" fmla="*/ 996710 w 3417973"/>
                  <a:gd name="connsiteY929" fmla="*/ 211630 h 1302598"/>
                  <a:gd name="connsiteX930" fmla="*/ 935111 w 3417973"/>
                  <a:gd name="connsiteY930" fmla="*/ 223515 h 1302598"/>
                  <a:gd name="connsiteX931" fmla="*/ 902454 w 3417973"/>
                  <a:gd name="connsiteY931" fmla="*/ 231217 h 1302598"/>
                  <a:gd name="connsiteX932" fmla="*/ 862753 w 3417973"/>
                  <a:gd name="connsiteY932" fmla="*/ 234735 h 1302598"/>
                  <a:gd name="connsiteX933" fmla="*/ 833143 w 3417973"/>
                  <a:gd name="connsiteY933" fmla="*/ 241866 h 1302598"/>
                  <a:gd name="connsiteX934" fmla="*/ 808293 w 3417973"/>
                  <a:gd name="connsiteY934" fmla="*/ 248997 h 1302598"/>
                  <a:gd name="connsiteX935" fmla="*/ 782206 w 3417973"/>
                  <a:gd name="connsiteY935" fmla="*/ 260216 h 1302598"/>
                  <a:gd name="connsiteX936" fmla="*/ 766783 w 3417973"/>
                  <a:gd name="connsiteY936" fmla="*/ 269724 h 1302598"/>
                  <a:gd name="connsiteX937" fmla="*/ 753199 w 3417973"/>
                  <a:gd name="connsiteY937" fmla="*/ 277423 h 1302598"/>
                  <a:gd name="connsiteX938" fmla="*/ 749645 w 3417973"/>
                  <a:gd name="connsiteY938" fmla="*/ 275714 h 1302598"/>
                  <a:gd name="connsiteX939" fmla="*/ 744885 w 3417973"/>
                  <a:gd name="connsiteY939" fmla="*/ 289311 h 1302598"/>
                  <a:gd name="connsiteX940" fmla="*/ 733555 w 3417973"/>
                  <a:gd name="connsiteY940" fmla="*/ 302337 h 1302598"/>
                  <a:gd name="connsiteX941" fmla="*/ 727652 w 3417973"/>
                  <a:gd name="connsiteY941" fmla="*/ 315363 h 1302598"/>
                  <a:gd name="connsiteX942" fmla="*/ 710515 w 3417973"/>
                  <a:gd name="connsiteY942" fmla="*/ 324205 h 1302598"/>
                  <a:gd name="connsiteX943" fmla="*/ 708134 w 3417973"/>
                  <a:gd name="connsiteY943" fmla="*/ 338372 h 1302598"/>
                  <a:gd name="connsiteX944" fmla="*/ 702803 w 3417973"/>
                  <a:gd name="connsiteY944" fmla="*/ 349687 h 1302598"/>
                  <a:gd name="connsiteX945" fmla="*/ 685284 w 3417973"/>
                  <a:gd name="connsiteY945" fmla="*/ 357959 h 130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</a:cxnLst>
                <a:rect l="l" t="t" r="r" b="b"/>
                <a:pathLst>
                  <a:path w="3417973" h="1302598">
                    <a:moveTo>
                      <a:pt x="53673" y="947551"/>
                    </a:moveTo>
                    <a:cubicBezTo>
                      <a:pt x="49145" y="948200"/>
                      <a:pt x="44596" y="946519"/>
                      <a:pt x="41582" y="943082"/>
                    </a:cubicBezTo>
                    <a:cubicBezTo>
                      <a:pt x="39868" y="940610"/>
                      <a:pt x="34346" y="941561"/>
                      <a:pt x="29490" y="941941"/>
                    </a:cubicBezTo>
                    <a:cubicBezTo>
                      <a:pt x="30772" y="942650"/>
                      <a:pt x="31827" y="943704"/>
                      <a:pt x="32537" y="944984"/>
                    </a:cubicBezTo>
                    <a:cubicBezTo>
                      <a:pt x="35203" y="949738"/>
                      <a:pt x="21874" y="950308"/>
                      <a:pt x="26063" y="955918"/>
                    </a:cubicBezTo>
                    <a:cubicBezTo>
                      <a:pt x="30252" y="961528"/>
                      <a:pt x="16542" y="961908"/>
                      <a:pt x="16542" y="955918"/>
                    </a:cubicBezTo>
                    <a:cubicBezTo>
                      <a:pt x="16542" y="949928"/>
                      <a:pt x="2356" y="952971"/>
                      <a:pt x="2928" y="956869"/>
                    </a:cubicBezTo>
                    <a:cubicBezTo>
                      <a:pt x="3113" y="958508"/>
                      <a:pt x="2708" y="960160"/>
                      <a:pt x="1785" y="961528"/>
                    </a:cubicBezTo>
                    <a:lnTo>
                      <a:pt x="11877" y="965236"/>
                    </a:lnTo>
                    <a:cubicBezTo>
                      <a:pt x="29085" y="968051"/>
                      <a:pt x="46571" y="968785"/>
                      <a:pt x="63956" y="967423"/>
                    </a:cubicBezTo>
                    <a:cubicBezTo>
                      <a:pt x="63888" y="963005"/>
                      <a:pt x="64143" y="958588"/>
                      <a:pt x="64717" y="954207"/>
                    </a:cubicBezTo>
                    <a:cubicBezTo>
                      <a:pt x="64718" y="950594"/>
                      <a:pt x="56244" y="946220"/>
                      <a:pt x="53673" y="947551"/>
                    </a:cubicBezTo>
                    <a:close/>
                    <a:moveTo>
                      <a:pt x="911118" y="36112"/>
                    </a:moveTo>
                    <a:cubicBezTo>
                      <a:pt x="933587" y="33735"/>
                      <a:pt x="933016" y="21375"/>
                      <a:pt x="921115" y="18998"/>
                    </a:cubicBezTo>
                    <a:cubicBezTo>
                      <a:pt x="909214" y="16621"/>
                      <a:pt x="907500" y="26033"/>
                      <a:pt x="901597" y="25463"/>
                    </a:cubicBezTo>
                    <a:cubicBezTo>
                      <a:pt x="895695" y="24893"/>
                      <a:pt x="873035" y="29266"/>
                      <a:pt x="877891" y="34401"/>
                    </a:cubicBezTo>
                    <a:cubicBezTo>
                      <a:pt x="882746" y="39535"/>
                      <a:pt x="899788" y="37253"/>
                      <a:pt x="911118" y="36112"/>
                    </a:cubicBezTo>
                    <a:close/>
                    <a:moveTo>
                      <a:pt x="1025368" y="365185"/>
                    </a:moveTo>
                    <a:cubicBezTo>
                      <a:pt x="1033080" y="366326"/>
                      <a:pt x="1053930" y="362237"/>
                      <a:pt x="1056120" y="358054"/>
                    </a:cubicBezTo>
                    <a:cubicBezTo>
                      <a:pt x="1058310" y="353870"/>
                      <a:pt x="1047837" y="349211"/>
                      <a:pt x="1034222" y="349211"/>
                    </a:cubicBezTo>
                    <a:cubicBezTo>
                      <a:pt x="1020608" y="349211"/>
                      <a:pt x="1018799" y="364044"/>
                      <a:pt x="1025463" y="365090"/>
                    </a:cubicBezTo>
                    <a:close/>
                    <a:moveTo>
                      <a:pt x="1463326" y="62734"/>
                    </a:moveTo>
                    <a:cubicBezTo>
                      <a:pt x="1474655" y="67488"/>
                      <a:pt x="1470466" y="70436"/>
                      <a:pt x="1458565" y="70436"/>
                    </a:cubicBezTo>
                    <a:cubicBezTo>
                      <a:pt x="1446664" y="70436"/>
                      <a:pt x="1436572" y="74429"/>
                      <a:pt x="1444379" y="77567"/>
                    </a:cubicBezTo>
                    <a:cubicBezTo>
                      <a:pt x="1450282" y="79944"/>
                      <a:pt x="1449711" y="86409"/>
                      <a:pt x="1462183" y="89357"/>
                    </a:cubicBezTo>
                    <a:cubicBezTo>
                      <a:pt x="1474655" y="92304"/>
                      <a:pt x="1487032" y="82321"/>
                      <a:pt x="1485890" y="75190"/>
                    </a:cubicBezTo>
                    <a:cubicBezTo>
                      <a:pt x="1484747" y="68059"/>
                      <a:pt x="1529114" y="61593"/>
                      <a:pt x="1541015" y="58646"/>
                    </a:cubicBezTo>
                    <a:cubicBezTo>
                      <a:pt x="1552916" y="55699"/>
                      <a:pt x="1533303" y="43243"/>
                      <a:pt x="1546347" y="42102"/>
                    </a:cubicBezTo>
                    <a:cubicBezTo>
                      <a:pt x="1559391" y="40961"/>
                      <a:pt x="1554059" y="34971"/>
                      <a:pt x="1537969" y="32594"/>
                    </a:cubicBezTo>
                    <a:cubicBezTo>
                      <a:pt x="1521879" y="30217"/>
                      <a:pt x="1528448" y="16621"/>
                      <a:pt x="1523211" y="11867"/>
                    </a:cubicBezTo>
                    <a:cubicBezTo>
                      <a:pt x="1517975" y="7113"/>
                      <a:pt x="1514928" y="17762"/>
                      <a:pt x="1494173" y="21945"/>
                    </a:cubicBezTo>
                    <a:cubicBezTo>
                      <a:pt x="1473418" y="26129"/>
                      <a:pt x="1463326" y="31453"/>
                      <a:pt x="1471609" y="35542"/>
                    </a:cubicBezTo>
                    <a:cubicBezTo>
                      <a:pt x="1479892" y="39630"/>
                      <a:pt x="1471609" y="49708"/>
                      <a:pt x="1462754" y="49138"/>
                    </a:cubicBezTo>
                    <a:cubicBezTo>
                      <a:pt x="1453900" y="48567"/>
                      <a:pt x="1452091" y="57980"/>
                      <a:pt x="1463326" y="62639"/>
                    </a:cubicBezTo>
                    <a:close/>
                    <a:moveTo>
                      <a:pt x="1494744" y="79373"/>
                    </a:moveTo>
                    <a:cubicBezTo>
                      <a:pt x="1494744" y="85839"/>
                      <a:pt x="1475703" y="92304"/>
                      <a:pt x="1481129" y="97058"/>
                    </a:cubicBezTo>
                    <a:cubicBezTo>
                      <a:pt x="1486556" y="101812"/>
                      <a:pt x="1489984" y="100006"/>
                      <a:pt x="1495982" y="101242"/>
                    </a:cubicBezTo>
                    <a:cubicBezTo>
                      <a:pt x="1501980" y="102478"/>
                      <a:pt x="1504836" y="117215"/>
                      <a:pt x="1515024" y="114838"/>
                    </a:cubicBezTo>
                    <a:cubicBezTo>
                      <a:pt x="1525211" y="112461"/>
                      <a:pt x="1554725" y="126628"/>
                      <a:pt x="1572148" y="126628"/>
                    </a:cubicBezTo>
                    <a:cubicBezTo>
                      <a:pt x="1589572" y="126628"/>
                      <a:pt x="1591190" y="112461"/>
                      <a:pt x="1585858" y="111891"/>
                    </a:cubicBezTo>
                    <a:cubicBezTo>
                      <a:pt x="1580527" y="111320"/>
                      <a:pt x="1585287" y="103048"/>
                      <a:pt x="1594713" y="89357"/>
                    </a:cubicBezTo>
                    <a:cubicBezTo>
                      <a:pt x="1604138" y="75665"/>
                      <a:pt x="1565103" y="65587"/>
                      <a:pt x="1565103" y="76236"/>
                    </a:cubicBezTo>
                    <a:cubicBezTo>
                      <a:pt x="1565103" y="86885"/>
                      <a:pt x="1553869" y="73954"/>
                      <a:pt x="1550251" y="67393"/>
                    </a:cubicBezTo>
                    <a:cubicBezTo>
                      <a:pt x="1546633" y="60833"/>
                      <a:pt x="1494744" y="72718"/>
                      <a:pt x="1494744" y="79278"/>
                    </a:cubicBezTo>
                    <a:close/>
                    <a:moveTo>
                      <a:pt x="1198456" y="374122"/>
                    </a:moveTo>
                    <a:cubicBezTo>
                      <a:pt x="1207977" y="378876"/>
                      <a:pt x="1215023" y="377070"/>
                      <a:pt x="1213880" y="367657"/>
                    </a:cubicBezTo>
                    <a:cubicBezTo>
                      <a:pt x="1212738" y="358244"/>
                      <a:pt x="1190935" y="370224"/>
                      <a:pt x="1198456" y="373932"/>
                    </a:cubicBezTo>
                    <a:close/>
                    <a:moveTo>
                      <a:pt x="1447902" y="20804"/>
                    </a:moveTo>
                    <a:cubicBezTo>
                      <a:pt x="1450282" y="11962"/>
                      <a:pt x="1410961" y="15860"/>
                      <a:pt x="1421244" y="24417"/>
                    </a:cubicBezTo>
                    <a:cubicBezTo>
                      <a:pt x="1424862" y="27174"/>
                      <a:pt x="1445617" y="29551"/>
                      <a:pt x="1447902" y="20614"/>
                    </a:cubicBezTo>
                    <a:close/>
                    <a:moveTo>
                      <a:pt x="3191925" y="449711"/>
                    </a:moveTo>
                    <a:cubicBezTo>
                      <a:pt x="3203731" y="455606"/>
                      <a:pt x="3210967" y="442580"/>
                      <a:pt x="3220488" y="449045"/>
                    </a:cubicBezTo>
                    <a:cubicBezTo>
                      <a:pt x="3230008" y="455511"/>
                      <a:pt x="3253144" y="446098"/>
                      <a:pt x="3262569" y="444386"/>
                    </a:cubicBezTo>
                    <a:cubicBezTo>
                      <a:pt x="3271996" y="442675"/>
                      <a:pt x="3267330" y="430790"/>
                      <a:pt x="3240672" y="427177"/>
                    </a:cubicBezTo>
                    <a:cubicBezTo>
                      <a:pt x="3214014" y="423564"/>
                      <a:pt x="3179168" y="443341"/>
                      <a:pt x="3191925" y="449711"/>
                    </a:cubicBezTo>
                    <a:close/>
                    <a:moveTo>
                      <a:pt x="1586620" y="162664"/>
                    </a:moveTo>
                    <a:cubicBezTo>
                      <a:pt x="1594903" y="167418"/>
                      <a:pt x="1621562" y="156769"/>
                      <a:pt x="1639365" y="157339"/>
                    </a:cubicBezTo>
                    <a:cubicBezTo>
                      <a:pt x="1657169" y="157910"/>
                      <a:pt x="1706868" y="143743"/>
                      <a:pt x="1708677" y="134235"/>
                    </a:cubicBezTo>
                    <a:cubicBezTo>
                      <a:pt x="1710486" y="124727"/>
                      <a:pt x="1690302" y="125392"/>
                      <a:pt x="1682590" y="117120"/>
                    </a:cubicBezTo>
                    <a:cubicBezTo>
                      <a:pt x="1674878" y="108848"/>
                      <a:pt x="1657741" y="115884"/>
                      <a:pt x="1653551" y="123015"/>
                    </a:cubicBezTo>
                    <a:cubicBezTo>
                      <a:pt x="1649362" y="130146"/>
                      <a:pt x="1644697" y="123586"/>
                      <a:pt x="1655932" y="112366"/>
                    </a:cubicBezTo>
                    <a:cubicBezTo>
                      <a:pt x="1667166" y="101147"/>
                      <a:pt x="1644697" y="92209"/>
                      <a:pt x="1644126" y="99340"/>
                    </a:cubicBezTo>
                    <a:cubicBezTo>
                      <a:pt x="1643555" y="106471"/>
                      <a:pt x="1622799" y="100576"/>
                      <a:pt x="1622799" y="107042"/>
                    </a:cubicBezTo>
                    <a:cubicBezTo>
                      <a:pt x="1622799" y="113507"/>
                      <a:pt x="1615087" y="116550"/>
                      <a:pt x="1615659" y="123015"/>
                    </a:cubicBezTo>
                    <a:cubicBezTo>
                      <a:pt x="1616230" y="129481"/>
                      <a:pt x="1601377" y="119497"/>
                      <a:pt x="1600806" y="134235"/>
                    </a:cubicBezTo>
                    <a:cubicBezTo>
                      <a:pt x="1600235" y="148972"/>
                      <a:pt x="1577861" y="157720"/>
                      <a:pt x="1586620" y="162664"/>
                    </a:cubicBezTo>
                    <a:close/>
                    <a:moveTo>
                      <a:pt x="2351047" y="284557"/>
                    </a:moveTo>
                    <a:cubicBezTo>
                      <a:pt x="2357177" y="287817"/>
                      <a:pt x="2362611" y="292242"/>
                      <a:pt x="2367041" y="297583"/>
                    </a:cubicBezTo>
                    <a:cubicBezTo>
                      <a:pt x="2371707" y="302337"/>
                      <a:pt x="2389511" y="295206"/>
                      <a:pt x="2396652" y="292829"/>
                    </a:cubicBezTo>
                    <a:cubicBezTo>
                      <a:pt x="2403792" y="290452"/>
                      <a:pt x="2404363" y="303478"/>
                      <a:pt x="2415693" y="296442"/>
                    </a:cubicBezTo>
                    <a:cubicBezTo>
                      <a:pt x="2427023" y="289406"/>
                      <a:pt x="2438258" y="292829"/>
                      <a:pt x="2451301" y="292829"/>
                    </a:cubicBezTo>
                    <a:cubicBezTo>
                      <a:pt x="2464345" y="292829"/>
                      <a:pt x="2448921" y="276855"/>
                      <a:pt x="2449492" y="269819"/>
                    </a:cubicBezTo>
                    <a:cubicBezTo>
                      <a:pt x="2450063" y="262783"/>
                      <a:pt x="2464916" y="267442"/>
                      <a:pt x="2460155" y="273337"/>
                    </a:cubicBezTo>
                    <a:cubicBezTo>
                      <a:pt x="2455395" y="279232"/>
                      <a:pt x="2467296" y="292353"/>
                      <a:pt x="2486242" y="291688"/>
                    </a:cubicBezTo>
                    <a:cubicBezTo>
                      <a:pt x="2505189" y="291022"/>
                      <a:pt x="2491003" y="278662"/>
                      <a:pt x="2500428" y="274573"/>
                    </a:cubicBezTo>
                    <a:cubicBezTo>
                      <a:pt x="2509854" y="270485"/>
                      <a:pt x="2508711" y="265636"/>
                      <a:pt x="2495097" y="257364"/>
                    </a:cubicBezTo>
                    <a:cubicBezTo>
                      <a:pt x="2481482" y="249092"/>
                      <a:pt x="2463678" y="254416"/>
                      <a:pt x="2451872" y="249092"/>
                    </a:cubicBezTo>
                    <a:cubicBezTo>
                      <a:pt x="2440067" y="243767"/>
                      <a:pt x="2423976" y="243197"/>
                      <a:pt x="2423310" y="256223"/>
                    </a:cubicBezTo>
                    <a:cubicBezTo>
                      <a:pt x="2422643" y="269249"/>
                      <a:pt x="2397794" y="241961"/>
                      <a:pt x="2385227" y="237872"/>
                    </a:cubicBezTo>
                    <a:cubicBezTo>
                      <a:pt x="2372659" y="233784"/>
                      <a:pt x="2331434" y="274763"/>
                      <a:pt x="2351047" y="284557"/>
                    </a:cubicBezTo>
                    <a:close/>
                    <a:moveTo>
                      <a:pt x="2474817" y="360621"/>
                    </a:moveTo>
                    <a:cubicBezTo>
                      <a:pt x="2485480" y="358244"/>
                      <a:pt x="2467105" y="338752"/>
                      <a:pt x="2448730" y="335805"/>
                    </a:cubicBezTo>
                    <a:cubicBezTo>
                      <a:pt x="2430355" y="332857"/>
                      <a:pt x="2413218" y="347880"/>
                      <a:pt x="2415503" y="351113"/>
                    </a:cubicBezTo>
                    <a:cubicBezTo>
                      <a:pt x="2420930" y="358529"/>
                      <a:pt x="2464154" y="362713"/>
                      <a:pt x="2474912" y="360336"/>
                    </a:cubicBezTo>
                    <a:close/>
                    <a:moveTo>
                      <a:pt x="2427213" y="321543"/>
                    </a:moveTo>
                    <a:cubicBezTo>
                      <a:pt x="2427213" y="312700"/>
                      <a:pt x="2394843" y="324776"/>
                      <a:pt x="2408171" y="329244"/>
                    </a:cubicBezTo>
                    <a:cubicBezTo>
                      <a:pt x="2415598" y="331336"/>
                      <a:pt x="2427499" y="330100"/>
                      <a:pt x="2427499" y="321353"/>
                    </a:cubicBezTo>
                    <a:close/>
                    <a:moveTo>
                      <a:pt x="2530324" y="284271"/>
                    </a:moveTo>
                    <a:cubicBezTo>
                      <a:pt x="2544510" y="285507"/>
                      <a:pt x="2551650" y="299104"/>
                      <a:pt x="2578880" y="300815"/>
                    </a:cubicBezTo>
                    <a:cubicBezTo>
                      <a:pt x="2606110" y="302527"/>
                      <a:pt x="2626484" y="297297"/>
                      <a:pt x="2626484" y="291307"/>
                    </a:cubicBezTo>
                    <a:cubicBezTo>
                      <a:pt x="2626484" y="285317"/>
                      <a:pt x="2601635" y="276475"/>
                      <a:pt x="2593923" y="281229"/>
                    </a:cubicBezTo>
                    <a:cubicBezTo>
                      <a:pt x="2586211" y="285983"/>
                      <a:pt x="2580308" y="273527"/>
                      <a:pt x="2570787" y="276475"/>
                    </a:cubicBezTo>
                    <a:cubicBezTo>
                      <a:pt x="2561266" y="279422"/>
                      <a:pt x="2548318" y="278852"/>
                      <a:pt x="2543558" y="270580"/>
                    </a:cubicBezTo>
                    <a:cubicBezTo>
                      <a:pt x="2538797" y="262308"/>
                      <a:pt x="2523468" y="283321"/>
                      <a:pt x="2530609" y="283986"/>
                    </a:cubicBezTo>
                    <a:close/>
                    <a:moveTo>
                      <a:pt x="550755" y="43718"/>
                    </a:moveTo>
                    <a:cubicBezTo>
                      <a:pt x="564465" y="31263"/>
                      <a:pt x="582174" y="43148"/>
                      <a:pt x="584554" y="37253"/>
                    </a:cubicBezTo>
                    <a:cubicBezTo>
                      <a:pt x="586935" y="31358"/>
                      <a:pt x="559134" y="29551"/>
                      <a:pt x="549042" y="34876"/>
                    </a:cubicBezTo>
                    <a:cubicBezTo>
                      <a:pt x="538950" y="40200"/>
                      <a:pt x="515338" y="35922"/>
                      <a:pt x="518194" y="42577"/>
                    </a:cubicBezTo>
                    <a:cubicBezTo>
                      <a:pt x="526871" y="51871"/>
                      <a:pt x="541448" y="52382"/>
                      <a:pt x="550756" y="43718"/>
                    </a:cubicBezTo>
                    <a:close/>
                    <a:moveTo>
                      <a:pt x="2470152" y="1043962"/>
                    </a:moveTo>
                    <a:cubicBezTo>
                      <a:pt x="2463583" y="1026753"/>
                      <a:pt x="2479673" y="1010209"/>
                      <a:pt x="2467772" y="1001271"/>
                    </a:cubicBezTo>
                    <a:cubicBezTo>
                      <a:pt x="2455871" y="992334"/>
                      <a:pt x="2460631" y="974078"/>
                      <a:pt x="2454728" y="977596"/>
                    </a:cubicBezTo>
                    <a:cubicBezTo>
                      <a:pt x="2448826" y="981114"/>
                      <a:pt x="2454728" y="997183"/>
                      <a:pt x="2445208" y="998324"/>
                    </a:cubicBezTo>
                    <a:cubicBezTo>
                      <a:pt x="2435687" y="999465"/>
                      <a:pt x="2444636" y="1008402"/>
                      <a:pt x="2441114" y="1020287"/>
                    </a:cubicBezTo>
                    <a:cubicBezTo>
                      <a:pt x="2439048" y="1033855"/>
                      <a:pt x="2441313" y="1047727"/>
                      <a:pt x="2447588" y="1059936"/>
                    </a:cubicBezTo>
                    <a:cubicBezTo>
                      <a:pt x="2452348" y="1070490"/>
                      <a:pt x="2441114" y="1127348"/>
                      <a:pt x="2445874" y="1136856"/>
                    </a:cubicBezTo>
                    <a:cubicBezTo>
                      <a:pt x="2450635" y="1146364"/>
                      <a:pt x="2438067" y="1188199"/>
                      <a:pt x="2442256" y="1193048"/>
                    </a:cubicBezTo>
                    <a:cubicBezTo>
                      <a:pt x="2449397" y="1201320"/>
                      <a:pt x="2444636" y="1181829"/>
                      <a:pt x="2455300" y="1180022"/>
                    </a:cubicBezTo>
                    <a:cubicBezTo>
                      <a:pt x="2465963" y="1178216"/>
                      <a:pt x="2465963" y="1191812"/>
                      <a:pt x="2472532" y="1194855"/>
                    </a:cubicBezTo>
                    <a:cubicBezTo>
                      <a:pt x="2479102" y="1197897"/>
                      <a:pt x="2474912" y="1175839"/>
                      <a:pt x="2468914" y="1177075"/>
                    </a:cubicBezTo>
                    <a:cubicBezTo>
                      <a:pt x="2462916" y="1178311"/>
                      <a:pt x="2458251" y="1162908"/>
                      <a:pt x="2455300" y="1153400"/>
                    </a:cubicBezTo>
                    <a:cubicBezTo>
                      <a:pt x="2452348" y="1143892"/>
                      <a:pt x="2461202" y="1132672"/>
                      <a:pt x="2461202" y="1120882"/>
                    </a:cubicBezTo>
                    <a:cubicBezTo>
                      <a:pt x="2461202" y="1109092"/>
                      <a:pt x="2476055" y="1109568"/>
                      <a:pt x="2484909" y="1118505"/>
                    </a:cubicBezTo>
                    <a:cubicBezTo>
                      <a:pt x="2493764" y="1127443"/>
                      <a:pt x="2495001" y="1121453"/>
                      <a:pt x="2491479" y="1114892"/>
                    </a:cubicBezTo>
                    <a:cubicBezTo>
                      <a:pt x="2487956" y="1108332"/>
                      <a:pt x="2476626" y="1060982"/>
                      <a:pt x="2470152" y="1043962"/>
                    </a:cubicBezTo>
                    <a:close/>
                    <a:moveTo>
                      <a:pt x="606452" y="38394"/>
                    </a:moveTo>
                    <a:cubicBezTo>
                      <a:pt x="614735" y="44289"/>
                      <a:pt x="583412" y="42577"/>
                      <a:pt x="579223" y="48472"/>
                    </a:cubicBezTo>
                    <a:cubicBezTo>
                      <a:pt x="575033" y="54367"/>
                      <a:pt x="556849" y="52276"/>
                      <a:pt x="560181" y="59121"/>
                    </a:cubicBezTo>
                    <a:cubicBezTo>
                      <a:pt x="563513" y="65967"/>
                      <a:pt x="593313" y="66823"/>
                      <a:pt x="593313" y="60928"/>
                    </a:cubicBezTo>
                    <a:cubicBezTo>
                      <a:pt x="593313" y="55033"/>
                      <a:pt x="608737" y="60262"/>
                      <a:pt x="609308" y="54938"/>
                    </a:cubicBezTo>
                    <a:cubicBezTo>
                      <a:pt x="609880" y="49613"/>
                      <a:pt x="616449" y="43718"/>
                      <a:pt x="633015" y="42577"/>
                    </a:cubicBezTo>
                    <a:cubicBezTo>
                      <a:pt x="649581" y="41436"/>
                      <a:pt x="649677" y="35446"/>
                      <a:pt x="634253" y="28315"/>
                    </a:cubicBezTo>
                    <a:cubicBezTo>
                      <a:pt x="618829" y="21184"/>
                      <a:pt x="598169" y="32499"/>
                      <a:pt x="606452" y="38394"/>
                    </a:cubicBezTo>
                    <a:close/>
                    <a:moveTo>
                      <a:pt x="581032" y="516552"/>
                    </a:moveTo>
                    <a:cubicBezTo>
                      <a:pt x="597027" y="531385"/>
                      <a:pt x="610641" y="510087"/>
                      <a:pt x="618353" y="508851"/>
                    </a:cubicBezTo>
                    <a:cubicBezTo>
                      <a:pt x="626065" y="507615"/>
                      <a:pt x="613593" y="499343"/>
                      <a:pt x="600549" y="495825"/>
                    </a:cubicBezTo>
                    <a:cubicBezTo>
                      <a:pt x="587506" y="492307"/>
                      <a:pt x="568940" y="505428"/>
                      <a:pt x="581032" y="516552"/>
                    </a:cubicBezTo>
                    <a:close/>
                    <a:moveTo>
                      <a:pt x="3419758" y="617432"/>
                    </a:moveTo>
                    <a:cubicBezTo>
                      <a:pt x="3408628" y="612345"/>
                      <a:pt x="3398552" y="605217"/>
                      <a:pt x="3390053" y="596420"/>
                    </a:cubicBezTo>
                    <a:cubicBezTo>
                      <a:pt x="3385388" y="589669"/>
                      <a:pt x="3362538" y="586341"/>
                      <a:pt x="3362538" y="589954"/>
                    </a:cubicBezTo>
                    <a:cubicBezTo>
                      <a:pt x="3362538" y="593567"/>
                      <a:pt x="3355112" y="589099"/>
                      <a:pt x="3353017" y="585200"/>
                    </a:cubicBezTo>
                    <a:cubicBezTo>
                      <a:pt x="3350923" y="581302"/>
                      <a:pt x="3327216" y="580731"/>
                      <a:pt x="3326930" y="585200"/>
                    </a:cubicBezTo>
                    <a:cubicBezTo>
                      <a:pt x="3326645" y="589669"/>
                      <a:pt x="3332548" y="589669"/>
                      <a:pt x="3336451" y="594708"/>
                    </a:cubicBezTo>
                    <a:cubicBezTo>
                      <a:pt x="3340355" y="599748"/>
                      <a:pt x="3331691" y="602029"/>
                      <a:pt x="3333500" y="607354"/>
                    </a:cubicBezTo>
                    <a:cubicBezTo>
                      <a:pt x="3335309" y="612678"/>
                      <a:pt x="3324645" y="604692"/>
                      <a:pt x="3320742" y="601744"/>
                    </a:cubicBezTo>
                    <a:cubicBezTo>
                      <a:pt x="3316838" y="598797"/>
                      <a:pt x="3318647" y="587292"/>
                      <a:pt x="3319885" y="581302"/>
                    </a:cubicBezTo>
                    <a:cubicBezTo>
                      <a:pt x="3321123" y="575312"/>
                      <a:pt x="3313030" y="576548"/>
                      <a:pt x="3312173" y="570653"/>
                    </a:cubicBezTo>
                    <a:cubicBezTo>
                      <a:pt x="3311316" y="564758"/>
                      <a:pt x="3284658" y="552683"/>
                      <a:pt x="3273328" y="547929"/>
                    </a:cubicBezTo>
                    <a:cubicBezTo>
                      <a:pt x="3261998" y="543175"/>
                      <a:pt x="3247622" y="538991"/>
                      <a:pt x="3243718" y="533096"/>
                    </a:cubicBezTo>
                    <a:cubicBezTo>
                      <a:pt x="3239815" y="527201"/>
                      <a:pt x="3219726" y="526631"/>
                      <a:pt x="3212014" y="518644"/>
                    </a:cubicBezTo>
                    <a:cubicBezTo>
                      <a:pt x="3195351" y="506799"/>
                      <a:pt x="3176207" y="498897"/>
                      <a:pt x="3156031" y="495540"/>
                    </a:cubicBezTo>
                    <a:cubicBezTo>
                      <a:pt x="3141560" y="494684"/>
                      <a:pt x="3144797" y="486697"/>
                      <a:pt x="3137656" y="487838"/>
                    </a:cubicBezTo>
                    <a:cubicBezTo>
                      <a:pt x="3121924" y="488522"/>
                      <a:pt x="3106162" y="487918"/>
                      <a:pt x="3090528" y="486032"/>
                    </a:cubicBezTo>
                    <a:cubicBezTo>
                      <a:pt x="3081007" y="484605"/>
                      <a:pt x="3079008" y="491736"/>
                      <a:pt x="3072153" y="488979"/>
                    </a:cubicBezTo>
                    <a:cubicBezTo>
                      <a:pt x="3065298" y="486222"/>
                      <a:pt x="3030071" y="473671"/>
                      <a:pt x="3025977" y="478330"/>
                    </a:cubicBezTo>
                    <a:cubicBezTo>
                      <a:pt x="3021884" y="482989"/>
                      <a:pt x="3023597" y="489930"/>
                      <a:pt x="3019408" y="491071"/>
                    </a:cubicBezTo>
                    <a:cubicBezTo>
                      <a:pt x="3015219" y="492212"/>
                      <a:pt x="3019408" y="498202"/>
                      <a:pt x="3028929" y="507044"/>
                    </a:cubicBezTo>
                    <a:cubicBezTo>
                      <a:pt x="3038450" y="515887"/>
                      <a:pt x="3032737" y="522733"/>
                      <a:pt x="3023883" y="526631"/>
                    </a:cubicBezTo>
                    <a:cubicBezTo>
                      <a:pt x="3013473" y="528820"/>
                      <a:pt x="3002737" y="524776"/>
                      <a:pt x="2996367" y="516267"/>
                    </a:cubicBezTo>
                    <a:cubicBezTo>
                      <a:pt x="2991893" y="509421"/>
                      <a:pt x="2979802" y="512369"/>
                      <a:pt x="2976755" y="503526"/>
                    </a:cubicBezTo>
                    <a:cubicBezTo>
                      <a:pt x="2973708" y="494684"/>
                      <a:pt x="2980373" y="493163"/>
                      <a:pt x="2986276" y="498202"/>
                    </a:cubicBezTo>
                    <a:cubicBezTo>
                      <a:pt x="2990541" y="501273"/>
                      <a:pt x="2996492" y="500309"/>
                      <a:pt x="2999567" y="496049"/>
                    </a:cubicBezTo>
                    <a:cubicBezTo>
                      <a:pt x="3000315" y="495013"/>
                      <a:pt x="3000846" y="493837"/>
                      <a:pt x="3001128" y="492592"/>
                    </a:cubicBezTo>
                    <a:cubicBezTo>
                      <a:pt x="3001985" y="486032"/>
                      <a:pt x="2985133" y="481658"/>
                      <a:pt x="2975898" y="482228"/>
                    </a:cubicBezTo>
                    <a:cubicBezTo>
                      <a:pt x="2966663" y="482799"/>
                      <a:pt x="2961712" y="495540"/>
                      <a:pt x="2952191" y="501244"/>
                    </a:cubicBezTo>
                    <a:cubicBezTo>
                      <a:pt x="2942670" y="506949"/>
                      <a:pt x="2906015" y="499153"/>
                      <a:pt x="2902111" y="495635"/>
                    </a:cubicBezTo>
                    <a:cubicBezTo>
                      <a:pt x="2898208" y="492117"/>
                      <a:pt x="2846986" y="495635"/>
                      <a:pt x="2841655" y="499153"/>
                    </a:cubicBezTo>
                    <a:cubicBezTo>
                      <a:pt x="2836323" y="502671"/>
                      <a:pt x="2840226" y="516647"/>
                      <a:pt x="2837561" y="518169"/>
                    </a:cubicBezTo>
                    <a:cubicBezTo>
                      <a:pt x="2834895" y="519690"/>
                      <a:pt x="2832229" y="502195"/>
                      <a:pt x="2832229" y="499153"/>
                    </a:cubicBezTo>
                    <a:cubicBezTo>
                      <a:pt x="2832229" y="496110"/>
                      <a:pt x="2825945" y="493543"/>
                      <a:pt x="2816805" y="493543"/>
                    </a:cubicBezTo>
                    <a:cubicBezTo>
                      <a:pt x="2807665" y="493543"/>
                      <a:pt x="2802238" y="493543"/>
                      <a:pt x="2806141" y="489359"/>
                    </a:cubicBezTo>
                    <a:cubicBezTo>
                      <a:pt x="2810045" y="485176"/>
                      <a:pt x="2802524" y="481658"/>
                      <a:pt x="2809664" y="476619"/>
                    </a:cubicBezTo>
                    <a:cubicBezTo>
                      <a:pt x="2816805" y="471579"/>
                      <a:pt x="2796621" y="455986"/>
                      <a:pt x="2777103" y="448095"/>
                    </a:cubicBezTo>
                    <a:cubicBezTo>
                      <a:pt x="2757586" y="440203"/>
                      <a:pt x="2713123" y="444767"/>
                      <a:pt x="2700937" y="448095"/>
                    </a:cubicBezTo>
                    <a:cubicBezTo>
                      <a:pt x="2685486" y="450575"/>
                      <a:pt x="2669822" y="451467"/>
                      <a:pt x="2654190" y="450757"/>
                    </a:cubicBezTo>
                    <a:cubicBezTo>
                      <a:pt x="2642860" y="450757"/>
                      <a:pt x="2652095" y="446288"/>
                      <a:pt x="2648858" y="441249"/>
                    </a:cubicBezTo>
                    <a:cubicBezTo>
                      <a:pt x="2645621" y="436210"/>
                      <a:pt x="2626294" y="429459"/>
                      <a:pt x="2623628" y="433833"/>
                    </a:cubicBezTo>
                    <a:cubicBezTo>
                      <a:pt x="2620962" y="438206"/>
                      <a:pt x="2615916" y="433833"/>
                      <a:pt x="2615916" y="430600"/>
                    </a:cubicBezTo>
                    <a:cubicBezTo>
                      <a:pt x="2615916" y="427367"/>
                      <a:pt x="2597826" y="421092"/>
                      <a:pt x="2590781" y="422328"/>
                    </a:cubicBezTo>
                    <a:cubicBezTo>
                      <a:pt x="2583735" y="423564"/>
                      <a:pt x="2580403" y="415767"/>
                      <a:pt x="2588686" y="415767"/>
                    </a:cubicBezTo>
                    <a:cubicBezTo>
                      <a:pt x="2596969" y="415767"/>
                      <a:pt x="2611155" y="417574"/>
                      <a:pt x="2604967" y="408161"/>
                    </a:cubicBezTo>
                    <a:cubicBezTo>
                      <a:pt x="2598778" y="398748"/>
                      <a:pt x="2545367" y="395705"/>
                      <a:pt x="2540416" y="397512"/>
                    </a:cubicBezTo>
                    <a:cubicBezTo>
                      <a:pt x="2535465" y="399318"/>
                      <a:pt x="2540416" y="406069"/>
                      <a:pt x="2528515" y="417003"/>
                    </a:cubicBezTo>
                    <a:cubicBezTo>
                      <a:pt x="2516614" y="427938"/>
                      <a:pt x="2505665" y="420521"/>
                      <a:pt x="2507188" y="415197"/>
                    </a:cubicBezTo>
                    <a:cubicBezTo>
                      <a:pt x="2508711" y="409872"/>
                      <a:pt x="2522897" y="410823"/>
                      <a:pt x="2522897" y="405689"/>
                    </a:cubicBezTo>
                    <a:cubicBezTo>
                      <a:pt x="2522897" y="400554"/>
                      <a:pt x="2503284" y="403312"/>
                      <a:pt x="2500428" y="398843"/>
                    </a:cubicBezTo>
                    <a:cubicBezTo>
                      <a:pt x="2497572" y="394374"/>
                      <a:pt x="2504522" y="391427"/>
                      <a:pt x="2511663" y="393519"/>
                    </a:cubicBezTo>
                    <a:cubicBezTo>
                      <a:pt x="2518803" y="395610"/>
                      <a:pt x="2530704" y="396751"/>
                      <a:pt x="2531752" y="393519"/>
                    </a:cubicBezTo>
                    <a:cubicBezTo>
                      <a:pt x="2532799" y="390286"/>
                      <a:pt x="2524421" y="389715"/>
                      <a:pt x="2512710" y="387624"/>
                    </a:cubicBezTo>
                    <a:cubicBezTo>
                      <a:pt x="2500999" y="385532"/>
                      <a:pt x="2472152" y="378686"/>
                      <a:pt x="2457013" y="380207"/>
                    </a:cubicBezTo>
                    <a:cubicBezTo>
                      <a:pt x="2441876" y="381729"/>
                      <a:pt x="2435116" y="374598"/>
                      <a:pt x="2426832" y="374027"/>
                    </a:cubicBezTo>
                    <a:cubicBezTo>
                      <a:pt x="2418549" y="373457"/>
                      <a:pt x="2418454" y="378401"/>
                      <a:pt x="2422357" y="383535"/>
                    </a:cubicBezTo>
                    <a:cubicBezTo>
                      <a:pt x="2426261" y="388669"/>
                      <a:pt x="2414360" y="391237"/>
                      <a:pt x="2404553" y="389715"/>
                    </a:cubicBezTo>
                    <a:cubicBezTo>
                      <a:pt x="2394747" y="388194"/>
                      <a:pt x="2380561" y="395040"/>
                      <a:pt x="2386178" y="402171"/>
                    </a:cubicBezTo>
                    <a:cubicBezTo>
                      <a:pt x="2391796" y="409302"/>
                      <a:pt x="2397413" y="400079"/>
                      <a:pt x="2402173" y="402171"/>
                    </a:cubicBezTo>
                    <a:cubicBezTo>
                      <a:pt x="2406934" y="404263"/>
                      <a:pt x="2389796" y="409587"/>
                      <a:pt x="2396842" y="412820"/>
                    </a:cubicBezTo>
                    <a:cubicBezTo>
                      <a:pt x="2403887" y="416053"/>
                      <a:pt x="2402745" y="422898"/>
                      <a:pt x="2403126" y="426416"/>
                    </a:cubicBezTo>
                    <a:cubicBezTo>
                      <a:pt x="2403506" y="429934"/>
                      <a:pt x="2391225" y="431741"/>
                      <a:pt x="2386845" y="426416"/>
                    </a:cubicBezTo>
                    <a:cubicBezTo>
                      <a:pt x="2382465" y="421092"/>
                      <a:pt x="2376086" y="425846"/>
                      <a:pt x="2367803" y="425275"/>
                    </a:cubicBezTo>
                    <a:cubicBezTo>
                      <a:pt x="2359520" y="424705"/>
                      <a:pt x="2353331" y="428508"/>
                      <a:pt x="2362186" y="429744"/>
                    </a:cubicBezTo>
                    <a:cubicBezTo>
                      <a:pt x="2371041" y="430980"/>
                      <a:pt x="2374087" y="436495"/>
                      <a:pt x="2362186" y="437731"/>
                    </a:cubicBezTo>
                    <a:cubicBezTo>
                      <a:pt x="2350285" y="438967"/>
                      <a:pt x="2353331" y="426702"/>
                      <a:pt x="2346191" y="428223"/>
                    </a:cubicBezTo>
                    <a:cubicBezTo>
                      <a:pt x="2339050" y="429744"/>
                      <a:pt x="2323722" y="422613"/>
                      <a:pt x="2315343" y="422898"/>
                    </a:cubicBezTo>
                    <a:cubicBezTo>
                      <a:pt x="2306965" y="423184"/>
                      <a:pt x="2303252" y="429744"/>
                      <a:pt x="2292303" y="430600"/>
                    </a:cubicBezTo>
                    <a:cubicBezTo>
                      <a:pt x="2281073" y="430985"/>
                      <a:pt x="2270160" y="426839"/>
                      <a:pt x="2262027" y="419095"/>
                    </a:cubicBezTo>
                    <a:cubicBezTo>
                      <a:pt x="2257647" y="413105"/>
                      <a:pt x="2256124" y="411394"/>
                      <a:pt x="2250793" y="418144"/>
                    </a:cubicBezTo>
                    <a:cubicBezTo>
                      <a:pt x="2245461" y="424895"/>
                      <a:pt x="2245175" y="438016"/>
                      <a:pt x="2239843" y="438872"/>
                    </a:cubicBezTo>
                    <a:cubicBezTo>
                      <a:pt x="2234512" y="439728"/>
                      <a:pt x="2232418" y="451327"/>
                      <a:pt x="2227086" y="454275"/>
                    </a:cubicBezTo>
                    <a:cubicBezTo>
                      <a:pt x="2221754" y="457222"/>
                      <a:pt x="2221468" y="449806"/>
                      <a:pt x="2214613" y="450376"/>
                    </a:cubicBezTo>
                    <a:cubicBezTo>
                      <a:pt x="2207758" y="450947"/>
                      <a:pt x="2186051" y="429744"/>
                      <a:pt x="2184718" y="423469"/>
                    </a:cubicBezTo>
                    <a:cubicBezTo>
                      <a:pt x="2183385" y="417194"/>
                      <a:pt x="2169866" y="405404"/>
                      <a:pt x="2166343" y="403122"/>
                    </a:cubicBezTo>
                    <a:cubicBezTo>
                      <a:pt x="2162820" y="400840"/>
                      <a:pt x="2169866" y="399509"/>
                      <a:pt x="2174340" y="403122"/>
                    </a:cubicBezTo>
                    <a:cubicBezTo>
                      <a:pt x="2178413" y="406608"/>
                      <a:pt x="2184234" y="407178"/>
                      <a:pt x="2188907" y="404548"/>
                    </a:cubicBezTo>
                    <a:cubicBezTo>
                      <a:pt x="2193287" y="402171"/>
                      <a:pt x="2192715" y="391237"/>
                      <a:pt x="2185003" y="390951"/>
                    </a:cubicBezTo>
                    <a:cubicBezTo>
                      <a:pt x="2177292" y="390666"/>
                      <a:pt x="2180243" y="384201"/>
                      <a:pt x="2184147" y="382965"/>
                    </a:cubicBezTo>
                    <a:cubicBezTo>
                      <a:pt x="2188050" y="381729"/>
                      <a:pt x="2175293" y="370224"/>
                      <a:pt x="2179958" y="369083"/>
                    </a:cubicBezTo>
                    <a:cubicBezTo>
                      <a:pt x="2184623" y="367942"/>
                      <a:pt x="2182623" y="362808"/>
                      <a:pt x="2176149" y="361952"/>
                    </a:cubicBezTo>
                    <a:cubicBezTo>
                      <a:pt x="2169675" y="361096"/>
                      <a:pt x="2162820" y="355772"/>
                      <a:pt x="2162534" y="352444"/>
                    </a:cubicBezTo>
                    <a:cubicBezTo>
                      <a:pt x="2162249" y="349116"/>
                      <a:pt x="2134639" y="348070"/>
                      <a:pt x="2135781" y="352444"/>
                    </a:cubicBezTo>
                    <a:cubicBezTo>
                      <a:pt x="2136923" y="356818"/>
                      <a:pt x="2126927" y="355677"/>
                      <a:pt x="2128450" y="351778"/>
                    </a:cubicBezTo>
                    <a:cubicBezTo>
                      <a:pt x="2129973" y="347880"/>
                      <a:pt x="2118929" y="349116"/>
                      <a:pt x="2105600" y="345598"/>
                    </a:cubicBezTo>
                    <a:cubicBezTo>
                      <a:pt x="2092271" y="342080"/>
                      <a:pt x="2092271" y="332857"/>
                      <a:pt x="2087796" y="332287"/>
                    </a:cubicBezTo>
                    <a:cubicBezTo>
                      <a:pt x="2083321" y="331716"/>
                      <a:pt x="2084845" y="345028"/>
                      <a:pt x="2078275" y="341795"/>
                    </a:cubicBezTo>
                    <a:cubicBezTo>
                      <a:pt x="2074622" y="339821"/>
                      <a:pt x="2070057" y="341178"/>
                      <a:pt x="2068081" y="344827"/>
                    </a:cubicBezTo>
                    <a:cubicBezTo>
                      <a:pt x="2066837" y="347122"/>
                      <a:pt x="2066876" y="349898"/>
                      <a:pt x="2068183" y="352159"/>
                    </a:cubicBezTo>
                    <a:cubicBezTo>
                      <a:pt x="2071706" y="359765"/>
                      <a:pt x="2068183" y="361001"/>
                      <a:pt x="2068183" y="367181"/>
                    </a:cubicBezTo>
                    <a:cubicBezTo>
                      <a:pt x="2068183" y="373362"/>
                      <a:pt x="2063994" y="370794"/>
                      <a:pt x="2056282" y="368132"/>
                    </a:cubicBezTo>
                    <a:cubicBezTo>
                      <a:pt x="2048571" y="365470"/>
                      <a:pt x="2048571" y="374598"/>
                      <a:pt x="2032004" y="370509"/>
                    </a:cubicBezTo>
                    <a:cubicBezTo>
                      <a:pt x="2015438" y="366421"/>
                      <a:pt x="2008012" y="370509"/>
                      <a:pt x="2005060" y="365470"/>
                    </a:cubicBezTo>
                    <a:cubicBezTo>
                      <a:pt x="2002109" y="360431"/>
                      <a:pt x="1997063" y="359480"/>
                      <a:pt x="1996491" y="363949"/>
                    </a:cubicBezTo>
                    <a:cubicBezTo>
                      <a:pt x="1995920" y="368417"/>
                      <a:pt x="1970404" y="366611"/>
                      <a:pt x="1967929" y="360145"/>
                    </a:cubicBezTo>
                    <a:cubicBezTo>
                      <a:pt x="1965453" y="353680"/>
                      <a:pt x="1972404" y="352444"/>
                      <a:pt x="1976212" y="350637"/>
                    </a:cubicBezTo>
                    <a:cubicBezTo>
                      <a:pt x="1980021" y="348831"/>
                      <a:pt x="1972118" y="346169"/>
                      <a:pt x="1958217" y="347119"/>
                    </a:cubicBezTo>
                    <a:cubicBezTo>
                      <a:pt x="1944317" y="348070"/>
                      <a:pt x="1935368" y="339988"/>
                      <a:pt x="1921182" y="341415"/>
                    </a:cubicBezTo>
                    <a:cubicBezTo>
                      <a:pt x="1904254" y="342674"/>
                      <a:pt x="1887408" y="344864"/>
                      <a:pt x="1870722" y="347975"/>
                    </a:cubicBezTo>
                    <a:cubicBezTo>
                      <a:pt x="1866342" y="350067"/>
                      <a:pt x="1874910" y="358054"/>
                      <a:pt x="1868056" y="358624"/>
                    </a:cubicBezTo>
                    <a:cubicBezTo>
                      <a:pt x="1861200" y="359195"/>
                      <a:pt x="1866056" y="345598"/>
                      <a:pt x="1864818" y="339133"/>
                    </a:cubicBezTo>
                    <a:cubicBezTo>
                      <a:pt x="1863581" y="332667"/>
                      <a:pt x="1853298" y="331716"/>
                      <a:pt x="1854726" y="336756"/>
                    </a:cubicBezTo>
                    <a:cubicBezTo>
                      <a:pt x="1856155" y="341795"/>
                      <a:pt x="1838446" y="343506"/>
                      <a:pt x="1834066" y="339703"/>
                    </a:cubicBezTo>
                    <a:cubicBezTo>
                      <a:pt x="1827425" y="333939"/>
                      <a:pt x="1819488" y="329862"/>
                      <a:pt x="1810931" y="327818"/>
                    </a:cubicBezTo>
                    <a:cubicBezTo>
                      <a:pt x="1799410" y="324871"/>
                      <a:pt x="1785129" y="337326"/>
                      <a:pt x="1788366" y="340844"/>
                    </a:cubicBezTo>
                    <a:cubicBezTo>
                      <a:pt x="1791603" y="344362"/>
                      <a:pt x="1800267" y="341795"/>
                      <a:pt x="1800553" y="344172"/>
                    </a:cubicBezTo>
                    <a:cubicBezTo>
                      <a:pt x="1801124" y="349021"/>
                      <a:pt x="1775989" y="347119"/>
                      <a:pt x="1775989" y="351208"/>
                    </a:cubicBezTo>
                    <a:cubicBezTo>
                      <a:pt x="1775989" y="355296"/>
                      <a:pt x="1752568" y="360716"/>
                      <a:pt x="1745427" y="361857"/>
                    </a:cubicBezTo>
                    <a:cubicBezTo>
                      <a:pt x="1726386" y="364329"/>
                      <a:pt x="1721721" y="364234"/>
                      <a:pt x="1712581" y="371935"/>
                    </a:cubicBezTo>
                    <a:cubicBezTo>
                      <a:pt x="1703441" y="379637"/>
                      <a:pt x="1710486" y="365185"/>
                      <a:pt x="1717627" y="358054"/>
                    </a:cubicBezTo>
                    <a:cubicBezTo>
                      <a:pt x="1724767" y="350923"/>
                      <a:pt x="1732098" y="353870"/>
                      <a:pt x="1736668" y="348546"/>
                    </a:cubicBezTo>
                    <a:cubicBezTo>
                      <a:pt x="1741238" y="343221"/>
                      <a:pt x="1747332" y="343506"/>
                      <a:pt x="1758566" y="341700"/>
                    </a:cubicBezTo>
                    <a:cubicBezTo>
                      <a:pt x="1769801" y="339893"/>
                      <a:pt x="1769230" y="333428"/>
                      <a:pt x="1774561" y="331051"/>
                    </a:cubicBezTo>
                    <a:cubicBezTo>
                      <a:pt x="1779893" y="328674"/>
                      <a:pt x="1792936" y="323730"/>
                      <a:pt x="1795316" y="318405"/>
                    </a:cubicBezTo>
                    <a:cubicBezTo>
                      <a:pt x="1797697" y="313081"/>
                      <a:pt x="1823879" y="304143"/>
                      <a:pt x="1829686" y="304428"/>
                    </a:cubicBezTo>
                    <a:cubicBezTo>
                      <a:pt x="1835495" y="304714"/>
                      <a:pt x="1836161" y="293779"/>
                      <a:pt x="1839207" y="293779"/>
                    </a:cubicBezTo>
                    <a:cubicBezTo>
                      <a:pt x="1847580" y="291286"/>
                      <a:pt x="1855732" y="288106"/>
                      <a:pt x="1863581" y="284271"/>
                    </a:cubicBezTo>
                    <a:cubicBezTo>
                      <a:pt x="1868684" y="282179"/>
                      <a:pt x="1872304" y="277553"/>
                      <a:pt x="1873101" y="272101"/>
                    </a:cubicBezTo>
                    <a:cubicBezTo>
                      <a:pt x="1873101" y="268298"/>
                      <a:pt x="1865104" y="268868"/>
                      <a:pt x="1864247" y="265350"/>
                    </a:cubicBezTo>
                    <a:cubicBezTo>
                      <a:pt x="1863391" y="261832"/>
                      <a:pt x="1868056" y="264114"/>
                      <a:pt x="1874244" y="261737"/>
                    </a:cubicBezTo>
                    <a:cubicBezTo>
                      <a:pt x="1880433" y="259360"/>
                      <a:pt x="1874244" y="251088"/>
                      <a:pt x="1869293" y="252229"/>
                    </a:cubicBezTo>
                    <a:cubicBezTo>
                      <a:pt x="1864342" y="253370"/>
                      <a:pt x="1871959" y="247761"/>
                      <a:pt x="1867484" y="242721"/>
                    </a:cubicBezTo>
                    <a:cubicBezTo>
                      <a:pt x="1863009" y="237682"/>
                      <a:pt x="1854155" y="245954"/>
                      <a:pt x="1854441" y="240344"/>
                    </a:cubicBezTo>
                    <a:cubicBezTo>
                      <a:pt x="1855184" y="234589"/>
                      <a:pt x="1853684" y="228768"/>
                      <a:pt x="1850252" y="224086"/>
                    </a:cubicBezTo>
                    <a:cubicBezTo>
                      <a:pt x="1846729" y="220568"/>
                      <a:pt x="1840731" y="230266"/>
                      <a:pt x="1832828" y="224656"/>
                    </a:cubicBezTo>
                    <a:cubicBezTo>
                      <a:pt x="1824926" y="219046"/>
                      <a:pt x="1803124" y="214768"/>
                      <a:pt x="1803124" y="216764"/>
                    </a:cubicBezTo>
                    <a:cubicBezTo>
                      <a:pt x="1803124" y="218761"/>
                      <a:pt x="1792746" y="213151"/>
                      <a:pt x="1790651" y="215528"/>
                    </a:cubicBezTo>
                    <a:cubicBezTo>
                      <a:pt x="1782633" y="217721"/>
                      <a:pt x="1774199" y="217917"/>
                      <a:pt x="1766087" y="216099"/>
                    </a:cubicBezTo>
                    <a:cubicBezTo>
                      <a:pt x="1760756" y="214673"/>
                      <a:pt x="1753330" y="218191"/>
                      <a:pt x="1753044" y="223515"/>
                    </a:cubicBezTo>
                    <a:cubicBezTo>
                      <a:pt x="1752759" y="228840"/>
                      <a:pt x="1731717" y="226843"/>
                      <a:pt x="1727814" y="225892"/>
                    </a:cubicBezTo>
                    <a:cubicBezTo>
                      <a:pt x="1723910" y="224941"/>
                      <a:pt x="1742381" y="209919"/>
                      <a:pt x="1742381" y="206876"/>
                    </a:cubicBezTo>
                    <a:cubicBezTo>
                      <a:pt x="1742381" y="203833"/>
                      <a:pt x="1711247" y="207447"/>
                      <a:pt x="1709438" y="204499"/>
                    </a:cubicBezTo>
                    <a:cubicBezTo>
                      <a:pt x="1707630" y="201552"/>
                      <a:pt x="1692587" y="200696"/>
                      <a:pt x="1685827" y="200981"/>
                    </a:cubicBezTo>
                    <a:cubicBezTo>
                      <a:pt x="1679067" y="201266"/>
                      <a:pt x="1685827" y="199175"/>
                      <a:pt x="1691730" y="198604"/>
                    </a:cubicBezTo>
                    <a:cubicBezTo>
                      <a:pt x="1697633" y="198034"/>
                      <a:pt x="1703536" y="192709"/>
                      <a:pt x="1710772" y="191473"/>
                    </a:cubicBezTo>
                    <a:cubicBezTo>
                      <a:pt x="1718007" y="190237"/>
                      <a:pt x="1716103" y="187955"/>
                      <a:pt x="1713152" y="183772"/>
                    </a:cubicBezTo>
                    <a:cubicBezTo>
                      <a:pt x="1710200" y="179588"/>
                      <a:pt x="1703060" y="181775"/>
                      <a:pt x="1696205" y="179683"/>
                    </a:cubicBezTo>
                    <a:cubicBezTo>
                      <a:pt x="1689405" y="177154"/>
                      <a:pt x="1682350" y="175368"/>
                      <a:pt x="1675164" y="174359"/>
                    </a:cubicBezTo>
                    <a:cubicBezTo>
                      <a:pt x="1666251" y="175604"/>
                      <a:pt x="1657438" y="177478"/>
                      <a:pt x="1648791" y="179968"/>
                    </a:cubicBezTo>
                    <a:cubicBezTo>
                      <a:pt x="1634891" y="182631"/>
                      <a:pt x="1633748" y="193280"/>
                      <a:pt x="1626608" y="196512"/>
                    </a:cubicBezTo>
                    <a:cubicBezTo>
                      <a:pt x="1619467" y="199745"/>
                      <a:pt x="1607090" y="212771"/>
                      <a:pt x="1612993" y="214007"/>
                    </a:cubicBezTo>
                    <a:cubicBezTo>
                      <a:pt x="1618896" y="215243"/>
                      <a:pt x="1615945" y="218761"/>
                      <a:pt x="1616801" y="222564"/>
                    </a:cubicBezTo>
                    <a:cubicBezTo>
                      <a:pt x="1617658" y="226367"/>
                      <a:pt x="1612421" y="227318"/>
                      <a:pt x="1605567" y="226082"/>
                    </a:cubicBezTo>
                    <a:cubicBezTo>
                      <a:pt x="1598712" y="224846"/>
                      <a:pt x="1574624" y="226272"/>
                      <a:pt x="1574624" y="231026"/>
                    </a:cubicBezTo>
                    <a:cubicBezTo>
                      <a:pt x="1574624" y="235780"/>
                      <a:pt x="1588619" y="238443"/>
                      <a:pt x="1587667" y="241105"/>
                    </a:cubicBezTo>
                    <a:cubicBezTo>
                      <a:pt x="1586716" y="243767"/>
                      <a:pt x="1577385" y="241105"/>
                      <a:pt x="1572624" y="238157"/>
                    </a:cubicBezTo>
                    <a:cubicBezTo>
                      <a:pt x="1567864" y="235210"/>
                      <a:pt x="1557201" y="236921"/>
                      <a:pt x="1555106" y="241961"/>
                    </a:cubicBezTo>
                    <a:cubicBezTo>
                      <a:pt x="1553012" y="247000"/>
                      <a:pt x="1544728" y="245859"/>
                      <a:pt x="1542063" y="244623"/>
                    </a:cubicBezTo>
                    <a:cubicBezTo>
                      <a:pt x="1539397" y="243387"/>
                      <a:pt x="1533494" y="247000"/>
                      <a:pt x="1529019" y="245574"/>
                    </a:cubicBezTo>
                    <a:cubicBezTo>
                      <a:pt x="1524544" y="244148"/>
                      <a:pt x="1537969" y="237492"/>
                      <a:pt x="1534636" y="234259"/>
                    </a:cubicBezTo>
                    <a:cubicBezTo>
                      <a:pt x="1531304" y="231026"/>
                      <a:pt x="1517213" y="234259"/>
                      <a:pt x="1515595" y="239298"/>
                    </a:cubicBezTo>
                    <a:cubicBezTo>
                      <a:pt x="1513976" y="244338"/>
                      <a:pt x="1505503" y="235495"/>
                      <a:pt x="1502266" y="237207"/>
                    </a:cubicBezTo>
                    <a:cubicBezTo>
                      <a:pt x="1498063" y="239669"/>
                      <a:pt x="1493706" y="241860"/>
                      <a:pt x="1489223" y="243767"/>
                    </a:cubicBezTo>
                    <a:cubicBezTo>
                      <a:pt x="1483034" y="246429"/>
                      <a:pt x="1472371" y="240820"/>
                      <a:pt x="1470181" y="245574"/>
                    </a:cubicBezTo>
                    <a:cubicBezTo>
                      <a:pt x="1467991" y="250328"/>
                      <a:pt x="1481987" y="251754"/>
                      <a:pt x="1482367" y="253846"/>
                    </a:cubicBezTo>
                    <a:cubicBezTo>
                      <a:pt x="1482748" y="255937"/>
                      <a:pt x="1449996" y="255557"/>
                      <a:pt x="1449140" y="258885"/>
                    </a:cubicBezTo>
                    <a:cubicBezTo>
                      <a:pt x="1448283" y="262213"/>
                      <a:pt x="1437239" y="262118"/>
                      <a:pt x="1423909" y="262403"/>
                    </a:cubicBezTo>
                    <a:cubicBezTo>
                      <a:pt x="1410580" y="262688"/>
                      <a:pt x="1415912" y="269154"/>
                      <a:pt x="1404868" y="271245"/>
                    </a:cubicBezTo>
                    <a:cubicBezTo>
                      <a:pt x="1393824" y="273337"/>
                      <a:pt x="1389539" y="273622"/>
                      <a:pt x="1385826" y="278947"/>
                    </a:cubicBezTo>
                    <a:cubicBezTo>
                      <a:pt x="1382727" y="283699"/>
                      <a:pt x="1376357" y="285042"/>
                      <a:pt x="1371598" y="281947"/>
                    </a:cubicBezTo>
                    <a:cubicBezTo>
                      <a:pt x="1371178" y="281674"/>
                      <a:pt x="1370778" y="281370"/>
                      <a:pt x="1370402" y="281039"/>
                    </a:cubicBezTo>
                    <a:cubicBezTo>
                      <a:pt x="1366880" y="276855"/>
                      <a:pt x="1357074" y="283130"/>
                      <a:pt x="1362405" y="283701"/>
                    </a:cubicBezTo>
                    <a:cubicBezTo>
                      <a:pt x="1367737" y="284271"/>
                      <a:pt x="1362405" y="289596"/>
                      <a:pt x="1359454" y="288455"/>
                    </a:cubicBezTo>
                    <a:cubicBezTo>
                      <a:pt x="1356502" y="287314"/>
                      <a:pt x="1346791" y="294065"/>
                      <a:pt x="1352123" y="293494"/>
                    </a:cubicBezTo>
                    <a:cubicBezTo>
                      <a:pt x="1357454" y="292924"/>
                      <a:pt x="1360120" y="297297"/>
                      <a:pt x="1357359" y="300530"/>
                    </a:cubicBezTo>
                    <a:cubicBezTo>
                      <a:pt x="1354598" y="303763"/>
                      <a:pt x="1343173" y="296727"/>
                      <a:pt x="1340222" y="299674"/>
                    </a:cubicBezTo>
                    <a:cubicBezTo>
                      <a:pt x="1337270" y="302622"/>
                      <a:pt x="1345838" y="306520"/>
                      <a:pt x="1351171" y="305855"/>
                    </a:cubicBezTo>
                    <a:cubicBezTo>
                      <a:pt x="1355432" y="305198"/>
                      <a:pt x="1359419" y="308116"/>
                      <a:pt x="1360077" y="312372"/>
                    </a:cubicBezTo>
                    <a:cubicBezTo>
                      <a:pt x="1360094" y="312481"/>
                      <a:pt x="1360108" y="312590"/>
                      <a:pt x="1360120" y="312700"/>
                    </a:cubicBezTo>
                    <a:cubicBezTo>
                      <a:pt x="1360692" y="316504"/>
                      <a:pt x="1347647" y="310323"/>
                      <a:pt x="1344982" y="313556"/>
                    </a:cubicBezTo>
                    <a:cubicBezTo>
                      <a:pt x="1342316" y="316789"/>
                      <a:pt x="1347076" y="318310"/>
                      <a:pt x="1352694" y="318881"/>
                    </a:cubicBezTo>
                    <a:cubicBezTo>
                      <a:pt x="1358311" y="319451"/>
                      <a:pt x="1354122" y="321543"/>
                      <a:pt x="1359168" y="326012"/>
                    </a:cubicBezTo>
                    <a:lnTo>
                      <a:pt x="1360120" y="326962"/>
                    </a:lnTo>
                    <a:cubicBezTo>
                      <a:pt x="1363166" y="330671"/>
                      <a:pt x="1357454" y="331907"/>
                      <a:pt x="1358025" y="335520"/>
                    </a:cubicBezTo>
                    <a:cubicBezTo>
                      <a:pt x="1358597" y="339133"/>
                      <a:pt x="1352408" y="340749"/>
                      <a:pt x="1352408" y="337231"/>
                    </a:cubicBezTo>
                    <a:cubicBezTo>
                      <a:pt x="1352408" y="333713"/>
                      <a:pt x="1336699" y="332477"/>
                      <a:pt x="1333366" y="336375"/>
                    </a:cubicBezTo>
                    <a:cubicBezTo>
                      <a:pt x="1330034" y="340274"/>
                      <a:pt x="1327749" y="343126"/>
                      <a:pt x="1323845" y="339608"/>
                    </a:cubicBezTo>
                    <a:cubicBezTo>
                      <a:pt x="1319942" y="336090"/>
                      <a:pt x="1308708" y="340464"/>
                      <a:pt x="1294236" y="341129"/>
                    </a:cubicBezTo>
                    <a:cubicBezTo>
                      <a:pt x="1276852" y="341233"/>
                      <a:pt x="1259503" y="342696"/>
                      <a:pt x="1242347" y="345503"/>
                    </a:cubicBezTo>
                    <a:cubicBezTo>
                      <a:pt x="1234921" y="348165"/>
                      <a:pt x="1228733" y="358529"/>
                      <a:pt x="1235493" y="365375"/>
                    </a:cubicBezTo>
                    <a:cubicBezTo>
                      <a:pt x="1242253" y="372221"/>
                      <a:pt x="1235493" y="374883"/>
                      <a:pt x="1235493" y="379542"/>
                    </a:cubicBezTo>
                    <a:cubicBezTo>
                      <a:pt x="1235493" y="384201"/>
                      <a:pt x="1253201" y="393138"/>
                      <a:pt x="1262722" y="394089"/>
                    </a:cubicBezTo>
                    <a:cubicBezTo>
                      <a:pt x="1272243" y="395040"/>
                      <a:pt x="1279859" y="406449"/>
                      <a:pt x="1274242" y="413580"/>
                    </a:cubicBezTo>
                    <a:cubicBezTo>
                      <a:pt x="1268625" y="420711"/>
                      <a:pt x="1251487" y="411489"/>
                      <a:pt x="1240158" y="402646"/>
                    </a:cubicBezTo>
                    <a:cubicBezTo>
                      <a:pt x="1226218" y="394626"/>
                      <a:pt x="1210353" y="390550"/>
                      <a:pt x="1194267" y="390856"/>
                    </a:cubicBezTo>
                    <a:cubicBezTo>
                      <a:pt x="1185699" y="391427"/>
                      <a:pt x="1190745" y="383155"/>
                      <a:pt x="1179796" y="383440"/>
                    </a:cubicBezTo>
                    <a:cubicBezTo>
                      <a:pt x="1168847" y="383725"/>
                      <a:pt x="1159611" y="393519"/>
                      <a:pt x="1167038" y="393519"/>
                    </a:cubicBezTo>
                    <a:cubicBezTo>
                      <a:pt x="1174464" y="393519"/>
                      <a:pt x="1179129" y="392853"/>
                      <a:pt x="1175321" y="396466"/>
                    </a:cubicBezTo>
                    <a:cubicBezTo>
                      <a:pt x="1171512" y="400079"/>
                      <a:pt x="1177416" y="399128"/>
                      <a:pt x="1186270" y="402931"/>
                    </a:cubicBezTo>
                    <a:cubicBezTo>
                      <a:pt x="1195124" y="406735"/>
                      <a:pt x="1178844" y="412440"/>
                      <a:pt x="1169703" y="405879"/>
                    </a:cubicBezTo>
                    <a:cubicBezTo>
                      <a:pt x="1162567" y="401139"/>
                      <a:pt x="1152934" y="403074"/>
                      <a:pt x="1148187" y="410201"/>
                    </a:cubicBezTo>
                    <a:cubicBezTo>
                      <a:pt x="1148155" y="410250"/>
                      <a:pt x="1148123" y="410299"/>
                      <a:pt x="1148091" y="410348"/>
                    </a:cubicBezTo>
                    <a:cubicBezTo>
                      <a:pt x="1145425" y="415102"/>
                      <a:pt x="1158755" y="428698"/>
                      <a:pt x="1174750" y="431075"/>
                    </a:cubicBezTo>
                    <a:cubicBezTo>
                      <a:pt x="1190745" y="433452"/>
                      <a:pt x="1185413" y="438396"/>
                      <a:pt x="1192839" y="441059"/>
                    </a:cubicBezTo>
                    <a:cubicBezTo>
                      <a:pt x="1200265" y="443721"/>
                      <a:pt x="1194838" y="446763"/>
                      <a:pt x="1189793" y="447049"/>
                    </a:cubicBezTo>
                    <a:cubicBezTo>
                      <a:pt x="1184746" y="447334"/>
                      <a:pt x="1174750" y="439347"/>
                      <a:pt x="1166752" y="435164"/>
                    </a:cubicBezTo>
                    <a:cubicBezTo>
                      <a:pt x="1158755" y="430980"/>
                      <a:pt x="1137142" y="436970"/>
                      <a:pt x="1132668" y="432216"/>
                    </a:cubicBezTo>
                    <a:cubicBezTo>
                      <a:pt x="1128193" y="427462"/>
                      <a:pt x="1135619" y="422708"/>
                      <a:pt x="1131430" y="419190"/>
                    </a:cubicBezTo>
                    <a:cubicBezTo>
                      <a:pt x="1127241" y="415672"/>
                      <a:pt x="1130859" y="407685"/>
                      <a:pt x="1136190" y="399413"/>
                    </a:cubicBezTo>
                    <a:cubicBezTo>
                      <a:pt x="1140487" y="390159"/>
                      <a:pt x="1136707" y="379167"/>
                      <a:pt x="1127622" y="374502"/>
                    </a:cubicBezTo>
                    <a:cubicBezTo>
                      <a:pt x="1119910" y="372221"/>
                      <a:pt x="1120481" y="380112"/>
                      <a:pt x="1122290" y="382489"/>
                    </a:cubicBezTo>
                    <a:cubicBezTo>
                      <a:pt x="1123895" y="389895"/>
                      <a:pt x="1122039" y="397629"/>
                      <a:pt x="1117244" y="403502"/>
                    </a:cubicBezTo>
                    <a:cubicBezTo>
                      <a:pt x="1111341" y="410918"/>
                      <a:pt x="1093252" y="410918"/>
                      <a:pt x="1093252" y="415957"/>
                    </a:cubicBezTo>
                    <a:cubicBezTo>
                      <a:pt x="1093252" y="420997"/>
                      <a:pt x="1081065" y="424800"/>
                      <a:pt x="1085254" y="428413"/>
                    </a:cubicBezTo>
                    <a:cubicBezTo>
                      <a:pt x="1093869" y="436696"/>
                      <a:pt x="1101533" y="445913"/>
                      <a:pt x="1108104" y="455891"/>
                    </a:cubicBezTo>
                    <a:cubicBezTo>
                      <a:pt x="1110389" y="461501"/>
                      <a:pt x="1093537" y="479281"/>
                      <a:pt x="1096203" y="489645"/>
                    </a:cubicBezTo>
                    <a:cubicBezTo>
                      <a:pt x="1098869" y="500008"/>
                      <a:pt x="1093823" y="504667"/>
                      <a:pt x="1097060" y="509802"/>
                    </a:cubicBezTo>
                    <a:cubicBezTo>
                      <a:pt x="1100297" y="514936"/>
                      <a:pt x="1107723" y="510372"/>
                      <a:pt x="1112484" y="512464"/>
                    </a:cubicBezTo>
                    <a:cubicBezTo>
                      <a:pt x="1117244" y="514556"/>
                      <a:pt x="1124956" y="509421"/>
                      <a:pt x="1135905" y="507425"/>
                    </a:cubicBezTo>
                    <a:cubicBezTo>
                      <a:pt x="1146854" y="505428"/>
                      <a:pt x="1167038" y="516933"/>
                      <a:pt x="1174464" y="520451"/>
                    </a:cubicBezTo>
                    <a:cubicBezTo>
                      <a:pt x="1181890" y="523969"/>
                      <a:pt x="1177987" y="529959"/>
                      <a:pt x="1181795" y="535759"/>
                    </a:cubicBezTo>
                    <a:cubicBezTo>
                      <a:pt x="1185604" y="541558"/>
                      <a:pt x="1172941" y="541749"/>
                      <a:pt x="1172274" y="550591"/>
                    </a:cubicBezTo>
                    <a:cubicBezTo>
                      <a:pt x="1171608" y="559434"/>
                      <a:pt x="1194458" y="563332"/>
                      <a:pt x="1195410" y="565994"/>
                    </a:cubicBezTo>
                    <a:cubicBezTo>
                      <a:pt x="1196362" y="568656"/>
                      <a:pt x="1179319" y="566565"/>
                      <a:pt x="1172845" y="564188"/>
                    </a:cubicBezTo>
                    <a:cubicBezTo>
                      <a:pt x="1166371" y="561811"/>
                      <a:pt x="1165705" y="553253"/>
                      <a:pt x="1163325" y="551447"/>
                    </a:cubicBezTo>
                    <a:cubicBezTo>
                      <a:pt x="1160944" y="549640"/>
                      <a:pt x="1167704" y="542604"/>
                      <a:pt x="1168276" y="536995"/>
                    </a:cubicBezTo>
                    <a:cubicBezTo>
                      <a:pt x="1168847" y="531385"/>
                      <a:pt x="1160944" y="528057"/>
                      <a:pt x="1158755" y="524254"/>
                    </a:cubicBezTo>
                    <a:cubicBezTo>
                      <a:pt x="1156565" y="520451"/>
                      <a:pt x="1151328" y="514746"/>
                      <a:pt x="1145997" y="515982"/>
                    </a:cubicBezTo>
                    <a:cubicBezTo>
                      <a:pt x="1140665" y="517218"/>
                      <a:pt x="1121052" y="518929"/>
                      <a:pt x="1115149" y="524254"/>
                    </a:cubicBezTo>
                    <a:cubicBezTo>
                      <a:pt x="1109246" y="529578"/>
                      <a:pt x="1116102" y="544696"/>
                      <a:pt x="1119338" y="552112"/>
                    </a:cubicBezTo>
                    <a:cubicBezTo>
                      <a:pt x="1122576" y="559529"/>
                      <a:pt x="1102106" y="569797"/>
                      <a:pt x="1102772" y="575692"/>
                    </a:cubicBezTo>
                    <a:cubicBezTo>
                      <a:pt x="1103439" y="581587"/>
                      <a:pt x="1096489" y="584345"/>
                      <a:pt x="1087634" y="589099"/>
                    </a:cubicBezTo>
                    <a:cubicBezTo>
                      <a:pt x="1078780" y="593853"/>
                      <a:pt x="1068593" y="597371"/>
                      <a:pt x="1069259" y="605072"/>
                    </a:cubicBezTo>
                    <a:cubicBezTo>
                      <a:pt x="1069925" y="612774"/>
                      <a:pt x="1057358" y="608590"/>
                      <a:pt x="1051169" y="605072"/>
                    </a:cubicBezTo>
                    <a:cubicBezTo>
                      <a:pt x="1044981" y="601554"/>
                      <a:pt x="1036983" y="607069"/>
                      <a:pt x="1028034" y="606783"/>
                    </a:cubicBezTo>
                    <a:cubicBezTo>
                      <a:pt x="1019084" y="606498"/>
                      <a:pt x="1019180" y="599082"/>
                      <a:pt x="1012039" y="601744"/>
                    </a:cubicBezTo>
                    <a:cubicBezTo>
                      <a:pt x="1008669" y="603468"/>
                      <a:pt x="1004539" y="602138"/>
                      <a:pt x="1002812" y="598773"/>
                    </a:cubicBezTo>
                    <a:cubicBezTo>
                      <a:pt x="1001922" y="597037"/>
                      <a:pt x="1001815" y="595006"/>
                      <a:pt x="1002518" y="593187"/>
                    </a:cubicBezTo>
                    <a:cubicBezTo>
                      <a:pt x="1004517" y="587862"/>
                      <a:pt x="1012515" y="592046"/>
                      <a:pt x="1013181" y="595849"/>
                    </a:cubicBezTo>
                    <a:cubicBezTo>
                      <a:pt x="1013848" y="599652"/>
                      <a:pt x="1018799" y="597941"/>
                      <a:pt x="1024701" y="594708"/>
                    </a:cubicBezTo>
                    <a:cubicBezTo>
                      <a:pt x="1030604" y="591476"/>
                      <a:pt x="1027653" y="598797"/>
                      <a:pt x="1036222" y="599367"/>
                    </a:cubicBezTo>
                    <a:cubicBezTo>
                      <a:pt x="1044791" y="599938"/>
                      <a:pt x="1040125" y="594994"/>
                      <a:pt x="1046600" y="595564"/>
                    </a:cubicBezTo>
                    <a:cubicBezTo>
                      <a:pt x="1053074" y="596134"/>
                      <a:pt x="1053455" y="594138"/>
                      <a:pt x="1051360" y="590810"/>
                    </a:cubicBezTo>
                    <a:cubicBezTo>
                      <a:pt x="1049265" y="587482"/>
                      <a:pt x="1056120" y="585200"/>
                      <a:pt x="1060214" y="583394"/>
                    </a:cubicBezTo>
                    <a:cubicBezTo>
                      <a:pt x="1064308" y="581587"/>
                      <a:pt x="1062594" y="574837"/>
                      <a:pt x="1066498" y="572840"/>
                    </a:cubicBezTo>
                    <a:cubicBezTo>
                      <a:pt x="1070402" y="570843"/>
                      <a:pt x="1067640" y="566565"/>
                      <a:pt x="1071830" y="566279"/>
                    </a:cubicBezTo>
                    <a:cubicBezTo>
                      <a:pt x="1076019" y="565994"/>
                      <a:pt x="1077733" y="559719"/>
                      <a:pt x="1081350" y="559719"/>
                    </a:cubicBezTo>
                    <a:cubicBezTo>
                      <a:pt x="1084968" y="559719"/>
                      <a:pt x="1087349" y="553539"/>
                      <a:pt x="1084968" y="550211"/>
                    </a:cubicBezTo>
                    <a:cubicBezTo>
                      <a:pt x="1082588" y="546883"/>
                      <a:pt x="1086397" y="538040"/>
                      <a:pt x="1090300" y="536899"/>
                    </a:cubicBezTo>
                    <a:cubicBezTo>
                      <a:pt x="1094204" y="535759"/>
                      <a:pt x="1094394" y="532145"/>
                      <a:pt x="1090871" y="529483"/>
                    </a:cubicBezTo>
                    <a:cubicBezTo>
                      <a:pt x="1087349" y="526821"/>
                      <a:pt x="1074305" y="517979"/>
                      <a:pt x="1075162" y="512369"/>
                    </a:cubicBezTo>
                    <a:cubicBezTo>
                      <a:pt x="1076019" y="506759"/>
                      <a:pt x="1072782" y="496300"/>
                      <a:pt x="1074591" y="491927"/>
                    </a:cubicBezTo>
                    <a:cubicBezTo>
                      <a:pt x="1075740" y="485640"/>
                      <a:pt x="1075740" y="479197"/>
                      <a:pt x="1074591" y="472910"/>
                    </a:cubicBezTo>
                    <a:cubicBezTo>
                      <a:pt x="1075623" y="465766"/>
                      <a:pt x="1077312" y="458732"/>
                      <a:pt x="1079637" y="451898"/>
                    </a:cubicBezTo>
                    <a:cubicBezTo>
                      <a:pt x="1081350" y="442390"/>
                      <a:pt x="1069259" y="431741"/>
                      <a:pt x="1063356" y="429079"/>
                    </a:cubicBezTo>
                    <a:cubicBezTo>
                      <a:pt x="1057453" y="426416"/>
                      <a:pt x="1061261" y="421092"/>
                      <a:pt x="1069830" y="413961"/>
                    </a:cubicBezTo>
                    <a:cubicBezTo>
                      <a:pt x="1078399" y="406830"/>
                      <a:pt x="1079351" y="384676"/>
                      <a:pt x="1078399" y="379922"/>
                    </a:cubicBezTo>
                    <a:cubicBezTo>
                      <a:pt x="1077447" y="375168"/>
                      <a:pt x="1060310" y="371080"/>
                      <a:pt x="1053550" y="371650"/>
                    </a:cubicBezTo>
                    <a:cubicBezTo>
                      <a:pt x="1040830" y="371992"/>
                      <a:pt x="1028103" y="371420"/>
                      <a:pt x="1015466" y="369939"/>
                    </a:cubicBezTo>
                    <a:cubicBezTo>
                      <a:pt x="1009183" y="368703"/>
                      <a:pt x="1007088" y="375263"/>
                      <a:pt x="1004136" y="381158"/>
                    </a:cubicBezTo>
                    <a:cubicBezTo>
                      <a:pt x="998635" y="390136"/>
                      <a:pt x="994164" y="399704"/>
                      <a:pt x="990807" y="409682"/>
                    </a:cubicBezTo>
                    <a:cubicBezTo>
                      <a:pt x="986999" y="422993"/>
                      <a:pt x="971290" y="427082"/>
                      <a:pt x="964149" y="430029"/>
                    </a:cubicBezTo>
                    <a:cubicBezTo>
                      <a:pt x="957009" y="432977"/>
                      <a:pt x="952629" y="442770"/>
                      <a:pt x="955866" y="447524"/>
                    </a:cubicBezTo>
                    <a:cubicBezTo>
                      <a:pt x="959103" y="452278"/>
                      <a:pt x="963864" y="448380"/>
                      <a:pt x="967101" y="450186"/>
                    </a:cubicBezTo>
                    <a:cubicBezTo>
                      <a:pt x="970338" y="451993"/>
                      <a:pt x="967101" y="464353"/>
                      <a:pt x="964720" y="466160"/>
                    </a:cubicBezTo>
                    <a:cubicBezTo>
                      <a:pt x="962340" y="467966"/>
                      <a:pt x="968624" y="472340"/>
                      <a:pt x="963578" y="475668"/>
                    </a:cubicBezTo>
                    <a:cubicBezTo>
                      <a:pt x="958532" y="478996"/>
                      <a:pt x="954057" y="485176"/>
                      <a:pt x="956723" y="489264"/>
                    </a:cubicBezTo>
                    <a:cubicBezTo>
                      <a:pt x="959389" y="493353"/>
                      <a:pt x="974241" y="494589"/>
                      <a:pt x="980430" y="498107"/>
                    </a:cubicBezTo>
                    <a:cubicBezTo>
                      <a:pt x="986618" y="501625"/>
                      <a:pt x="984333" y="508185"/>
                      <a:pt x="989094" y="514366"/>
                    </a:cubicBezTo>
                    <a:cubicBezTo>
                      <a:pt x="993854" y="520546"/>
                      <a:pt x="998615" y="516743"/>
                      <a:pt x="1001185" y="520641"/>
                    </a:cubicBezTo>
                    <a:cubicBezTo>
                      <a:pt x="1003756" y="524539"/>
                      <a:pt x="992616" y="539657"/>
                      <a:pt x="988713" y="540417"/>
                    </a:cubicBezTo>
                    <a:cubicBezTo>
                      <a:pt x="984809" y="541178"/>
                      <a:pt x="969195" y="524729"/>
                      <a:pt x="964435" y="521401"/>
                    </a:cubicBezTo>
                    <a:cubicBezTo>
                      <a:pt x="959674" y="518074"/>
                      <a:pt x="941299" y="511893"/>
                      <a:pt x="932159" y="507520"/>
                    </a:cubicBezTo>
                    <a:cubicBezTo>
                      <a:pt x="923019" y="503146"/>
                      <a:pt x="915593" y="503336"/>
                      <a:pt x="905501" y="496490"/>
                    </a:cubicBezTo>
                    <a:cubicBezTo>
                      <a:pt x="894666" y="489055"/>
                      <a:pt x="881547" y="485687"/>
                      <a:pt x="868465" y="486982"/>
                    </a:cubicBezTo>
                    <a:cubicBezTo>
                      <a:pt x="850090" y="486982"/>
                      <a:pt x="838189" y="482799"/>
                      <a:pt x="832000" y="483750"/>
                    </a:cubicBezTo>
                    <a:cubicBezTo>
                      <a:pt x="825812" y="484700"/>
                      <a:pt x="828192" y="477474"/>
                      <a:pt x="817243" y="472720"/>
                    </a:cubicBezTo>
                    <a:cubicBezTo>
                      <a:pt x="806294" y="467966"/>
                      <a:pt x="799153" y="461501"/>
                      <a:pt x="792870" y="464734"/>
                    </a:cubicBezTo>
                    <a:cubicBezTo>
                      <a:pt x="786586" y="467966"/>
                      <a:pt x="789061" y="479851"/>
                      <a:pt x="798582" y="481373"/>
                    </a:cubicBezTo>
                    <a:cubicBezTo>
                      <a:pt x="808103" y="482894"/>
                      <a:pt x="803247" y="487838"/>
                      <a:pt x="813340" y="487268"/>
                    </a:cubicBezTo>
                    <a:cubicBezTo>
                      <a:pt x="823432" y="486697"/>
                      <a:pt x="826383" y="490215"/>
                      <a:pt x="826097" y="496776"/>
                    </a:cubicBezTo>
                    <a:cubicBezTo>
                      <a:pt x="826881" y="503382"/>
                      <a:pt x="830317" y="509387"/>
                      <a:pt x="835618" y="513415"/>
                    </a:cubicBezTo>
                    <a:cubicBezTo>
                      <a:pt x="840093" y="517503"/>
                      <a:pt x="837427" y="524349"/>
                      <a:pt x="829430" y="524349"/>
                    </a:cubicBezTo>
                    <a:cubicBezTo>
                      <a:pt x="821432" y="524349"/>
                      <a:pt x="812292" y="525490"/>
                      <a:pt x="815815" y="531100"/>
                    </a:cubicBezTo>
                    <a:cubicBezTo>
                      <a:pt x="819338" y="536709"/>
                      <a:pt x="813435" y="538231"/>
                      <a:pt x="805437" y="535283"/>
                    </a:cubicBezTo>
                    <a:cubicBezTo>
                      <a:pt x="797440" y="532336"/>
                      <a:pt x="802200" y="526726"/>
                      <a:pt x="805437" y="523398"/>
                    </a:cubicBezTo>
                    <a:cubicBezTo>
                      <a:pt x="808674" y="520070"/>
                      <a:pt x="798296" y="516077"/>
                      <a:pt x="793250" y="513890"/>
                    </a:cubicBezTo>
                    <a:cubicBezTo>
                      <a:pt x="788204" y="511703"/>
                      <a:pt x="768116" y="526916"/>
                      <a:pt x="762498" y="529293"/>
                    </a:cubicBezTo>
                    <a:cubicBezTo>
                      <a:pt x="756881" y="531670"/>
                      <a:pt x="742886" y="525680"/>
                      <a:pt x="728699" y="529293"/>
                    </a:cubicBezTo>
                    <a:cubicBezTo>
                      <a:pt x="714513" y="532906"/>
                      <a:pt x="715370" y="544031"/>
                      <a:pt x="709658" y="542890"/>
                    </a:cubicBezTo>
                    <a:cubicBezTo>
                      <a:pt x="703945" y="541749"/>
                      <a:pt x="688617" y="544316"/>
                      <a:pt x="682714" y="540798"/>
                    </a:cubicBezTo>
                    <a:cubicBezTo>
                      <a:pt x="676811" y="537280"/>
                      <a:pt x="681476" y="535188"/>
                      <a:pt x="687760" y="535473"/>
                    </a:cubicBezTo>
                    <a:cubicBezTo>
                      <a:pt x="694044" y="535759"/>
                      <a:pt x="696043" y="533667"/>
                      <a:pt x="692425" y="529578"/>
                    </a:cubicBezTo>
                    <a:cubicBezTo>
                      <a:pt x="688807" y="525490"/>
                      <a:pt x="697185" y="518929"/>
                      <a:pt x="696900" y="515982"/>
                    </a:cubicBezTo>
                    <a:cubicBezTo>
                      <a:pt x="696614" y="513034"/>
                      <a:pt x="673479" y="520736"/>
                      <a:pt x="669670" y="523969"/>
                    </a:cubicBezTo>
                    <a:cubicBezTo>
                      <a:pt x="665862" y="527201"/>
                      <a:pt x="669670" y="533477"/>
                      <a:pt x="665767" y="535188"/>
                    </a:cubicBezTo>
                    <a:cubicBezTo>
                      <a:pt x="661863" y="536899"/>
                      <a:pt x="661673" y="531670"/>
                      <a:pt x="656912" y="529864"/>
                    </a:cubicBezTo>
                    <a:cubicBezTo>
                      <a:pt x="652152" y="528057"/>
                      <a:pt x="617496" y="536044"/>
                      <a:pt x="611022" y="543460"/>
                    </a:cubicBezTo>
                    <a:cubicBezTo>
                      <a:pt x="604548" y="550876"/>
                      <a:pt x="591981" y="551162"/>
                      <a:pt x="591981" y="555345"/>
                    </a:cubicBezTo>
                    <a:cubicBezTo>
                      <a:pt x="591981" y="559529"/>
                      <a:pt x="576271" y="559148"/>
                      <a:pt x="570082" y="562096"/>
                    </a:cubicBezTo>
                    <a:cubicBezTo>
                      <a:pt x="563894" y="565043"/>
                      <a:pt x="567988" y="577214"/>
                      <a:pt x="565608" y="583108"/>
                    </a:cubicBezTo>
                    <a:cubicBezTo>
                      <a:pt x="563227" y="589003"/>
                      <a:pt x="538950" y="587292"/>
                      <a:pt x="531523" y="587577"/>
                    </a:cubicBezTo>
                    <a:cubicBezTo>
                      <a:pt x="524097" y="587862"/>
                      <a:pt x="522002" y="573315"/>
                      <a:pt x="515528" y="572460"/>
                    </a:cubicBezTo>
                    <a:cubicBezTo>
                      <a:pt x="509054" y="571604"/>
                      <a:pt x="513148" y="562952"/>
                      <a:pt x="514957" y="559719"/>
                    </a:cubicBezTo>
                    <a:cubicBezTo>
                      <a:pt x="516766" y="556486"/>
                      <a:pt x="521527" y="559148"/>
                      <a:pt x="528857" y="554394"/>
                    </a:cubicBezTo>
                    <a:cubicBezTo>
                      <a:pt x="536188" y="549640"/>
                      <a:pt x="543710" y="556771"/>
                      <a:pt x="546661" y="553539"/>
                    </a:cubicBezTo>
                    <a:cubicBezTo>
                      <a:pt x="549613" y="550306"/>
                      <a:pt x="535427" y="541654"/>
                      <a:pt x="534570" y="534522"/>
                    </a:cubicBezTo>
                    <a:cubicBezTo>
                      <a:pt x="533713" y="527391"/>
                      <a:pt x="517909" y="525014"/>
                      <a:pt x="509054" y="527391"/>
                    </a:cubicBezTo>
                    <a:cubicBezTo>
                      <a:pt x="500677" y="529343"/>
                      <a:pt x="491885" y="528405"/>
                      <a:pt x="484109" y="524729"/>
                    </a:cubicBezTo>
                    <a:cubicBezTo>
                      <a:pt x="477921" y="521782"/>
                      <a:pt x="478492" y="530054"/>
                      <a:pt x="487727" y="532431"/>
                    </a:cubicBezTo>
                    <a:cubicBezTo>
                      <a:pt x="496963" y="534808"/>
                      <a:pt x="492107" y="541939"/>
                      <a:pt x="493630" y="546312"/>
                    </a:cubicBezTo>
                    <a:cubicBezTo>
                      <a:pt x="493775" y="554406"/>
                      <a:pt x="491043" y="562289"/>
                      <a:pt x="485918" y="568561"/>
                    </a:cubicBezTo>
                    <a:cubicBezTo>
                      <a:pt x="480587" y="576168"/>
                      <a:pt x="484490" y="575882"/>
                      <a:pt x="492488" y="575597"/>
                    </a:cubicBezTo>
                    <a:cubicBezTo>
                      <a:pt x="500485" y="575312"/>
                      <a:pt x="499914" y="585676"/>
                      <a:pt x="499914" y="593377"/>
                    </a:cubicBezTo>
                    <a:cubicBezTo>
                      <a:pt x="499914" y="601079"/>
                      <a:pt x="493630" y="602885"/>
                      <a:pt x="493630" y="608780"/>
                    </a:cubicBezTo>
                    <a:cubicBezTo>
                      <a:pt x="493630" y="614675"/>
                      <a:pt x="487156" y="606118"/>
                      <a:pt x="485062" y="608780"/>
                    </a:cubicBezTo>
                    <a:cubicBezTo>
                      <a:pt x="482967" y="611442"/>
                      <a:pt x="480301" y="607544"/>
                      <a:pt x="479159" y="602790"/>
                    </a:cubicBezTo>
                    <a:cubicBezTo>
                      <a:pt x="478016" y="598036"/>
                      <a:pt x="465830" y="600793"/>
                      <a:pt x="458975" y="598987"/>
                    </a:cubicBezTo>
                    <a:cubicBezTo>
                      <a:pt x="452120" y="597180"/>
                      <a:pt x="449454" y="600128"/>
                      <a:pt x="446217" y="605167"/>
                    </a:cubicBezTo>
                    <a:cubicBezTo>
                      <a:pt x="441475" y="609839"/>
                      <a:pt x="435163" y="612584"/>
                      <a:pt x="428508" y="612869"/>
                    </a:cubicBezTo>
                    <a:cubicBezTo>
                      <a:pt x="422891" y="613534"/>
                      <a:pt x="414512" y="623232"/>
                      <a:pt x="409466" y="626750"/>
                    </a:cubicBezTo>
                    <a:cubicBezTo>
                      <a:pt x="404420" y="630268"/>
                      <a:pt x="403278" y="637114"/>
                      <a:pt x="410609" y="644245"/>
                    </a:cubicBezTo>
                    <a:cubicBezTo>
                      <a:pt x="417940" y="651376"/>
                      <a:pt x="419558" y="656130"/>
                      <a:pt x="418987" y="659933"/>
                    </a:cubicBezTo>
                    <a:cubicBezTo>
                      <a:pt x="418416" y="663737"/>
                      <a:pt x="398232" y="662596"/>
                      <a:pt x="394995" y="658412"/>
                    </a:cubicBezTo>
                    <a:cubicBezTo>
                      <a:pt x="388868" y="654403"/>
                      <a:pt x="381494" y="652748"/>
                      <a:pt x="374239" y="653753"/>
                    </a:cubicBezTo>
                    <a:cubicBezTo>
                      <a:pt x="369765" y="654609"/>
                      <a:pt x="357673" y="640442"/>
                      <a:pt x="351389" y="640157"/>
                    </a:cubicBezTo>
                    <a:cubicBezTo>
                      <a:pt x="345106" y="639871"/>
                      <a:pt x="341297" y="647478"/>
                      <a:pt x="339298" y="651376"/>
                    </a:cubicBezTo>
                    <a:cubicBezTo>
                      <a:pt x="337299" y="655274"/>
                      <a:pt x="342249" y="656415"/>
                      <a:pt x="345201" y="662881"/>
                    </a:cubicBezTo>
                    <a:cubicBezTo>
                      <a:pt x="348152" y="669346"/>
                      <a:pt x="359101" y="669727"/>
                      <a:pt x="364719" y="669727"/>
                    </a:cubicBezTo>
                    <a:cubicBezTo>
                      <a:pt x="370336" y="669727"/>
                      <a:pt x="368336" y="678284"/>
                      <a:pt x="366527" y="681802"/>
                    </a:cubicBezTo>
                    <a:cubicBezTo>
                      <a:pt x="364719" y="685320"/>
                      <a:pt x="354341" y="688077"/>
                      <a:pt x="351389" y="684179"/>
                    </a:cubicBezTo>
                    <a:cubicBezTo>
                      <a:pt x="348438" y="680280"/>
                      <a:pt x="335966" y="684179"/>
                      <a:pt x="335680" y="679425"/>
                    </a:cubicBezTo>
                    <a:cubicBezTo>
                      <a:pt x="333097" y="672002"/>
                      <a:pt x="325690" y="667374"/>
                      <a:pt x="317876" y="668300"/>
                    </a:cubicBezTo>
                    <a:cubicBezTo>
                      <a:pt x="308355" y="669822"/>
                      <a:pt x="306927" y="663927"/>
                      <a:pt x="307498" y="656796"/>
                    </a:cubicBezTo>
                    <a:cubicBezTo>
                      <a:pt x="308070" y="649665"/>
                      <a:pt x="302548" y="645576"/>
                      <a:pt x="302833" y="642343"/>
                    </a:cubicBezTo>
                    <a:cubicBezTo>
                      <a:pt x="303119" y="639111"/>
                      <a:pt x="298644" y="632835"/>
                      <a:pt x="303405" y="629317"/>
                    </a:cubicBezTo>
                    <a:cubicBezTo>
                      <a:pt x="308165" y="625799"/>
                      <a:pt x="304547" y="621045"/>
                      <a:pt x="304833" y="616577"/>
                    </a:cubicBezTo>
                    <a:cubicBezTo>
                      <a:pt x="305118" y="612108"/>
                      <a:pt x="296835" y="605357"/>
                      <a:pt x="289504" y="605357"/>
                    </a:cubicBezTo>
                    <a:cubicBezTo>
                      <a:pt x="282173" y="605357"/>
                      <a:pt x="283506" y="597941"/>
                      <a:pt x="277317" y="596420"/>
                    </a:cubicBezTo>
                    <a:cubicBezTo>
                      <a:pt x="269139" y="593392"/>
                      <a:pt x="262249" y="587653"/>
                      <a:pt x="257800" y="580161"/>
                    </a:cubicBezTo>
                    <a:cubicBezTo>
                      <a:pt x="256848" y="575692"/>
                      <a:pt x="247422" y="575122"/>
                      <a:pt x="250659" y="573696"/>
                    </a:cubicBezTo>
                    <a:cubicBezTo>
                      <a:pt x="256653" y="572762"/>
                      <a:pt x="262704" y="574992"/>
                      <a:pt x="266654" y="579591"/>
                    </a:cubicBezTo>
                    <a:cubicBezTo>
                      <a:pt x="274315" y="586554"/>
                      <a:pt x="284118" y="590711"/>
                      <a:pt x="294455" y="591380"/>
                    </a:cubicBezTo>
                    <a:cubicBezTo>
                      <a:pt x="308451" y="593187"/>
                      <a:pt x="314068" y="599748"/>
                      <a:pt x="329492" y="602315"/>
                    </a:cubicBezTo>
                    <a:cubicBezTo>
                      <a:pt x="344915" y="604882"/>
                      <a:pt x="354055" y="606783"/>
                      <a:pt x="376239" y="610111"/>
                    </a:cubicBezTo>
                    <a:cubicBezTo>
                      <a:pt x="398422" y="613439"/>
                      <a:pt x="428127" y="591095"/>
                      <a:pt x="434316" y="584630"/>
                    </a:cubicBezTo>
                    <a:cubicBezTo>
                      <a:pt x="440504" y="578164"/>
                      <a:pt x="432602" y="565614"/>
                      <a:pt x="432602" y="560955"/>
                    </a:cubicBezTo>
                    <a:cubicBezTo>
                      <a:pt x="432602" y="556296"/>
                      <a:pt x="422510" y="555630"/>
                      <a:pt x="421082" y="552112"/>
                    </a:cubicBezTo>
                    <a:cubicBezTo>
                      <a:pt x="417709" y="546041"/>
                      <a:pt x="411370" y="542207"/>
                      <a:pt x="404420" y="542034"/>
                    </a:cubicBezTo>
                    <a:cubicBezTo>
                      <a:pt x="395852" y="542034"/>
                      <a:pt x="394899" y="532526"/>
                      <a:pt x="387854" y="532526"/>
                    </a:cubicBezTo>
                    <a:cubicBezTo>
                      <a:pt x="380809" y="532526"/>
                      <a:pt x="376239" y="529578"/>
                      <a:pt x="358530" y="517788"/>
                    </a:cubicBezTo>
                    <a:cubicBezTo>
                      <a:pt x="340821" y="505998"/>
                      <a:pt x="316162" y="497346"/>
                      <a:pt x="311688" y="499438"/>
                    </a:cubicBezTo>
                    <a:cubicBezTo>
                      <a:pt x="307213" y="501530"/>
                      <a:pt x="304261" y="502671"/>
                      <a:pt x="301310" y="498202"/>
                    </a:cubicBezTo>
                    <a:cubicBezTo>
                      <a:pt x="297303" y="494238"/>
                      <a:pt x="290846" y="494238"/>
                      <a:pt x="286838" y="498202"/>
                    </a:cubicBezTo>
                    <a:cubicBezTo>
                      <a:pt x="282078" y="501720"/>
                      <a:pt x="277317" y="494969"/>
                      <a:pt x="268463" y="497061"/>
                    </a:cubicBezTo>
                    <a:cubicBezTo>
                      <a:pt x="259609" y="499153"/>
                      <a:pt x="254848" y="493163"/>
                      <a:pt x="257133" y="490500"/>
                    </a:cubicBezTo>
                    <a:cubicBezTo>
                      <a:pt x="259418" y="487838"/>
                      <a:pt x="272557" y="490500"/>
                      <a:pt x="271986" y="485746"/>
                    </a:cubicBezTo>
                    <a:cubicBezTo>
                      <a:pt x="271414" y="480992"/>
                      <a:pt x="266654" y="485746"/>
                      <a:pt x="258657" y="480422"/>
                    </a:cubicBezTo>
                    <a:cubicBezTo>
                      <a:pt x="250659" y="475097"/>
                      <a:pt x="246184" y="478710"/>
                      <a:pt x="244471" y="483179"/>
                    </a:cubicBezTo>
                    <a:cubicBezTo>
                      <a:pt x="242757" y="487648"/>
                      <a:pt x="236473" y="486412"/>
                      <a:pt x="232284" y="482514"/>
                    </a:cubicBezTo>
                    <a:cubicBezTo>
                      <a:pt x="231880" y="482144"/>
                      <a:pt x="231432" y="481825"/>
                      <a:pt x="230951" y="481563"/>
                    </a:cubicBezTo>
                    <a:cubicBezTo>
                      <a:pt x="229523" y="488979"/>
                      <a:pt x="225143" y="489740"/>
                      <a:pt x="220764" y="488789"/>
                    </a:cubicBezTo>
                    <a:cubicBezTo>
                      <a:pt x="216384" y="487838"/>
                      <a:pt x="210100" y="496395"/>
                      <a:pt x="204102" y="496395"/>
                    </a:cubicBezTo>
                    <a:cubicBezTo>
                      <a:pt x="197629" y="497362"/>
                      <a:pt x="192312" y="502003"/>
                      <a:pt x="190488" y="508280"/>
                    </a:cubicBezTo>
                    <a:cubicBezTo>
                      <a:pt x="189345" y="513605"/>
                      <a:pt x="182776" y="510657"/>
                      <a:pt x="182776" y="514175"/>
                    </a:cubicBezTo>
                    <a:cubicBezTo>
                      <a:pt x="183212" y="517973"/>
                      <a:pt x="182154" y="521791"/>
                      <a:pt x="179824" y="524824"/>
                    </a:cubicBezTo>
                    <a:cubicBezTo>
                      <a:pt x="176873" y="528437"/>
                      <a:pt x="179824" y="530149"/>
                      <a:pt x="182776" y="536044"/>
                    </a:cubicBezTo>
                    <a:cubicBezTo>
                      <a:pt x="185727" y="541939"/>
                      <a:pt x="192297" y="541368"/>
                      <a:pt x="195248" y="543175"/>
                    </a:cubicBezTo>
                    <a:cubicBezTo>
                      <a:pt x="198199" y="544981"/>
                      <a:pt x="209434" y="554394"/>
                      <a:pt x="209434" y="558007"/>
                    </a:cubicBezTo>
                    <a:cubicBezTo>
                      <a:pt x="209434" y="561620"/>
                      <a:pt x="200580" y="570463"/>
                      <a:pt x="197057" y="572840"/>
                    </a:cubicBezTo>
                    <a:cubicBezTo>
                      <a:pt x="193534" y="575217"/>
                      <a:pt x="188679" y="581017"/>
                      <a:pt x="191059" y="584630"/>
                    </a:cubicBezTo>
                    <a:cubicBezTo>
                      <a:pt x="193439" y="588243"/>
                      <a:pt x="203531" y="602980"/>
                      <a:pt x="210100" y="614770"/>
                    </a:cubicBezTo>
                    <a:cubicBezTo>
                      <a:pt x="216670" y="626560"/>
                      <a:pt x="207720" y="621331"/>
                      <a:pt x="203531" y="626655"/>
                    </a:cubicBezTo>
                    <a:cubicBezTo>
                      <a:pt x="199342" y="631980"/>
                      <a:pt x="205340" y="638445"/>
                      <a:pt x="206482" y="642058"/>
                    </a:cubicBezTo>
                    <a:cubicBezTo>
                      <a:pt x="207625" y="645671"/>
                      <a:pt x="201151" y="645006"/>
                      <a:pt x="201722" y="647953"/>
                    </a:cubicBezTo>
                    <a:cubicBezTo>
                      <a:pt x="202293" y="650901"/>
                      <a:pt x="211243" y="652042"/>
                      <a:pt x="211814" y="654419"/>
                    </a:cubicBezTo>
                    <a:cubicBezTo>
                      <a:pt x="212386" y="656796"/>
                      <a:pt x="205911" y="659743"/>
                      <a:pt x="208863" y="664497"/>
                    </a:cubicBezTo>
                    <a:cubicBezTo>
                      <a:pt x="211814" y="669251"/>
                      <a:pt x="218955" y="669251"/>
                      <a:pt x="219526" y="675146"/>
                    </a:cubicBezTo>
                    <a:cubicBezTo>
                      <a:pt x="220097" y="681041"/>
                      <a:pt x="206482" y="681612"/>
                      <a:pt x="207149" y="686366"/>
                    </a:cubicBezTo>
                    <a:cubicBezTo>
                      <a:pt x="207815" y="691120"/>
                      <a:pt x="224858" y="697015"/>
                      <a:pt x="232570" y="705952"/>
                    </a:cubicBezTo>
                    <a:cubicBezTo>
                      <a:pt x="240282" y="714890"/>
                      <a:pt x="239710" y="717172"/>
                      <a:pt x="237901" y="721926"/>
                    </a:cubicBezTo>
                    <a:cubicBezTo>
                      <a:pt x="234379" y="731434"/>
                      <a:pt x="213052" y="739706"/>
                      <a:pt x="208291" y="750450"/>
                    </a:cubicBezTo>
                    <a:cubicBezTo>
                      <a:pt x="203531" y="761194"/>
                      <a:pt x="185822" y="766994"/>
                      <a:pt x="177444" y="775266"/>
                    </a:cubicBezTo>
                    <a:cubicBezTo>
                      <a:pt x="173921" y="779037"/>
                      <a:pt x="170735" y="783109"/>
                      <a:pt x="167923" y="787436"/>
                    </a:cubicBezTo>
                    <a:cubicBezTo>
                      <a:pt x="170809" y="786699"/>
                      <a:pt x="173615" y="785679"/>
                      <a:pt x="176302" y="784393"/>
                    </a:cubicBezTo>
                    <a:cubicBezTo>
                      <a:pt x="181062" y="782016"/>
                      <a:pt x="184299" y="793901"/>
                      <a:pt x="189059" y="797419"/>
                    </a:cubicBezTo>
                    <a:cubicBezTo>
                      <a:pt x="193820" y="800937"/>
                      <a:pt x="203245" y="797419"/>
                      <a:pt x="206482" y="801318"/>
                    </a:cubicBezTo>
                    <a:cubicBezTo>
                      <a:pt x="209720" y="805216"/>
                      <a:pt x="203817" y="805121"/>
                      <a:pt x="196962" y="803980"/>
                    </a:cubicBezTo>
                    <a:cubicBezTo>
                      <a:pt x="190107" y="802839"/>
                      <a:pt x="188298" y="806927"/>
                      <a:pt x="177920" y="810445"/>
                    </a:cubicBezTo>
                    <a:cubicBezTo>
                      <a:pt x="170018" y="813108"/>
                      <a:pt x="170779" y="815960"/>
                      <a:pt x="168399" y="818147"/>
                    </a:cubicBezTo>
                    <a:cubicBezTo>
                      <a:pt x="173160" y="825088"/>
                      <a:pt x="166781" y="826038"/>
                      <a:pt x="164305" y="831268"/>
                    </a:cubicBezTo>
                    <a:cubicBezTo>
                      <a:pt x="161830" y="836497"/>
                      <a:pt x="158117" y="838019"/>
                      <a:pt x="157641" y="841537"/>
                    </a:cubicBezTo>
                    <a:cubicBezTo>
                      <a:pt x="157712" y="845405"/>
                      <a:pt x="158158" y="849258"/>
                      <a:pt x="158974" y="853041"/>
                    </a:cubicBezTo>
                    <a:cubicBezTo>
                      <a:pt x="159110" y="857018"/>
                      <a:pt x="160702" y="860807"/>
                      <a:pt x="163449" y="863690"/>
                    </a:cubicBezTo>
                    <a:cubicBezTo>
                      <a:pt x="166495" y="868159"/>
                      <a:pt x="160783" y="868159"/>
                      <a:pt x="158117" y="870346"/>
                    </a:cubicBezTo>
                    <a:cubicBezTo>
                      <a:pt x="155451" y="872533"/>
                      <a:pt x="157165" y="877477"/>
                      <a:pt x="160783" y="880995"/>
                    </a:cubicBezTo>
                    <a:cubicBezTo>
                      <a:pt x="163755" y="883889"/>
                      <a:pt x="164626" y="888317"/>
                      <a:pt x="162973" y="892119"/>
                    </a:cubicBezTo>
                    <a:cubicBezTo>
                      <a:pt x="161639" y="895257"/>
                      <a:pt x="166114" y="900581"/>
                      <a:pt x="169256" y="903624"/>
                    </a:cubicBezTo>
                    <a:cubicBezTo>
                      <a:pt x="172398" y="906666"/>
                      <a:pt x="171922" y="915224"/>
                      <a:pt x="174493" y="917411"/>
                    </a:cubicBezTo>
                    <a:cubicBezTo>
                      <a:pt x="177151" y="920017"/>
                      <a:pt x="180939" y="921123"/>
                      <a:pt x="184585" y="920358"/>
                    </a:cubicBezTo>
                    <a:cubicBezTo>
                      <a:pt x="188728" y="919057"/>
                      <a:pt x="193175" y="921173"/>
                      <a:pt x="194772" y="925207"/>
                    </a:cubicBezTo>
                    <a:cubicBezTo>
                      <a:pt x="196962" y="929200"/>
                      <a:pt x="200580" y="927489"/>
                      <a:pt x="205435" y="925207"/>
                    </a:cubicBezTo>
                    <a:cubicBezTo>
                      <a:pt x="210291" y="922925"/>
                      <a:pt x="221430" y="929200"/>
                      <a:pt x="224477" y="930532"/>
                    </a:cubicBezTo>
                    <a:cubicBezTo>
                      <a:pt x="227524" y="931863"/>
                      <a:pt x="225810" y="939469"/>
                      <a:pt x="226286" y="944318"/>
                    </a:cubicBezTo>
                    <a:cubicBezTo>
                      <a:pt x="226762" y="949167"/>
                      <a:pt x="223620" y="955443"/>
                      <a:pt x="228475" y="958485"/>
                    </a:cubicBezTo>
                    <a:cubicBezTo>
                      <a:pt x="233331" y="961528"/>
                      <a:pt x="231998" y="968754"/>
                      <a:pt x="237996" y="970941"/>
                    </a:cubicBezTo>
                    <a:cubicBezTo>
                      <a:pt x="243994" y="973128"/>
                      <a:pt x="245994" y="981114"/>
                      <a:pt x="249517" y="982065"/>
                    </a:cubicBezTo>
                    <a:cubicBezTo>
                      <a:pt x="254475" y="983779"/>
                      <a:pt x="258505" y="987460"/>
                      <a:pt x="260656" y="992239"/>
                    </a:cubicBezTo>
                    <a:cubicBezTo>
                      <a:pt x="261513" y="996232"/>
                      <a:pt x="254467" y="999750"/>
                      <a:pt x="250469" y="1001747"/>
                    </a:cubicBezTo>
                    <a:cubicBezTo>
                      <a:pt x="246470" y="1003743"/>
                      <a:pt x="238853" y="996422"/>
                      <a:pt x="236188" y="999560"/>
                    </a:cubicBezTo>
                    <a:cubicBezTo>
                      <a:pt x="233522" y="1002698"/>
                      <a:pt x="237139" y="1008402"/>
                      <a:pt x="239329" y="1018576"/>
                    </a:cubicBezTo>
                    <a:cubicBezTo>
                      <a:pt x="241519" y="1028749"/>
                      <a:pt x="243328" y="1029225"/>
                      <a:pt x="247803" y="1029225"/>
                    </a:cubicBezTo>
                    <a:cubicBezTo>
                      <a:pt x="252278" y="1029225"/>
                      <a:pt x="253992" y="1026087"/>
                      <a:pt x="257324" y="1024281"/>
                    </a:cubicBezTo>
                    <a:cubicBezTo>
                      <a:pt x="260656" y="1022474"/>
                      <a:pt x="267511" y="1025231"/>
                      <a:pt x="270653" y="1024281"/>
                    </a:cubicBezTo>
                    <a:cubicBezTo>
                      <a:pt x="273795" y="1023330"/>
                      <a:pt x="284839" y="1022474"/>
                      <a:pt x="287124" y="1025992"/>
                    </a:cubicBezTo>
                    <a:cubicBezTo>
                      <a:pt x="289838" y="1030535"/>
                      <a:pt x="290786" y="1035915"/>
                      <a:pt x="289790" y="1041110"/>
                    </a:cubicBezTo>
                    <a:cubicBezTo>
                      <a:pt x="287981" y="1044248"/>
                      <a:pt x="291979" y="1047766"/>
                      <a:pt x="294169" y="1052234"/>
                    </a:cubicBezTo>
                    <a:cubicBezTo>
                      <a:pt x="296359" y="1056703"/>
                      <a:pt x="305785" y="1054421"/>
                      <a:pt x="308831" y="1055752"/>
                    </a:cubicBezTo>
                    <a:cubicBezTo>
                      <a:pt x="311878" y="1057083"/>
                      <a:pt x="319114" y="1066877"/>
                      <a:pt x="317781" y="1071250"/>
                    </a:cubicBezTo>
                    <a:cubicBezTo>
                      <a:pt x="316448" y="1075624"/>
                      <a:pt x="322161" y="1076670"/>
                      <a:pt x="325302" y="1075339"/>
                    </a:cubicBezTo>
                    <a:cubicBezTo>
                      <a:pt x="328444" y="1074008"/>
                      <a:pt x="331491" y="1077526"/>
                      <a:pt x="334823" y="1079713"/>
                    </a:cubicBezTo>
                    <a:cubicBezTo>
                      <a:pt x="338044" y="1081672"/>
                      <a:pt x="342163" y="1081326"/>
                      <a:pt x="345011" y="1078857"/>
                    </a:cubicBezTo>
                    <a:cubicBezTo>
                      <a:pt x="348533" y="1076670"/>
                      <a:pt x="354531" y="1074863"/>
                      <a:pt x="356150" y="1078001"/>
                    </a:cubicBezTo>
                    <a:cubicBezTo>
                      <a:pt x="357768" y="1081139"/>
                      <a:pt x="365004" y="1086844"/>
                      <a:pt x="365004" y="1088650"/>
                    </a:cubicBezTo>
                    <a:cubicBezTo>
                      <a:pt x="365004" y="1090457"/>
                      <a:pt x="376143" y="1088650"/>
                      <a:pt x="381475" y="1091312"/>
                    </a:cubicBezTo>
                    <a:cubicBezTo>
                      <a:pt x="386807" y="1093975"/>
                      <a:pt x="392519" y="1092643"/>
                      <a:pt x="398327" y="1095686"/>
                    </a:cubicBezTo>
                    <a:cubicBezTo>
                      <a:pt x="404135" y="1098729"/>
                      <a:pt x="409466" y="1099299"/>
                      <a:pt x="409943" y="1102817"/>
                    </a:cubicBezTo>
                    <a:cubicBezTo>
                      <a:pt x="410418" y="1106335"/>
                      <a:pt x="404135" y="1109473"/>
                      <a:pt x="404135" y="1111279"/>
                    </a:cubicBezTo>
                    <a:cubicBezTo>
                      <a:pt x="404135" y="1113086"/>
                      <a:pt x="408990" y="1114322"/>
                      <a:pt x="408990" y="1116984"/>
                    </a:cubicBezTo>
                    <a:cubicBezTo>
                      <a:pt x="408990" y="1119646"/>
                      <a:pt x="402802" y="1119646"/>
                      <a:pt x="401945" y="1121928"/>
                    </a:cubicBezTo>
                    <a:cubicBezTo>
                      <a:pt x="401088" y="1124210"/>
                      <a:pt x="405468" y="1127253"/>
                      <a:pt x="406325" y="1129439"/>
                    </a:cubicBezTo>
                    <a:cubicBezTo>
                      <a:pt x="407181" y="1131626"/>
                      <a:pt x="402802" y="1138948"/>
                      <a:pt x="402802" y="1141420"/>
                    </a:cubicBezTo>
                    <a:cubicBezTo>
                      <a:pt x="402802" y="1143892"/>
                      <a:pt x="389473" y="1141420"/>
                      <a:pt x="386331" y="1141420"/>
                    </a:cubicBezTo>
                    <a:cubicBezTo>
                      <a:pt x="383189" y="1141420"/>
                      <a:pt x="373859" y="1151688"/>
                      <a:pt x="370812" y="1152068"/>
                    </a:cubicBezTo>
                    <a:cubicBezTo>
                      <a:pt x="367765" y="1152449"/>
                      <a:pt x="369384" y="1157393"/>
                      <a:pt x="370812" y="1161576"/>
                    </a:cubicBezTo>
                    <a:cubicBezTo>
                      <a:pt x="380333" y="1159770"/>
                      <a:pt x="389853" y="1159009"/>
                      <a:pt x="391282" y="1161576"/>
                    </a:cubicBezTo>
                    <a:cubicBezTo>
                      <a:pt x="392710" y="1164144"/>
                      <a:pt x="370526" y="1174507"/>
                      <a:pt x="366337" y="1176029"/>
                    </a:cubicBezTo>
                    <a:cubicBezTo>
                      <a:pt x="362148" y="1177550"/>
                      <a:pt x="374334" y="1183730"/>
                      <a:pt x="374049" y="1187248"/>
                    </a:cubicBezTo>
                    <a:cubicBezTo>
                      <a:pt x="373763" y="1190766"/>
                      <a:pt x="361005" y="1191717"/>
                      <a:pt x="362243" y="1198848"/>
                    </a:cubicBezTo>
                    <a:cubicBezTo>
                      <a:pt x="363481" y="1205979"/>
                      <a:pt x="358054" y="1207405"/>
                      <a:pt x="351294" y="1207405"/>
                    </a:cubicBezTo>
                    <a:cubicBezTo>
                      <a:pt x="344534" y="1207405"/>
                      <a:pt x="342630" y="1211494"/>
                      <a:pt x="345963" y="1212159"/>
                    </a:cubicBezTo>
                    <a:cubicBezTo>
                      <a:pt x="349295" y="1212825"/>
                      <a:pt x="348914" y="1221667"/>
                      <a:pt x="361672" y="1224805"/>
                    </a:cubicBezTo>
                    <a:cubicBezTo>
                      <a:pt x="376241" y="1230433"/>
                      <a:pt x="389099" y="1239736"/>
                      <a:pt x="398994" y="1251808"/>
                    </a:cubicBezTo>
                    <a:cubicBezTo>
                      <a:pt x="400543" y="1253404"/>
                      <a:pt x="402305" y="1254780"/>
                      <a:pt x="404230" y="1255896"/>
                    </a:cubicBezTo>
                    <a:cubicBezTo>
                      <a:pt x="406498" y="1254329"/>
                      <a:pt x="409006" y="1253141"/>
                      <a:pt x="411656" y="1252378"/>
                    </a:cubicBezTo>
                    <a:cubicBezTo>
                      <a:pt x="420217" y="1252210"/>
                      <a:pt x="428623" y="1254665"/>
                      <a:pt x="435744" y="1259414"/>
                    </a:cubicBezTo>
                    <a:cubicBezTo>
                      <a:pt x="441932" y="1263883"/>
                      <a:pt x="464306" y="1258558"/>
                      <a:pt x="466782" y="1262076"/>
                    </a:cubicBezTo>
                    <a:cubicBezTo>
                      <a:pt x="469671" y="1266347"/>
                      <a:pt x="474172" y="1269263"/>
                      <a:pt x="479254" y="1270158"/>
                    </a:cubicBezTo>
                    <a:cubicBezTo>
                      <a:pt x="483729" y="1270158"/>
                      <a:pt x="488108" y="1279001"/>
                      <a:pt x="491726" y="1276338"/>
                    </a:cubicBezTo>
                    <a:cubicBezTo>
                      <a:pt x="498283" y="1274149"/>
                      <a:pt x="505201" y="1273246"/>
                      <a:pt x="512101" y="1273676"/>
                    </a:cubicBezTo>
                    <a:cubicBezTo>
                      <a:pt x="515719" y="1273676"/>
                      <a:pt x="515719" y="1276338"/>
                      <a:pt x="519241" y="1276338"/>
                    </a:cubicBezTo>
                    <a:cubicBezTo>
                      <a:pt x="522764" y="1276338"/>
                      <a:pt x="522859" y="1289650"/>
                      <a:pt x="525525" y="1288794"/>
                    </a:cubicBezTo>
                    <a:cubicBezTo>
                      <a:pt x="528191" y="1287938"/>
                      <a:pt x="537902" y="1296781"/>
                      <a:pt x="544567" y="1297636"/>
                    </a:cubicBezTo>
                    <a:cubicBezTo>
                      <a:pt x="551231" y="1298492"/>
                      <a:pt x="556944" y="1309141"/>
                      <a:pt x="559610" y="1308285"/>
                    </a:cubicBezTo>
                    <a:cubicBezTo>
                      <a:pt x="562276" y="1307430"/>
                      <a:pt x="566750" y="1312754"/>
                      <a:pt x="568559" y="1308285"/>
                    </a:cubicBezTo>
                    <a:cubicBezTo>
                      <a:pt x="570368" y="1303817"/>
                      <a:pt x="579032" y="1306099"/>
                      <a:pt x="581412" y="1298777"/>
                    </a:cubicBezTo>
                    <a:cubicBezTo>
                      <a:pt x="570178" y="1285086"/>
                      <a:pt x="558086" y="1269778"/>
                      <a:pt x="558467" y="1263883"/>
                    </a:cubicBezTo>
                    <a:cubicBezTo>
                      <a:pt x="559038" y="1253804"/>
                      <a:pt x="563227" y="1247339"/>
                      <a:pt x="550755" y="1236690"/>
                    </a:cubicBezTo>
                    <a:cubicBezTo>
                      <a:pt x="538283" y="1226041"/>
                      <a:pt x="551898" y="1218910"/>
                      <a:pt x="560847" y="1207690"/>
                    </a:cubicBezTo>
                    <a:cubicBezTo>
                      <a:pt x="569797" y="1196471"/>
                      <a:pt x="585697" y="1193238"/>
                      <a:pt x="596360" y="1186107"/>
                    </a:cubicBezTo>
                    <a:cubicBezTo>
                      <a:pt x="594320" y="1184622"/>
                      <a:pt x="592153" y="1183317"/>
                      <a:pt x="589886" y="1182209"/>
                    </a:cubicBezTo>
                    <a:cubicBezTo>
                      <a:pt x="581888" y="1178691"/>
                      <a:pt x="579223" y="1175173"/>
                      <a:pt x="585411" y="1173366"/>
                    </a:cubicBezTo>
                    <a:cubicBezTo>
                      <a:pt x="591600" y="1171560"/>
                      <a:pt x="588934" y="1168042"/>
                      <a:pt x="582745" y="1160911"/>
                    </a:cubicBezTo>
                    <a:cubicBezTo>
                      <a:pt x="576557" y="1153780"/>
                      <a:pt x="573891" y="1146744"/>
                      <a:pt x="570273" y="1146744"/>
                    </a:cubicBezTo>
                    <a:cubicBezTo>
                      <a:pt x="565532" y="1146173"/>
                      <a:pt x="560726" y="1146463"/>
                      <a:pt x="556087" y="1147600"/>
                    </a:cubicBezTo>
                    <a:cubicBezTo>
                      <a:pt x="550755" y="1149406"/>
                      <a:pt x="551612" y="1143131"/>
                      <a:pt x="552564" y="1136951"/>
                    </a:cubicBezTo>
                    <a:cubicBezTo>
                      <a:pt x="553516" y="1130771"/>
                      <a:pt x="543043" y="1131626"/>
                      <a:pt x="540949" y="1128964"/>
                    </a:cubicBezTo>
                    <a:cubicBezTo>
                      <a:pt x="538854" y="1126302"/>
                      <a:pt x="543615" y="1117459"/>
                      <a:pt x="545424" y="1116509"/>
                    </a:cubicBezTo>
                    <a:cubicBezTo>
                      <a:pt x="547233" y="1115558"/>
                      <a:pt x="552564" y="1112991"/>
                      <a:pt x="552564" y="1110328"/>
                    </a:cubicBezTo>
                    <a:cubicBezTo>
                      <a:pt x="552564" y="1107666"/>
                      <a:pt x="543043" y="1106810"/>
                      <a:pt x="546280" y="1100820"/>
                    </a:cubicBezTo>
                    <a:cubicBezTo>
                      <a:pt x="549517" y="1094830"/>
                      <a:pt x="556944" y="1094640"/>
                      <a:pt x="556944" y="1088460"/>
                    </a:cubicBezTo>
                    <a:cubicBezTo>
                      <a:pt x="556944" y="1082280"/>
                      <a:pt x="562276" y="1076860"/>
                      <a:pt x="568559" y="1081329"/>
                    </a:cubicBezTo>
                    <a:cubicBezTo>
                      <a:pt x="574843" y="1085798"/>
                      <a:pt x="577414" y="1097302"/>
                      <a:pt x="584554" y="1094640"/>
                    </a:cubicBezTo>
                    <a:cubicBezTo>
                      <a:pt x="591695" y="1091978"/>
                      <a:pt x="587220" y="1085798"/>
                      <a:pt x="586268" y="1082185"/>
                    </a:cubicBezTo>
                    <a:cubicBezTo>
                      <a:pt x="585316" y="1078572"/>
                      <a:pt x="583602" y="1073342"/>
                      <a:pt x="591600" y="1071536"/>
                    </a:cubicBezTo>
                    <a:cubicBezTo>
                      <a:pt x="599597" y="1069729"/>
                      <a:pt x="596074" y="1062028"/>
                      <a:pt x="602263" y="1062028"/>
                    </a:cubicBezTo>
                    <a:cubicBezTo>
                      <a:pt x="609881" y="1060150"/>
                      <a:pt x="617103" y="1056930"/>
                      <a:pt x="623589" y="1052520"/>
                    </a:cubicBezTo>
                    <a:cubicBezTo>
                      <a:pt x="627207" y="1050713"/>
                      <a:pt x="635205" y="1046339"/>
                      <a:pt x="638728" y="1048051"/>
                    </a:cubicBezTo>
                    <a:cubicBezTo>
                      <a:pt x="642250" y="1049762"/>
                      <a:pt x="646725" y="1054326"/>
                      <a:pt x="649391" y="1048051"/>
                    </a:cubicBezTo>
                    <a:cubicBezTo>
                      <a:pt x="652057" y="1041775"/>
                      <a:pt x="662720" y="1044533"/>
                      <a:pt x="663672" y="1048051"/>
                    </a:cubicBezTo>
                    <a:cubicBezTo>
                      <a:pt x="664624" y="1051569"/>
                      <a:pt x="681381" y="1051664"/>
                      <a:pt x="686712" y="1055182"/>
                    </a:cubicBezTo>
                    <a:cubicBezTo>
                      <a:pt x="692044" y="1058700"/>
                      <a:pt x="703660" y="1065831"/>
                      <a:pt x="703660" y="1069349"/>
                    </a:cubicBezTo>
                    <a:cubicBezTo>
                      <a:pt x="703660" y="1072867"/>
                      <a:pt x="708991" y="1078286"/>
                      <a:pt x="708991" y="1072011"/>
                    </a:cubicBezTo>
                    <a:cubicBezTo>
                      <a:pt x="708991" y="1065736"/>
                      <a:pt x="713371" y="1067637"/>
                      <a:pt x="720512" y="1072011"/>
                    </a:cubicBezTo>
                    <a:cubicBezTo>
                      <a:pt x="727652" y="1076385"/>
                      <a:pt x="737459" y="1074673"/>
                      <a:pt x="739553" y="1070300"/>
                    </a:cubicBezTo>
                    <a:cubicBezTo>
                      <a:pt x="741648" y="1065926"/>
                      <a:pt x="754691" y="1060791"/>
                      <a:pt x="759166" y="1064024"/>
                    </a:cubicBezTo>
                    <a:cubicBezTo>
                      <a:pt x="763641" y="1067257"/>
                      <a:pt x="765355" y="1070300"/>
                      <a:pt x="770686" y="1064975"/>
                    </a:cubicBezTo>
                    <a:cubicBezTo>
                      <a:pt x="776018" y="1059651"/>
                      <a:pt x="788490" y="1060506"/>
                      <a:pt x="790204" y="1065831"/>
                    </a:cubicBezTo>
                    <a:cubicBezTo>
                      <a:pt x="791918" y="1071155"/>
                      <a:pt x="798201" y="1072011"/>
                      <a:pt x="803533" y="1072011"/>
                    </a:cubicBezTo>
                    <a:cubicBezTo>
                      <a:pt x="808865" y="1072011"/>
                      <a:pt x="809817" y="1079998"/>
                      <a:pt x="813054" y="1078286"/>
                    </a:cubicBezTo>
                    <a:cubicBezTo>
                      <a:pt x="816291" y="1076575"/>
                      <a:pt x="815720" y="1067637"/>
                      <a:pt x="820195" y="1068778"/>
                    </a:cubicBezTo>
                    <a:cubicBezTo>
                      <a:pt x="824669" y="1069919"/>
                      <a:pt x="828192" y="1074958"/>
                      <a:pt x="835237" y="1074958"/>
                    </a:cubicBezTo>
                    <a:cubicBezTo>
                      <a:pt x="842283" y="1074958"/>
                      <a:pt x="847710" y="1073152"/>
                      <a:pt x="847710" y="1067923"/>
                    </a:cubicBezTo>
                    <a:cubicBezTo>
                      <a:pt x="847710" y="1062693"/>
                      <a:pt x="846853" y="1053660"/>
                      <a:pt x="842378" y="1053660"/>
                    </a:cubicBezTo>
                    <a:cubicBezTo>
                      <a:pt x="837903" y="1053660"/>
                      <a:pt x="833524" y="1049287"/>
                      <a:pt x="828192" y="1049287"/>
                    </a:cubicBezTo>
                    <a:cubicBezTo>
                      <a:pt x="822860" y="1049287"/>
                      <a:pt x="817529" y="1040349"/>
                      <a:pt x="822860" y="1038543"/>
                    </a:cubicBezTo>
                    <a:cubicBezTo>
                      <a:pt x="828192" y="1036736"/>
                      <a:pt x="837046" y="1032362"/>
                      <a:pt x="835237" y="1027894"/>
                    </a:cubicBezTo>
                    <a:cubicBezTo>
                      <a:pt x="833428" y="1023425"/>
                      <a:pt x="831715" y="1014583"/>
                      <a:pt x="838855" y="1013727"/>
                    </a:cubicBezTo>
                    <a:cubicBezTo>
                      <a:pt x="845996" y="1012871"/>
                      <a:pt x="861039" y="1012871"/>
                      <a:pt x="860182" y="1010209"/>
                    </a:cubicBezTo>
                    <a:cubicBezTo>
                      <a:pt x="859325" y="1007547"/>
                      <a:pt x="845044" y="1005740"/>
                      <a:pt x="842378" y="1001271"/>
                    </a:cubicBezTo>
                    <a:cubicBezTo>
                      <a:pt x="839712" y="996803"/>
                      <a:pt x="838855" y="986249"/>
                      <a:pt x="841521" y="984442"/>
                    </a:cubicBezTo>
                    <a:cubicBezTo>
                      <a:pt x="844187" y="982636"/>
                      <a:pt x="853041" y="985298"/>
                      <a:pt x="858373" y="983586"/>
                    </a:cubicBezTo>
                    <a:cubicBezTo>
                      <a:pt x="863704" y="981875"/>
                      <a:pt x="875320" y="986249"/>
                      <a:pt x="882365" y="980924"/>
                    </a:cubicBezTo>
                    <a:cubicBezTo>
                      <a:pt x="891736" y="976230"/>
                      <a:pt x="902174" y="974067"/>
                      <a:pt x="912642" y="974649"/>
                    </a:cubicBezTo>
                    <a:cubicBezTo>
                      <a:pt x="920639" y="974649"/>
                      <a:pt x="926827" y="969324"/>
                      <a:pt x="933016" y="968469"/>
                    </a:cubicBezTo>
                    <a:cubicBezTo>
                      <a:pt x="942645" y="967333"/>
                      <a:pt x="952187" y="965554"/>
                      <a:pt x="961578" y="963144"/>
                    </a:cubicBezTo>
                    <a:cubicBezTo>
                      <a:pt x="966053" y="961338"/>
                      <a:pt x="990141" y="957820"/>
                      <a:pt x="990903" y="953636"/>
                    </a:cubicBezTo>
                    <a:cubicBezTo>
                      <a:pt x="991664" y="949453"/>
                      <a:pt x="1010896" y="945649"/>
                      <a:pt x="1015847" y="947931"/>
                    </a:cubicBezTo>
                    <a:cubicBezTo>
                      <a:pt x="1020564" y="950574"/>
                      <a:pt x="1026101" y="951354"/>
                      <a:pt x="1031366" y="950118"/>
                    </a:cubicBezTo>
                    <a:cubicBezTo>
                      <a:pt x="1035841" y="948312"/>
                      <a:pt x="1045171" y="953256"/>
                      <a:pt x="1044219" y="958105"/>
                    </a:cubicBezTo>
                    <a:cubicBezTo>
                      <a:pt x="1043267" y="962954"/>
                      <a:pt x="1048218" y="968278"/>
                      <a:pt x="1047837" y="972272"/>
                    </a:cubicBezTo>
                    <a:cubicBezTo>
                      <a:pt x="1047456" y="976265"/>
                      <a:pt x="1042886" y="977596"/>
                      <a:pt x="1045552" y="980734"/>
                    </a:cubicBezTo>
                    <a:cubicBezTo>
                      <a:pt x="1048218" y="983872"/>
                      <a:pt x="1060214" y="981590"/>
                      <a:pt x="1063832" y="977596"/>
                    </a:cubicBezTo>
                    <a:cubicBezTo>
                      <a:pt x="1067450" y="973603"/>
                      <a:pt x="1071354" y="979403"/>
                      <a:pt x="1071354" y="982540"/>
                    </a:cubicBezTo>
                    <a:cubicBezTo>
                      <a:pt x="1071354" y="985678"/>
                      <a:pt x="1077161" y="987865"/>
                      <a:pt x="1077161" y="983872"/>
                    </a:cubicBezTo>
                    <a:cubicBezTo>
                      <a:pt x="1077161" y="979878"/>
                      <a:pt x="1084207" y="982540"/>
                      <a:pt x="1086682" y="985203"/>
                    </a:cubicBezTo>
                    <a:cubicBezTo>
                      <a:pt x="1089158" y="987865"/>
                      <a:pt x="1097345" y="982065"/>
                      <a:pt x="1097345" y="986534"/>
                    </a:cubicBezTo>
                    <a:cubicBezTo>
                      <a:pt x="1097345" y="991003"/>
                      <a:pt x="1084873" y="994521"/>
                      <a:pt x="1090205" y="999370"/>
                    </a:cubicBezTo>
                    <a:cubicBezTo>
                      <a:pt x="1095536" y="1004219"/>
                      <a:pt x="1098678" y="993570"/>
                      <a:pt x="1105343" y="995852"/>
                    </a:cubicBezTo>
                    <a:cubicBezTo>
                      <a:pt x="1112007" y="998134"/>
                      <a:pt x="1120862" y="988245"/>
                      <a:pt x="1127146" y="986914"/>
                    </a:cubicBezTo>
                    <a:cubicBezTo>
                      <a:pt x="1133664" y="984410"/>
                      <a:pt x="1139788" y="980984"/>
                      <a:pt x="1145330" y="976741"/>
                    </a:cubicBezTo>
                    <a:cubicBezTo>
                      <a:pt x="1150662" y="973603"/>
                      <a:pt x="1162182" y="974554"/>
                      <a:pt x="1158659" y="978072"/>
                    </a:cubicBezTo>
                    <a:cubicBezTo>
                      <a:pt x="1155137" y="981590"/>
                      <a:pt x="1151138" y="988245"/>
                      <a:pt x="1164467" y="993189"/>
                    </a:cubicBezTo>
                    <a:cubicBezTo>
                      <a:pt x="1177796" y="998134"/>
                      <a:pt x="1193029" y="1023805"/>
                      <a:pt x="1201313" y="1036641"/>
                    </a:cubicBezTo>
                    <a:cubicBezTo>
                      <a:pt x="1209596" y="1049477"/>
                      <a:pt x="1217784" y="1072581"/>
                      <a:pt x="1222163" y="1072581"/>
                    </a:cubicBezTo>
                    <a:cubicBezTo>
                      <a:pt x="1226543" y="1072581"/>
                      <a:pt x="1227971" y="1061077"/>
                      <a:pt x="1233779" y="1059746"/>
                    </a:cubicBezTo>
                    <a:cubicBezTo>
                      <a:pt x="1239586" y="1058414"/>
                      <a:pt x="1243300" y="1069254"/>
                      <a:pt x="1249298" y="1070870"/>
                    </a:cubicBezTo>
                    <a:cubicBezTo>
                      <a:pt x="1255296" y="1072486"/>
                      <a:pt x="1263960" y="1075719"/>
                      <a:pt x="1268911" y="1073913"/>
                    </a:cubicBezTo>
                    <a:cubicBezTo>
                      <a:pt x="1273861" y="1072106"/>
                      <a:pt x="1284906" y="1065926"/>
                      <a:pt x="1288904" y="1068208"/>
                    </a:cubicBezTo>
                    <a:cubicBezTo>
                      <a:pt x="1292903" y="1070490"/>
                      <a:pt x="1298425" y="1070395"/>
                      <a:pt x="1301758" y="1078857"/>
                    </a:cubicBezTo>
                    <a:cubicBezTo>
                      <a:pt x="1305090" y="1087319"/>
                      <a:pt x="1310707" y="1089030"/>
                      <a:pt x="1314230" y="1089030"/>
                    </a:cubicBezTo>
                    <a:cubicBezTo>
                      <a:pt x="1317753" y="1089030"/>
                      <a:pt x="1318514" y="1093024"/>
                      <a:pt x="1318514" y="1096542"/>
                    </a:cubicBezTo>
                    <a:cubicBezTo>
                      <a:pt x="1318514" y="1100060"/>
                      <a:pt x="1324988" y="1104909"/>
                      <a:pt x="1328606" y="1104909"/>
                    </a:cubicBezTo>
                    <a:cubicBezTo>
                      <a:pt x="1334073" y="1104819"/>
                      <a:pt x="1339484" y="1103790"/>
                      <a:pt x="1344601" y="1101866"/>
                    </a:cubicBezTo>
                    <a:cubicBezTo>
                      <a:pt x="1347553" y="1100155"/>
                      <a:pt x="1351075" y="1098348"/>
                      <a:pt x="1351742" y="1102532"/>
                    </a:cubicBezTo>
                    <a:cubicBezTo>
                      <a:pt x="1352408" y="1106715"/>
                      <a:pt x="1357645" y="1113181"/>
                      <a:pt x="1361263" y="1113181"/>
                    </a:cubicBezTo>
                    <a:cubicBezTo>
                      <a:pt x="1364880" y="1113181"/>
                      <a:pt x="1371926" y="1116128"/>
                      <a:pt x="1372497" y="1113181"/>
                    </a:cubicBezTo>
                    <a:cubicBezTo>
                      <a:pt x="1373068" y="1110233"/>
                      <a:pt x="1382589" y="1108427"/>
                      <a:pt x="1386207" y="1107856"/>
                    </a:cubicBezTo>
                    <a:cubicBezTo>
                      <a:pt x="1389825" y="1107286"/>
                      <a:pt x="1402202" y="1104909"/>
                      <a:pt x="1404487" y="1099584"/>
                    </a:cubicBezTo>
                    <a:cubicBezTo>
                      <a:pt x="1406772" y="1094260"/>
                      <a:pt x="1416959" y="1094260"/>
                      <a:pt x="1419911" y="1090647"/>
                    </a:cubicBezTo>
                    <a:cubicBezTo>
                      <a:pt x="1422862" y="1087034"/>
                      <a:pt x="1431145" y="1085322"/>
                      <a:pt x="1432954" y="1081804"/>
                    </a:cubicBezTo>
                    <a:cubicBezTo>
                      <a:pt x="1434763" y="1078286"/>
                      <a:pt x="1445426" y="1078857"/>
                      <a:pt x="1446569" y="1075814"/>
                    </a:cubicBezTo>
                    <a:cubicBezTo>
                      <a:pt x="1447711" y="1072772"/>
                      <a:pt x="1456661" y="1072296"/>
                      <a:pt x="1460850" y="1073437"/>
                    </a:cubicBezTo>
                    <a:cubicBezTo>
                      <a:pt x="1469956" y="1075849"/>
                      <a:pt x="1479260" y="1077440"/>
                      <a:pt x="1488651" y="1078191"/>
                    </a:cubicBezTo>
                    <a:cubicBezTo>
                      <a:pt x="1491603" y="1077621"/>
                      <a:pt x="1492269" y="1088935"/>
                      <a:pt x="1495220" y="1089506"/>
                    </a:cubicBezTo>
                    <a:cubicBezTo>
                      <a:pt x="1498172" y="1090076"/>
                      <a:pt x="1508835" y="1098348"/>
                      <a:pt x="1511787" y="1095971"/>
                    </a:cubicBezTo>
                    <a:cubicBezTo>
                      <a:pt x="1516437" y="1092502"/>
                      <a:pt x="1522685" y="1092057"/>
                      <a:pt x="1527782" y="1094830"/>
                    </a:cubicBezTo>
                    <a:cubicBezTo>
                      <a:pt x="1533685" y="1098348"/>
                      <a:pt x="1539683" y="1103102"/>
                      <a:pt x="1541968" y="1098919"/>
                    </a:cubicBezTo>
                    <a:cubicBezTo>
                      <a:pt x="1544253" y="1094735"/>
                      <a:pt x="1556820" y="1093024"/>
                      <a:pt x="1558629" y="1090647"/>
                    </a:cubicBezTo>
                    <a:cubicBezTo>
                      <a:pt x="1560438" y="1088270"/>
                      <a:pt x="1562152" y="1081139"/>
                      <a:pt x="1559200" y="1078857"/>
                    </a:cubicBezTo>
                    <a:cubicBezTo>
                      <a:pt x="1555687" y="1073867"/>
                      <a:pt x="1553254" y="1068200"/>
                      <a:pt x="1552060" y="1062218"/>
                    </a:cubicBezTo>
                    <a:cubicBezTo>
                      <a:pt x="1550917" y="1057559"/>
                      <a:pt x="1559200" y="1056323"/>
                      <a:pt x="1560343" y="1052710"/>
                    </a:cubicBezTo>
                    <a:cubicBezTo>
                      <a:pt x="1561485" y="1049097"/>
                      <a:pt x="1568721" y="1047956"/>
                      <a:pt x="1571006" y="1045579"/>
                    </a:cubicBezTo>
                    <a:cubicBezTo>
                      <a:pt x="1573291" y="1043202"/>
                      <a:pt x="1573957" y="1037877"/>
                      <a:pt x="1578147" y="1039018"/>
                    </a:cubicBezTo>
                    <a:cubicBezTo>
                      <a:pt x="1583343" y="1040343"/>
                      <a:pt x="1588339" y="1042357"/>
                      <a:pt x="1592999" y="1045008"/>
                    </a:cubicBezTo>
                    <a:cubicBezTo>
                      <a:pt x="1596793" y="1047064"/>
                      <a:pt x="1601063" y="1048080"/>
                      <a:pt x="1605376" y="1047956"/>
                    </a:cubicBezTo>
                    <a:cubicBezTo>
                      <a:pt x="1610683" y="1048871"/>
                      <a:pt x="1615741" y="1050879"/>
                      <a:pt x="1620228" y="1053851"/>
                    </a:cubicBezTo>
                    <a:cubicBezTo>
                      <a:pt x="1624418" y="1056228"/>
                      <a:pt x="1637461" y="1056228"/>
                      <a:pt x="1639270" y="1059746"/>
                    </a:cubicBezTo>
                    <a:cubicBezTo>
                      <a:pt x="1641079" y="1063264"/>
                      <a:pt x="1638699" y="1073342"/>
                      <a:pt x="1641650" y="1076955"/>
                    </a:cubicBezTo>
                    <a:cubicBezTo>
                      <a:pt x="1644602" y="1080568"/>
                      <a:pt x="1651742" y="1088175"/>
                      <a:pt x="1654123" y="1086463"/>
                    </a:cubicBezTo>
                    <a:cubicBezTo>
                      <a:pt x="1656503" y="1084752"/>
                      <a:pt x="1667738" y="1092453"/>
                      <a:pt x="1671926" y="1091788"/>
                    </a:cubicBezTo>
                    <a:cubicBezTo>
                      <a:pt x="1676116" y="1091122"/>
                      <a:pt x="1682590" y="1084752"/>
                      <a:pt x="1686113" y="1084752"/>
                    </a:cubicBezTo>
                    <a:cubicBezTo>
                      <a:pt x="1689636" y="1084752"/>
                      <a:pt x="1700965" y="1081804"/>
                      <a:pt x="1704488" y="1082375"/>
                    </a:cubicBezTo>
                    <a:cubicBezTo>
                      <a:pt x="1708011" y="1082945"/>
                      <a:pt x="1721054" y="1087699"/>
                      <a:pt x="1722863" y="1086463"/>
                    </a:cubicBezTo>
                    <a:cubicBezTo>
                      <a:pt x="1724672" y="1085227"/>
                      <a:pt x="1736478" y="1087129"/>
                      <a:pt x="1738287" y="1090647"/>
                    </a:cubicBezTo>
                    <a:cubicBezTo>
                      <a:pt x="1740096" y="1094165"/>
                      <a:pt x="1754853" y="1094165"/>
                      <a:pt x="1754853" y="1098348"/>
                    </a:cubicBezTo>
                    <a:cubicBezTo>
                      <a:pt x="1754853" y="1102532"/>
                      <a:pt x="1763136" y="1104814"/>
                      <a:pt x="1765516" y="1109568"/>
                    </a:cubicBezTo>
                    <a:cubicBezTo>
                      <a:pt x="1767896" y="1114322"/>
                      <a:pt x="1787414" y="1111374"/>
                      <a:pt x="1791032" y="1114322"/>
                    </a:cubicBezTo>
                    <a:cubicBezTo>
                      <a:pt x="1799715" y="1117002"/>
                      <a:pt x="1809007" y="1117002"/>
                      <a:pt x="1817690" y="1114322"/>
                    </a:cubicBezTo>
                    <a:cubicBezTo>
                      <a:pt x="1818262" y="1111945"/>
                      <a:pt x="1839588" y="1110804"/>
                      <a:pt x="1843778" y="1107761"/>
                    </a:cubicBezTo>
                    <a:cubicBezTo>
                      <a:pt x="1847967" y="1104719"/>
                      <a:pt x="1859106" y="1106050"/>
                      <a:pt x="1859773" y="1101866"/>
                    </a:cubicBezTo>
                    <a:cubicBezTo>
                      <a:pt x="1860439" y="1097683"/>
                      <a:pt x="1871007" y="1094830"/>
                      <a:pt x="1875767" y="1091217"/>
                    </a:cubicBezTo>
                    <a:cubicBezTo>
                      <a:pt x="1880528" y="1087604"/>
                      <a:pt x="1899474" y="1088270"/>
                      <a:pt x="1900617" y="1092453"/>
                    </a:cubicBezTo>
                    <a:cubicBezTo>
                      <a:pt x="1901759" y="1096637"/>
                      <a:pt x="1913089" y="1097778"/>
                      <a:pt x="1917849" y="1095971"/>
                    </a:cubicBezTo>
                    <a:cubicBezTo>
                      <a:pt x="1922610" y="1094165"/>
                      <a:pt x="1934987" y="1096542"/>
                      <a:pt x="1936891" y="1100725"/>
                    </a:cubicBezTo>
                    <a:cubicBezTo>
                      <a:pt x="1938795" y="1104909"/>
                      <a:pt x="1952886" y="1107191"/>
                      <a:pt x="1956409" y="1106050"/>
                    </a:cubicBezTo>
                    <a:cubicBezTo>
                      <a:pt x="1962559" y="1102332"/>
                      <a:pt x="1968916" y="1098967"/>
                      <a:pt x="1975450" y="1095971"/>
                    </a:cubicBezTo>
                    <a:cubicBezTo>
                      <a:pt x="1979639" y="1095401"/>
                      <a:pt x="1985542" y="1091217"/>
                      <a:pt x="1984400" y="1087129"/>
                    </a:cubicBezTo>
                    <a:cubicBezTo>
                      <a:pt x="1983257" y="1083040"/>
                      <a:pt x="1992683" y="1071155"/>
                      <a:pt x="1993921" y="1066401"/>
                    </a:cubicBezTo>
                    <a:cubicBezTo>
                      <a:pt x="1996576" y="1059198"/>
                      <a:pt x="2000842" y="1052695"/>
                      <a:pt x="2006393" y="1047385"/>
                    </a:cubicBezTo>
                    <a:cubicBezTo>
                      <a:pt x="2009344" y="1046149"/>
                      <a:pt x="2015914" y="1040825"/>
                      <a:pt x="2015248" y="1037307"/>
                    </a:cubicBezTo>
                    <a:cubicBezTo>
                      <a:pt x="2014581" y="1033789"/>
                      <a:pt x="2012867" y="1023045"/>
                      <a:pt x="2009344" y="1023045"/>
                    </a:cubicBezTo>
                    <a:cubicBezTo>
                      <a:pt x="2005822" y="1023045"/>
                      <a:pt x="1999252" y="1023710"/>
                      <a:pt x="2007535" y="1012396"/>
                    </a:cubicBezTo>
                    <a:cubicBezTo>
                      <a:pt x="2013996" y="1005355"/>
                      <a:pt x="2023681" y="1002215"/>
                      <a:pt x="2033051" y="1004124"/>
                    </a:cubicBezTo>
                    <a:cubicBezTo>
                      <a:pt x="2042751" y="1001889"/>
                      <a:pt x="2052728" y="1001089"/>
                      <a:pt x="2062661" y="1001747"/>
                    </a:cubicBezTo>
                    <a:cubicBezTo>
                      <a:pt x="2070944" y="1004124"/>
                      <a:pt x="2076276" y="1000606"/>
                      <a:pt x="2085225" y="1005360"/>
                    </a:cubicBezTo>
                    <a:cubicBezTo>
                      <a:pt x="2094175" y="1010114"/>
                      <a:pt x="2106552" y="1008307"/>
                      <a:pt x="2109503" y="1012396"/>
                    </a:cubicBezTo>
                    <a:cubicBezTo>
                      <a:pt x="2112455" y="1016484"/>
                      <a:pt x="2124356" y="1020097"/>
                      <a:pt x="2122547" y="1027228"/>
                    </a:cubicBezTo>
                    <a:cubicBezTo>
                      <a:pt x="2120738" y="1034359"/>
                      <a:pt x="2129021" y="1030176"/>
                      <a:pt x="2132068" y="1045579"/>
                    </a:cubicBezTo>
                    <a:cubicBezTo>
                      <a:pt x="2135114" y="1060982"/>
                      <a:pt x="2142160" y="1062123"/>
                      <a:pt x="2143969" y="1069254"/>
                    </a:cubicBezTo>
                    <a:cubicBezTo>
                      <a:pt x="2145778" y="1076385"/>
                      <a:pt x="2155203" y="1089411"/>
                      <a:pt x="2154061" y="1093499"/>
                    </a:cubicBezTo>
                    <a:cubicBezTo>
                      <a:pt x="2152918" y="1097588"/>
                      <a:pt x="2151681" y="1104148"/>
                      <a:pt x="2161773" y="1104719"/>
                    </a:cubicBezTo>
                    <a:cubicBezTo>
                      <a:pt x="2171865" y="1105289"/>
                      <a:pt x="2178910" y="1112991"/>
                      <a:pt x="2180814" y="1111850"/>
                    </a:cubicBezTo>
                    <a:cubicBezTo>
                      <a:pt x="2188379" y="1112316"/>
                      <a:pt x="2195532" y="1115450"/>
                      <a:pt x="2200998" y="1120692"/>
                    </a:cubicBezTo>
                    <a:cubicBezTo>
                      <a:pt x="2206901" y="1126682"/>
                      <a:pt x="2215756" y="1123735"/>
                      <a:pt x="2215185" y="1130200"/>
                    </a:cubicBezTo>
                    <a:cubicBezTo>
                      <a:pt x="2214613" y="1136666"/>
                      <a:pt x="2219945" y="1141990"/>
                      <a:pt x="2219373" y="1147314"/>
                    </a:cubicBezTo>
                    <a:cubicBezTo>
                      <a:pt x="2218802" y="1152639"/>
                      <a:pt x="2230609" y="1156252"/>
                      <a:pt x="2238415" y="1155016"/>
                    </a:cubicBezTo>
                    <a:cubicBezTo>
                      <a:pt x="2246222" y="1153780"/>
                      <a:pt x="2252602" y="1157964"/>
                      <a:pt x="2256220" y="1150928"/>
                    </a:cubicBezTo>
                    <a:cubicBezTo>
                      <a:pt x="2259837" y="1143892"/>
                      <a:pt x="2271643" y="1146744"/>
                      <a:pt x="2275737" y="1143797"/>
                    </a:cubicBezTo>
                    <a:cubicBezTo>
                      <a:pt x="2279831" y="1140849"/>
                      <a:pt x="2292399" y="1137331"/>
                      <a:pt x="2291732" y="1147980"/>
                    </a:cubicBezTo>
                    <a:cubicBezTo>
                      <a:pt x="2291066" y="1158629"/>
                      <a:pt x="2298301" y="1161006"/>
                      <a:pt x="2292303" y="1164524"/>
                    </a:cubicBezTo>
                    <a:cubicBezTo>
                      <a:pt x="2286305" y="1168042"/>
                      <a:pt x="2283449" y="1183540"/>
                      <a:pt x="2281640" y="1190006"/>
                    </a:cubicBezTo>
                    <a:cubicBezTo>
                      <a:pt x="2279831" y="1196471"/>
                      <a:pt x="2270977" y="1198277"/>
                      <a:pt x="2269834" y="1205313"/>
                    </a:cubicBezTo>
                    <a:cubicBezTo>
                      <a:pt x="2268692" y="1212349"/>
                      <a:pt x="2260313" y="1213015"/>
                      <a:pt x="2260313" y="1218339"/>
                    </a:cubicBezTo>
                    <a:cubicBezTo>
                      <a:pt x="2260313" y="1223664"/>
                      <a:pt x="2248508" y="1222523"/>
                      <a:pt x="2242510" y="1218339"/>
                    </a:cubicBezTo>
                    <a:cubicBezTo>
                      <a:pt x="2236511" y="1214156"/>
                      <a:pt x="2230703" y="1226041"/>
                      <a:pt x="2225943" y="1226041"/>
                    </a:cubicBezTo>
                    <a:cubicBezTo>
                      <a:pt x="2221182" y="1226041"/>
                      <a:pt x="2221849" y="1236119"/>
                      <a:pt x="2222991" y="1240303"/>
                    </a:cubicBezTo>
                    <a:cubicBezTo>
                      <a:pt x="2224134" y="1244486"/>
                      <a:pt x="2221278" y="1249811"/>
                      <a:pt x="2224229" y="1256847"/>
                    </a:cubicBezTo>
                    <a:cubicBezTo>
                      <a:pt x="2225210" y="1263137"/>
                      <a:pt x="2225656" y="1269498"/>
                      <a:pt x="2225562" y="1275863"/>
                    </a:cubicBezTo>
                    <a:cubicBezTo>
                      <a:pt x="2230414" y="1271710"/>
                      <a:pt x="2236093" y="1268632"/>
                      <a:pt x="2242224" y="1266830"/>
                    </a:cubicBezTo>
                    <a:cubicBezTo>
                      <a:pt x="2249650" y="1266830"/>
                      <a:pt x="2257076" y="1279476"/>
                      <a:pt x="2265359" y="1279761"/>
                    </a:cubicBezTo>
                    <a:cubicBezTo>
                      <a:pt x="2273642" y="1280047"/>
                      <a:pt x="2311345" y="1254945"/>
                      <a:pt x="2311630" y="1251237"/>
                    </a:cubicBezTo>
                    <a:cubicBezTo>
                      <a:pt x="2311916" y="1247529"/>
                      <a:pt x="2333814" y="1226041"/>
                      <a:pt x="2344192" y="1215107"/>
                    </a:cubicBezTo>
                    <a:cubicBezTo>
                      <a:pt x="2355901" y="1203540"/>
                      <a:pt x="2365787" y="1190268"/>
                      <a:pt x="2373516" y="1175744"/>
                    </a:cubicBezTo>
                    <a:cubicBezTo>
                      <a:pt x="2380115" y="1165865"/>
                      <a:pt x="2387233" y="1156344"/>
                      <a:pt x="2394843" y="1147219"/>
                    </a:cubicBezTo>
                    <a:cubicBezTo>
                      <a:pt x="2399711" y="1140898"/>
                      <a:pt x="2403892" y="1134077"/>
                      <a:pt x="2407315" y="1126872"/>
                    </a:cubicBezTo>
                    <a:cubicBezTo>
                      <a:pt x="2413789" y="1112895"/>
                      <a:pt x="2413789" y="1076480"/>
                      <a:pt x="2415883" y="1074103"/>
                    </a:cubicBezTo>
                    <a:cubicBezTo>
                      <a:pt x="2417978" y="1071726"/>
                      <a:pt x="2416740" y="1065545"/>
                      <a:pt x="2419787" y="1061742"/>
                    </a:cubicBezTo>
                    <a:cubicBezTo>
                      <a:pt x="2422834" y="1057939"/>
                      <a:pt x="2421215" y="1052234"/>
                      <a:pt x="2427118" y="1047575"/>
                    </a:cubicBezTo>
                    <a:cubicBezTo>
                      <a:pt x="2431522" y="1044632"/>
                      <a:pt x="2432965" y="1038828"/>
                      <a:pt x="2430450" y="1034169"/>
                    </a:cubicBezTo>
                    <a:cubicBezTo>
                      <a:pt x="2428927" y="1030366"/>
                      <a:pt x="2430450" y="1021809"/>
                      <a:pt x="2429213" y="1019146"/>
                    </a:cubicBezTo>
                    <a:cubicBezTo>
                      <a:pt x="2427975" y="1016484"/>
                      <a:pt x="2428070" y="1015248"/>
                      <a:pt x="2431593" y="1013251"/>
                    </a:cubicBezTo>
                    <a:cubicBezTo>
                      <a:pt x="2435116" y="1011255"/>
                      <a:pt x="2429213" y="1005835"/>
                      <a:pt x="2424166" y="1003743"/>
                    </a:cubicBezTo>
                    <a:cubicBezTo>
                      <a:pt x="2419121" y="1001652"/>
                      <a:pt x="2412647" y="999275"/>
                      <a:pt x="2412075" y="993665"/>
                    </a:cubicBezTo>
                    <a:cubicBezTo>
                      <a:pt x="2409921" y="986757"/>
                      <a:pt x="2403608" y="981981"/>
                      <a:pt x="2396366" y="981780"/>
                    </a:cubicBezTo>
                    <a:cubicBezTo>
                      <a:pt x="2389796" y="982445"/>
                      <a:pt x="2377324" y="978262"/>
                      <a:pt x="2379133" y="982445"/>
                    </a:cubicBezTo>
                    <a:cubicBezTo>
                      <a:pt x="2380942" y="986629"/>
                      <a:pt x="2378562" y="990147"/>
                      <a:pt x="2375325" y="989196"/>
                    </a:cubicBezTo>
                    <a:cubicBezTo>
                      <a:pt x="2372088" y="988245"/>
                      <a:pt x="2370564" y="991003"/>
                      <a:pt x="2366661" y="996898"/>
                    </a:cubicBezTo>
                    <a:cubicBezTo>
                      <a:pt x="2362758" y="1002793"/>
                      <a:pt x="2349238" y="1003458"/>
                      <a:pt x="2355426" y="997848"/>
                    </a:cubicBezTo>
                    <a:cubicBezTo>
                      <a:pt x="2361615" y="992239"/>
                      <a:pt x="2353331" y="991858"/>
                      <a:pt x="2354569" y="985963"/>
                    </a:cubicBezTo>
                    <a:cubicBezTo>
                      <a:pt x="2355807" y="980068"/>
                      <a:pt x="2360758" y="974173"/>
                      <a:pt x="2353998" y="977977"/>
                    </a:cubicBezTo>
                    <a:cubicBezTo>
                      <a:pt x="2347239" y="981780"/>
                      <a:pt x="2347143" y="991003"/>
                      <a:pt x="2341526" y="992239"/>
                    </a:cubicBezTo>
                    <a:cubicBezTo>
                      <a:pt x="2335909" y="993475"/>
                      <a:pt x="2337622" y="976170"/>
                      <a:pt x="2339146" y="971796"/>
                    </a:cubicBezTo>
                    <a:cubicBezTo>
                      <a:pt x="2340669" y="967423"/>
                      <a:pt x="2328768" y="971796"/>
                      <a:pt x="2316296" y="971226"/>
                    </a:cubicBezTo>
                    <a:cubicBezTo>
                      <a:pt x="2303824" y="970655"/>
                      <a:pt x="2306775" y="961718"/>
                      <a:pt x="2317248" y="956393"/>
                    </a:cubicBezTo>
                    <a:cubicBezTo>
                      <a:pt x="2327720" y="951069"/>
                      <a:pt x="2325531" y="946030"/>
                      <a:pt x="2330577" y="943938"/>
                    </a:cubicBezTo>
                    <a:cubicBezTo>
                      <a:pt x="2335623" y="941846"/>
                      <a:pt x="2348666" y="933289"/>
                      <a:pt x="2356378" y="928820"/>
                    </a:cubicBezTo>
                    <a:cubicBezTo>
                      <a:pt x="2362569" y="924882"/>
                      <a:pt x="2366443" y="918173"/>
                      <a:pt x="2366756" y="910850"/>
                    </a:cubicBezTo>
                    <a:cubicBezTo>
                      <a:pt x="2368470" y="905811"/>
                      <a:pt x="2382751" y="899631"/>
                      <a:pt x="2395319" y="889267"/>
                    </a:cubicBezTo>
                    <a:cubicBezTo>
                      <a:pt x="2404108" y="883358"/>
                      <a:pt x="2411566" y="875683"/>
                      <a:pt x="2417216" y="866733"/>
                    </a:cubicBezTo>
                    <a:cubicBezTo>
                      <a:pt x="2420168" y="860553"/>
                      <a:pt x="2439114" y="852851"/>
                      <a:pt x="2439400" y="847717"/>
                    </a:cubicBezTo>
                    <a:cubicBezTo>
                      <a:pt x="2439685" y="842582"/>
                      <a:pt x="2461964" y="831173"/>
                      <a:pt x="2477007" y="828701"/>
                    </a:cubicBezTo>
                    <a:cubicBezTo>
                      <a:pt x="2492050" y="826229"/>
                      <a:pt x="2516138" y="829556"/>
                      <a:pt x="2520612" y="834025"/>
                    </a:cubicBezTo>
                    <a:cubicBezTo>
                      <a:pt x="2522475" y="836887"/>
                      <a:pt x="2526308" y="837699"/>
                      <a:pt x="2529174" y="835839"/>
                    </a:cubicBezTo>
                    <a:cubicBezTo>
                      <a:pt x="2529899" y="835368"/>
                      <a:pt x="2530518" y="834750"/>
                      <a:pt x="2530990" y="834025"/>
                    </a:cubicBezTo>
                    <a:cubicBezTo>
                      <a:pt x="2533656" y="831078"/>
                      <a:pt x="2539559" y="832504"/>
                      <a:pt x="2550032" y="834025"/>
                    </a:cubicBezTo>
                    <a:cubicBezTo>
                      <a:pt x="2560505" y="835546"/>
                      <a:pt x="2562504" y="829271"/>
                      <a:pt x="2569073" y="831363"/>
                    </a:cubicBezTo>
                    <a:cubicBezTo>
                      <a:pt x="2575643" y="833455"/>
                      <a:pt x="2581546" y="834596"/>
                      <a:pt x="2585640" y="826609"/>
                    </a:cubicBezTo>
                    <a:cubicBezTo>
                      <a:pt x="2589733" y="818622"/>
                      <a:pt x="2609346" y="820048"/>
                      <a:pt x="2614202" y="823376"/>
                    </a:cubicBezTo>
                    <a:cubicBezTo>
                      <a:pt x="2619058" y="826704"/>
                      <a:pt x="2622200" y="831078"/>
                      <a:pt x="2629340" y="826324"/>
                    </a:cubicBezTo>
                    <a:cubicBezTo>
                      <a:pt x="2636481" y="821570"/>
                      <a:pt x="2636386" y="832504"/>
                      <a:pt x="2643240" y="833455"/>
                    </a:cubicBezTo>
                    <a:cubicBezTo>
                      <a:pt x="2650096" y="834405"/>
                      <a:pt x="2645621" y="840205"/>
                      <a:pt x="2639718" y="839635"/>
                    </a:cubicBezTo>
                    <a:cubicBezTo>
                      <a:pt x="2633815" y="839064"/>
                      <a:pt x="2626388" y="842582"/>
                      <a:pt x="2633148" y="846481"/>
                    </a:cubicBezTo>
                    <a:cubicBezTo>
                      <a:pt x="2639908" y="850379"/>
                      <a:pt x="2648001" y="842868"/>
                      <a:pt x="2653332" y="843438"/>
                    </a:cubicBezTo>
                    <a:cubicBezTo>
                      <a:pt x="2660542" y="844793"/>
                      <a:pt x="2667999" y="843547"/>
                      <a:pt x="2674374" y="839920"/>
                    </a:cubicBezTo>
                    <a:cubicBezTo>
                      <a:pt x="2681800" y="835166"/>
                      <a:pt x="2683895" y="843723"/>
                      <a:pt x="2688560" y="839920"/>
                    </a:cubicBezTo>
                    <a:cubicBezTo>
                      <a:pt x="2694777" y="836106"/>
                      <a:pt x="2702038" y="834343"/>
                      <a:pt x="2709315" y="834881"/>
                    </a:cubicBezTo>
                    <a:cubicBezTo>
                      <a:pt x="2714647" y="834881"/>
                      <a:pt x="2710172" y="828701"/>
                      <a:pt x="2701318" y="828701"/>
                    </a:cubicBezTo>
                    <a:cubicBezTo>
                      <a:pt x="2692463" y="828701"/>
                      <a:pt x="2692749" y="823947"/>
                      <a:pt x="2699794" y="811776"/>
                    </a:cubicBezTo>
                    <a:cubicBezTo>
                      <a:pt x="2706839" y="799606"/>
                      <a:pt x="2720549" y="792760"/>
                      <a:pt x="2729118" y="785724"/>
                    </a:cubicBezTo>
                    <a:cubicBezTo>
                      <a:pt x="2737687" y="778688"/>
                      <a:pt x="2743971" y="781921"/>
                      <a:pt x="2743971" y="777167"/>
                    </a:cubicBezTo>
                    <a:cubicBezTo>
                      <a:pt x="2743971" y="772413"/>
                      <a:pt x="2748160" y="759102"/>
                      <a:pt x="2754634" y="758817"/>
                    </a:cubicBezTo>
                    <a:cubicBezTo>
                      <a:pt x="2761108" y="758532"/>
                      <a:pt x="2777484" y="761479"/>
                      <a:pt x="2787576" y="755869"/>
                    </a:cubicBezTo>
                    <a:cubicBezTo>
                      <a:pt x="2797668" y="750260"/>
                      <a:pt x="2797097" y="760053"/>
                      <a:pt x="2800905" y="761479"/>
                    </a:cubicBezTo>
                    <a:cubicBezTo>
                      <a:pt x="2804714" y="762905"/>
                      <a:pt x="2810426" y="752922"/>
                      <a:pt x="2815377" y="755869"/>
                    </a:cubicBezTo>
                    <a:cubicBezTo>
                      <a:pt x="2820328" y="758817"/>
                      <a:pt x="2808236" y="765948"/>
                      <a:pt x="2805856" y="774885"/>
                    </a:cubicBezTo>
                    <a:cubicBezTo>
                      <a:pt x="2803476" y="783823"/>
                      <a:pt x="2812140" y="780210"/>
                      <a:pt x="2817186" y="782587"/>
                    </a:cubicBezTo>
                    <a:cubicBezTo>
                      <a:pt x="2822232" y="784964"/>
                      <a:pt x="2810617" y="788482"/>
                      <a:pt x="2811854" y="790859"/>
                    </a:cubicBezTo>
                    <a:cubicBezTo>
                      <a:pt x="2813092" y="793236"/>
                      <a:pt x="2823089" y="793236"/>
                      <a:pt x="2836132" y="780210"/>
                    </a:cubicBezTo>
                    <a:cubicBezTo>
                      <a:pt x="2844264" y="770286"/>
                      <a:pt x="2856424" y="764529"/>
                      <a:pt x="2869265" y="764522"/>
                    </a:cubicBezTo>
                    <a:cubicBezTo>
                      <a:pt x="2877643" y="765472"/>
                      <a:pt x="2872882" y="757105"/>
                      <a:pt x="2873454" y="745506"/>
                    </a:cubicBezTo>
                    <a:cubicBezTo>
                      <a:pt x="2874025" y="733906"/>
                      <a:pt x="2899541" y="729817"/>
                      <a:pt x="2907824" y="733335"/>
                    </a:cubicBezTo>
                    <a:cubicBezTo>
                      <a:pt x="2916107" y="736853"/>
                      <a:pt x="2915536" y="740181"/>
                      <a:pt x="2907824" y="738089"/>
                    </a:cubicBezTo>
                    <a:cubicBezTo>
                      <a:pt x="2900112" y="735997"/>
                      <a:pt x="2892400" y="743128"/>
                      <a:pt x="2892686" y="753207"/>
                    </a:cubicBezTo>
                    <a:cubicBezTo>
                      <a:pt x="2892971" y="763286"/>
                      <a:pt x="2885545" y="766518"/>
                      <a:pt x="2889449" y="770321"/>
                    </a:cubicBezTo>
                    <a:cubicBezTo>
                      <a:pt x="2893352" y="774125"/>
                      <a:pt x="2883832" y="775075"/>
                      <a:pt x="2883546" y="779259"/>
                    </a:cubicBezTo>
                    <a:cubicBezTo>
                      <a:pt x="2883260" y="783442"/>
                      <a:pt x="2883546" y="786580"/>
                      <a:pt x="2877548" y="788767"/>
                    </a:cubicBezTo>
                    <a:cubicBezTo>
                      <a:pt x="2871549" y="790954"/>
                      <a:pt x="2851842" y="792570"/>
                      <a:pt x="2851175" y="800272"/>
                    </a:cubicBezTo>
                    <a:cubicBezTo>
                      <a:pt x="2850509" y="807973"/>
                      <a:pt x="2839941" y="808924"/>
                      <a:pt x="2834895" y="818337"/>
                    </a:cubicBezTo>
                    <a:cubicBezTo>
                      <a:pt x="2829849" y="827750"/>
                      <a:pt x="2810617" y="833455"/>
                      <a:pt x="2797858" y="852376"/>
                    </a:cubicBezTo>
                    <a:cubicBezTo>
                      <a:pt x="2785101" y="871297"/>
                      <a:pt x="2765012" y="871392"/>
                      <a:pt x="2765012" y="874910"/>
                    </a:cubicBezTo>
                    <a:cubicBezTo>
                      <a:pt x="2765012" y="878428"/>
                      <a:pt x="2751111" y="878142"/>
                      <a:pt x="2745970" y="878713"/>
                    </a:cubicBezTo>
                    <a:cubicBezTo>
                      <a:pt x="2740829" y="879283"/>
                      <a:pt x="2750350" y="890883"/>
                      <a:pt x="2739115" y="902958"/>
                    </a:cubicBezTo>
                    <a:cubicBezTo>
                      <a:pt x="2727418" y="915409"/>
                      <a:pt x="2720856" y="931810"/>
                      <a:pt x="2720740" y="948882"/>
                    </a:cubicBezTo>
                    <a:cubicBezTo>
                      <a:pt x="2720740" y="965711"/>
                      <a:pt x="2726643" y="1014202"/>
                      <a:pt x="2731689" y="1022854"/>
                    </a:cubicBezTo>
                    <a:cubicBezTo>
                      <a:pt x="2736735" y="1031507"/>
                      <a:pt x="2733784" y="1052424"/>
                      <a:pt x="2737973" y="1056893"/>
                    </a:cubicBezTo>
                    <a:cubicBezTo>
                      <a:pt x="2742162" y="1061362"/>
                      <a:pt x="2740638" y="1068683"/>
                      <a:pt x="2743304" y="1071345"/>
                    </a:cubicBezTo>
                    <a:cubicBezTo>
                      <a:pt x="2745970" y="1074008"/>
                      <a:pt x="2756919" y="1059460"/>
                      <a:pt x="2764346" y="1053280"/>
                    </a:cubicBezTo>
                    <a:cubicBezTo>
                      <a:pt x="2771771" y="1047100"/>
                      <a:pt x="2769391" y="1045008"/>
                      <a:pt x="2774438" y="1041775"/>
                    </a:cubicBezTo>
                    <a:cubicBezTo>
                      <a:pt x="2779483" y="1038543"/>
                      <a:pt x="2777389" y="1024851"/>
                      <a:pt x="2778817" y="1021333"/>
                    </a:cubicBezTo>
                    <a:cubicBezTo>
                      <a:pt x="2780245" y="1017815"/>
                      <a:pt x="2789480" y="1016009"/>
                      <a:pt x="2792431" y="1011825"/>
                    </a:cubicBezTo>
                    <a:cubicBezTo>
                      <a:pt x="2795383" y="1007642"/>
                      <a:pt x="2803095" y="1010304"/>
                      <a:pt x="2807284" y="1008783"/>
                    </a:cubicBezTo>
                    <a:cubicBezTo>
                      <a:pt x="2811473" y="1007261"/>
                      <a:pt x="2807284" y="997563"/>
                      <a:pt x="2805476" y="991953"/>
                    </a:cubicBezTo>
                    <a:cubicBezTo>
                      <a:pt x="2803667" y="986344"/>
                      <a:pt x="2817662" y="978642"/>
                      <a:pt x="2824517" y="973603"/>
                    </a:cubicBezTo>
                    <a:cubicBezTo>
                      <a:pt x="2831372" y="968564"/>
                      <a:pt x="2840512" y="976836"/>
                      <a:pt x="2848509" y="969514"/>
                    </a:cubicBezTo>
                    <a:cubicBezTo>
                      <a:pt x="2856507" y="962193"/>
                      <a:pt x="2847843" y="953446"/>
                      <a:pt x="2844891" y="949643"/>
                    </a:cubicBezTo>
                    <a:cubicBezTo>
                      <a:pt x="2841940" y="945840"/>
                      <a:pt x="2852889" y="927109"/>
                      <a:pt x="2859172" y="925397"/>
                    </a:cubicBezTo>
                    <a:cubicBezTo>
                      <a:pt x="2865457" y="923686"/>
                      <a:pt x="2868693" y="929866"/>
                      <a:pt x="2874596" y="924542"/>
                    </a:cubicBezTo>
                    <a:cubicBezTo>
                      <a:pt x="2880499" y="919217"/>
                      <a:pt x="2869169" y="910565"/>
                      <a:pt x="2865075" y="911135"/>
                    </a:cubicBezTo>
                    <a:cubicBezTo>
                      <a:pt x="2860981" y="911706"/>
                      <a:pt x="2859458" y="896113"/>
                      <a:pt x="2869169" y="888696"/>
                    </a:cubicBezTo>
                    <a:cubicBezTo>
                      <a:pt x="2878881" y="881280"/>
                      <a:pt x="2875167" y="879854"/>
                      <a:pt x="2868598" y="878047"/>
                    </a:cubicBezTo>
                    <a:cubicBezTo>
                      <a:pt x="2862029" y="876241"/>
                      <a:pt x="2860886" y="878618"/>
                      <a:pt x="2855840" y="878903"/>
                    </a:cubicBezTo>
                    <a:cubicBezTo>
                      <a:pt x="2850794" y="879188"/>
                      <a:pt x="2846320" y="868539"/>
                      <a:pt x="2853556" y="858271"/>
                    </a:cubicBezTo>
                    <a:cubicBezTo>
                      <a:pt x="2860791" y="848002"/>
                      <a:pt x="2868598" y="848763"/>
                      <a:pt x="2870407" y="840491"/>
                    </a:cubicBezTo>
                    <a:cubicBezTo>
                      <a:pt x="2874178" y="831391"/>
                      <a:pt x="2879280" y="822900"/>
                      <a:pt x="2885545" y="815294"/>
                    </a:cubicBezTo>
                    <a:cubicBezTo>
                      <a:pt x="2888211" y="810826"/>
                      <a:pt x="2898875" y="815294"/>
                      <a:pt x="2902969" y="814439"/>
                    </a:cubicBezTo>
                    <a:cubicBezTo>
                      <a:pt x="2907062" y="813583"/>
                      <a:pt x="2905634" y="822425"/>
                      <a:pt x="2910680" y="817957"/>
                    </a:cubicBezTo>
                    <a:cubicBezTo>
                      <a:pt x="2915726" y="813488"/>
                      <a:pt x="2924009" y="798941"/>
                      <a:pt x="2930865" y="798941"/>
                    </a:cubicBezTo>
                    <a:cubicBezTo>
                      <a:pt x="2937719" y="798941"/>
                      <a:pt x="2933245" y="809875"/>
                      <a:pt x="2934958" y="816435"/>
                    </a:cubicBezTo>
                    <a:cubicBezTo>
                      <a:pt x="2936672" y="822996"/>
                      <a:pt x="2940575" y="814629"/>
                      <a:pt x="2954000" y="805786"/>
                    </a:cubicBezTo>
                    <a:cubicBezTo>
                      <a:pt x="2969582" y="798149"/>
                      <a:pt x="2987500" y="796755"/>
                      <a:pt x="3004080" y="801888"/>
                    </a:cubicBezTo>
                    <a:cubicBezTo>
                      <a:pt x="3012743" y="806072"/>
                      <a:pt x="3014172" y="815770"/>
                      <a:pt x="3018932" y="814629"/>
                    </a:cubicBezTo>
                    <a:cubicBezTo>
                      <a:pt x="3026168" y="812822"/>
                      <a:pt x="3020075" y="805121"/>
                      <a:pt x="3027215" y="802744"/>
                    </a:cubicBezTo>
                    <a:cubicBezTo>
                      <a:pt x="3037440" y="798662"/>
                      <a:pt x="3047051" y="793191"/>
                      <a:pt x="3055778" y="786485"/>
                    </a:cubicBezTo>
                    <a:cubicBezTo>
                      <a:pt x="3065298" y="779734"/>
                      <a:pt x="3062632" y="784774"/>
                      <a:pt x="3067679" y="778498"/>
                    </a:cubicBezTo>
                    <a:cubicBezTo>
                      <a:pt x="3072724" y="772223"/>
                      <a:pt x="3077675" y="774980"/>
                      <a:pt x="3079199" y="770797"/>
                    </a:cubicBezTo>
                    <a:cubicBezTo>
                      <a:pt x="3080722" y="766613"/>
                      <a:pt x="3094337" y="759863"/>
                      <a:pt x="3112998" y="755774"/>
                    </a:cubicBezTo>
                    <a:cubicBezTo>
                      <a:pt x="3131658" y="751686"/>
                      <a:pt x="3155937" y="739135"/>
                      <a:pt x="3154699" y="735332"/>
                    </a:cubicBezTo>
                    <a:cubicBezTo>
                      <a:pt x="3153461" y="731529"/>
                      <a:pt x="3161840" y="729722"/>
                      <a:pt x="3162696" y="733525"/>
                    </a:cubicBezTo>
                    <a:cubicBezTo>
                      <a:pt x="3163553" y="737329"/>
                      <a:pt x="3170694" y="735902"/>
                      <a:pt x="3180500" y="737994"/>
                    </a:cubicBezTo>
                    <a:cubicBezTo>
                      <a:pt x="3190307" y="740086"/>
                      <a:pt x="3194781" y="743889"/>
                      <a:pt x="3202493" y="736188"/>
                    </a:cubicBezTo>
                    <a:cubicBezTo>
                      <a:pt x="3210205" y="728486"/>
                      <a:pt x="3201541" y="725824"/>
                      <a:pt x="3201827" y="719929"/>
                    </a:cubicBezTo>
                    <a:cubicBezTo>
                      <a:pt x="3202113" y="714034"/>
                      <a:pt x="3188498" y="707759"/>
                      <a:pt x="3190307" y="701578"/>
                    </a:cubicBezTo>
                    <a:cubicBezTo>
                      <a:pt x="3192116" y="695398"/>
                      <a:pt x="3180215" y="678759"/>
                      <a:pt x="3176692" y="682562"/>
                    </a:cubicBezTo>
                    <a:cubicBezTo>
                      <a:pt x="3173169" y="686366"/>
                      <a:pt x="3164600" y="676953"/>
                      <a:pt x="3164600" y="672199"/>
                    </a:cubicBezTo>
                    <a:cubicBezTo>
                      <a:pt x="3164600" y="667445"/>
                      <a:pt x="3164029" y="661835"/>
                      <a:pt x="3158412" y="665353"/>
                    </a:cubicBezTo>
                    <a:cubicBezTo>
                      <a:pt x="3152795" y="668871"/>
                      <a:pt x="3143274" y="667159"/>
                      <a:pt x="3141560" y="661835"/>
                    </a:cubicBezTo>
                    <a:cubicBezTo>
                      <a:pt x="3139847" y="656510"/>
                      <a:pt x="3152509" y="652327"/>
                      <a:pt x="3161363" y="656225"/>
                    </a:cubicBezTo>
                    <a:cubicBezTo>
                      <a:pt x="3170218" y="660123"/>
                      <a:pt x="3167552" y="663356"/>
                      <a:pt x="3172027" y="665733"/>
                    </a:cubicBezTo>
                    <a:cubicBezTo>
                      <a:pt x="3179579" y="667989"/>
                      <a:pt x="3187692" y="667448"/>
                      <a:pt x="3194877" y="664212"/>
                    </a:cubicBezTo>
                    <a:cubicBezTo>
                      <a:pt x="3201065" y="661264"/>
                      <a:pt x="3218583" y="655655"/>
                      <a:pt x="3221535" y="650615"/>
                    </a:cubicBezTo>
                    <a:cubicBezTo>
                      <a:pt x="3224486" y="645576"/>
                      <a:pt x="3221535" y="643199"/>
                      <a:pt x="3227152" y="640252"/>
                    </a:cubicBezTo>
                    <a:cubicBezTo>
                      <a:pt x="3232769" y="637304"/>
                      <a:pt x="3228580" y="630744"/>
                      <a:pt x="3223630" y="628462"/>
                    </a:cubicBezTo>
                    <a:cubicBezTo>
                      <a:pt x="3218679" y="626180"/>
                      <a:pt x="3219726" y="618954"/>
                      <a:pt x="3225057" y="618954"/>
                    </a:cubicBezTo>
                    <a:cubicBezTo>
                      <a:pt x="3230389" y="618954"/>
                      <a:pt x="3228961" y="612678"/>
                      <a:pt x="3232484" y="612393"/>
                    </a:cubicBezTo>
                    <a:cubicBezTo>
                      <a:pt x="3236007" y="612108"/>
                      <a:pt x="3236578" y="615055"/>
                      <a:pt x="3243147" y="611823"/>
                    </a:cubicBezTo>
                    <a:cubicBezTo>
                      <a:pt x="3249717" y="608590"/>
                      <a:pt x="3243147" y="616862"/>
                      <a:pt x="3240481" y="622472"/>
                    </a:cubicBezTo>
                    <a:cubicBezTo>
                      <a:pt x="3237816" y="628081"/>
                      <a:pt x="3246670" y="632835"/>
                      <a:pt x="3247622" y="636068"/>
                    </a:cubicBezTo>
                    <a:cubicBezTo>
                      <a:pt x="3248574" y="639301"/>
                      <a:pt x="3261237" y="640537"/>
                      <a:pt x="3268282" y="636639"/>
                    </a:cubicBezTo>
                    <a:cubicBezTo>
                      <a:pt x="3275328" y="632740"/>
                      <a:pt x="3298273" y="641393"/>
                      <a:pt x="3299701" y="647002"/>
                    </a:cubicBezTo>
                    <a:cubicBezTo>
                      <a:pt x="3301553" y="654629"/>
                      <a:pt x="3306822" y="660978"/>
                      <a:pt x="3313982" y="664212"/>
                    </a:cubicBezTo>
                    <a:cubicBezTo>
                      <a:pt x="3323503" y="668966"/>
                      <a:pt x="3332072" y="666874"/>
                      <a:pt x="3333786" y="671343"/>
                    </a:cubicBezTo>
                    <a:cubicBezTo>
                      <a:pt x="3335242" y="675780"/>
                      <a:pt x="3339961" y="678262"/>
                      <a:pt x="3344449" y="676953"/>
                    </a:cubicBezTo>
                    <a:cubicBezTo>
                      <a:pt x="3349780" y="675717"/>
                      <a:pt x="3352732" y="681612"/>
                      <a:pt x="3356635" y="678094"/>
                    </a:cubicBezTo>
                    <a:cubicBezTo>
                      <a:pt x="3360539" y="674576"/>
                      <a:pt x="3362538" y="680185"/>
                      <a:pt x="3367584" y="675717"/>
                    </a:cubicBezTo>
                    <a:cubicBezTo>
                      <a:pt x="3372630" y="671248"/>
                      <a:pt x="3356635" y="668300"/>
                      <a:pt x="3358730" y="664782"/>
                    </a:cubicBezTo>
                    <a:cubicBezTo>
                      <a:pt x="3360824" y="661264"/>
                      <a:pt x="3364062" y="667445"/>
                      <a:pt x="3368251" y="667159"/>
                    </a:cubicBezTo>
                    <a:cubicBezTo>
                      <a:pt x="3372440" y="666874"/>
                      <a:pt x="3367108" y="658317"/>
                      <a:pt x="3370345" y="657651"/>
                    </a:cubicBezTo>
                    <a:cubicBezTo>
                      <a:pt x="3373583" y="656986"/>
                      <a:pt x="3370916" y="638635"/>
                      <a:pt x="3367394" y="637875"/>
                    </a:cubicBezTo>
                    <a:cubicBezTo>
                      <a:pt x="3363871" y="637114"/>
                      <a:pt x="3366823" y="630458"/>
                      <a:pt x="3373583" y="635498"/>
                    </a:cubicBezTo>
                    <a:cubicBezTo>
                      <a:pt x="3380461" y="639293"/>
                      <a:pt x="3388319" y="640949"/>
                      <a:pt x="3396147" y="640252"/>
                    </a:cubicBezTo>
                    <a:cubicBezTo>
                      <a:pt x="3401193" y="640252"/>
                      <a:pt x="3396147" y="635498"/>
                      <a:pt x="3391386" y="634642"/>
                    </a:cubicBezTo>
                    <a:cubicBezTo>
                      <a:pt x="3386626" y="633786"/>
                      <a:pt x="3392243" y="629603"/>
                      <a:pt x="3395861" y="632835"/>
                    </a:cubicBezTo>
                    <a:cubicBezTo>
                      <a:pt x="3399479" y="636068"/>
                      <a:pt x="3406144" y="637589"/>
                      <a:pt x="3406810" y="633976"/>
                    </a:cubicBezTo>
                    <a:cubicBezTo>
                      <a:pt x="3407477" y="630363"/>
                      <a:pt x="3410904" y="622757"/>
                      <a:pt x="3417188" y="623042"/>
                    </a:cubicBezTo>
                    <a:cubicBezTo>
                      <a:pt x="3423471" y="623327"/>
                      <a:pt x="3425661" y="619524"/>
                      <a:pt x="3419758" y="617432"/>
                    </a:cubicBezTo>
                    <a:close/>
                    <a:moveTo>
                      <a:pt x="1767325" y="1005930"/>
                    </a:moveTo>
                    <a:cubicBezTo>
                      <a:pt x="1750473" y="1021048"/>
                      <a:pt x="1716674" y="1024946"/>
                      <a:pt x="1716674" y="1037021"/>
                    </a:cubicBezTo>
                    <a:cubicBezTo>
                      <a:pt x="1716674" y="1049097"/>
                      <a:pt x="1675830" y="1056037"/>
                      <a:pt x="1672212" y="1050333"/>
                    </a:cubicBezTo>
                    <a:cubicBezTo>
                      <a:pt x="1668594" y="1044628"/>
                      <a:pt x="1702488" y="1044152"/>
                      <a:pt x="1710296" y="1026372"/>
                    </a:cubicBezTo>
                    <a:cubicBezTo>
                      <a:pt x="1718103" y="1008592"/>
                      <a:pt x="1748379" y="999465"/>
                      <a:pt x="1763612" y="975790"/>
                    </a:cubicBezTo>
                    <a:cubicBezTo>
                      <a:pt x="1774275" y="958866"/>
                      <a:pt x="1782654" y="933194"/>
                      <a:pt x="1789414" y="934905"/>
                    </a:cubicBezTo>
                    <a:cubicBezTo>
                      <a:pt x="1796174" y="936617"/>
                      <a:pt x="1784082" y="990527"/>
                      <a:pt x="1767325" y="1005930"/>
                    </a:cubicBezTo>
                    <a:close/>
                    <a:moveTo>
                      <a:pt x="1842635" y="310894"/>
                    </a:moveTo>
                    <a:cubicBezTo>
                      <a:pt x="1840255" y="315648"/>
                      <a:pt x="1827306" y="315933"/>
                      <a:pt x="1830734" y="320402"/>
                    </a:cubicBezTo>
                    <a:cubicBezTo>
                      <a:pt x="1836637" y="328103"/>
                      <a:pt x="1866342" y="323920"/>
                      <a:pt x="1866913" y="314412"/>
                    </a:cubicBezTo>
                    <a:cubicBezTo>
                      <a:pt x="1867484" y="304904"/>
                      <a:pt x="1845015" y="305855"/>
                      <a:pt x="1842635" y="310609"/>
                    </a:cubicBezTo>
                    <a:close/>
                    <a:moveTo>
                      <a:pt x="763546" y="18332"/>
                    </a:moveTo>
                    <a:cubicBezTo>
                      <a:pt x="777731" y="18332"/>
                      <a:pt x="773638" y="9394"/>
                      <a:pt x="783063" y="10630"/>
                    </a:cubicBezTo>
                    <a:cubicBezTo>
                      <a:pt x="792489" y="11867"/>
                      <a:pt x="804961" y="11201"/>
                      <a:pt x="800296" y="5306"/>
                    </a:cubicBezTo>
                    <a:cubicBezTo>
                      <a:pt x="795631" y="-589"/>
                      <a:pt x="761165" y="1693"/>
                      <a:pt x="764688" y="6447"/>
                    </a:cubicBezTo>
                    <a:cubicBezTo>
                      <a:pt x="768211" y="11201"/>
                      <a:pt x="736887" y="9394"/>
                      <a:pt x="737459" y="11201"/>
                    </a:cubicBezTo>
                    <a:cubicBezTo>
                      <a:pt x="738601" y="14719"/>
                      <a:pt x="749264" y="18332"/>
                      <a:pt x="763546" y="18332"/>
                    </a:cubicBezTo>
                    <a:close/>
                    <a:moveTo>
                      <a:pt x="690045" y="57980"/>
                    </a:moveTo>
                    <a:cubicBezTo>
                      <a:pt x="690045" y="48472"/>
                      <a:pt x="659197" y="58931"/>
                      <a:pt x="665196" y="60928"/>
                    </a:cubicBezTo>
                    <a:cubicBezTo>
                      <a:pt x="671194" y="62925"/>
                      <a:pt x="690045" y="67393"/>
                      <a:pt x="690045" y="57980"/>
                    </a:cubicBezTo>
                    <a:close/>
                    <a:moveTo>
                      <a:pt x="766211" y="50279"/>
                    </a:moveTo>
                    <a:cubicBezTo>
                      <a:pt x="767925" y="54938"/>
                      <a:pt x="763260" y="55603"/>
                      <a:pt x="751359" y="55603"/>
                    </a:cubicBezTo>
                    <a:cubicBezTo>
                      <a:pt x="739458" y="55603"/>
                      <a:pt x="733365" y="62259"/>
                      <a:pt x="739553" y="67393"/>
                    </a:cubicBezTo>
                    <a:cubicBezTo>
                      <a:pt x="745742" y="72528"/>
                      <a:pt x="777636" y="70911"/>
                      <a:pt x="783349" y="63875"/>
                    </a:cubicBezTo>
                    <a:cubicBezTo>
                      <a:pt x="789061" y="56839"/>
                      <a:pt x="802391" y="62639"/>
                      <a:pt x="804676" y="55603"/>
                    </a:cubicBezTo>
                    <a:cubicBezTo>
                      <a:pt x="806960" y="48567"/>
                      <a:pt x="764688" y="45620"/>
                      <a:pt x="766497" y="50279"/>
                    </a:cubicBezTo>
                    <a:close/>
                    <a:moveTo>
                      <a:pt x="867513" y="38964"/>
                    </a:moveTo>
                    <a:cubicBezTo>
                      <a:pt x="871702" y="33640"/>
                      <a:pt x="859801" y="33640"/>
                      <a:pt x="858658" y="28315"/>
                    </a:cubicBezTo>
                    <a:cubicBezTo>
                      <a:pt x="857516" y="22991"/>
                      <a:pt x="824288" y="21850"/>
                      <a:pt x="826002" y="27745"/>
                    </a:cubicBezTo>
                    <a:cubicBezTo>
                      <a:pt x="827716" y="33640"/>
                      <a:pt x="803057" y="40105"/>
                      <a:pt x="810674" y="46095"/>
                    </a:cubicBezTo>
                    <a:cubicBezTo>
                      <a:pt x="825145" y="57315"/>
                      <a:pt x="863704" y="44289"/>
                      <a:pt x="867799" y="38964"/>
                    </a:cubicBezTo>
                    <a:close/>
                    <a:moveTo>
                      <a:pt x="773352" y="29456"/>
                    </a:moveTo>
                    <a:cubicBezTo>
                      <a:pt x="775066" y="17001"/>
                      <a:pt x="754310" y="27079"/>
                      <a:pt x="738982" y="20519"/>
                    </a:cubicBezTo>
                    <a:cubicBezTo>
                      <a:pt x="723653" y="13958"/>
                      <a:pt x="714418" y="14529"/>
                      <a:pt x="724701" y="23561"/>
                    </a:cubicBezTo>
                    <a:cubicBezTo>
                      <a:pt x="729461" y="27650"/>
                      <a:pt x="698328" y="30883"/>
                      <a:pt x="703374" y="35922"/>
                    </a:cubicBezTo>
                    <a:cubicBezTo>
                      <a:pt x="714894" y="47331"/>
                      <a:pt x="771829" y="42007"/>
                      <a:pt x="773638" y="29551"/>
                    </a:cubicBezTo>
                    <a:close/>
                    <a:moveTo>
                      <a:pt x="684999" y="357863"/>
                    </a:moveTo>
                    <a:cubicBezTo>
                      <a:pt x="685570" y="363758"/>
                      <a:pt x="682047" y="367942"/>
                      <a:pt x="670813" y="367942"/>
                    </a:cubicBezTo>
                    <a:cubicBezTo>
                      <a:pt x="659578" y="367942"/>
                      <a:pt x="676145" y="375073"/>
                      <a:pt x="677287" y="381538"/>
                    </a:cubicBezTo>
                    <a:cubicBezTo>
                      <a:pt x="678429" y="388004"/>
                      <a:pt x="666052" y="383345"/>
                      <a:pt x="665481" y="393423"/>
                    </a:cubicBezTo>
                    <a:cubicBezTo>
                      <a:pt x="664910" y="403502"/>
                      <a:pt x="643488" y="393423"/>
                      <a:pt x="640632" y="406354"/>
                    </a:cubicBezTo>
                    <a:cubicBezTo>
                      <a:pt x="637776" y="419285"/>
                      <a:pt x="651105" y="417764"/>
                      <a:pt x="660626" y="418334"/>
                    </a:cubicBezTo>
                    <a:cubicBezTo>
                      <a:pt x="670146" y="418905"/>
                      <a:pt x="657103" y="427842"/>
                      <a:pt x="664148" y="433072"/>
                    </a:cubicBezTo>
                    <a:cubicBezTo>
                      <a:pt x="671194" y="438301"/>
                      <a:pt x="676620" y="436685"/>
                      <a:pt x="671860" y="426606"/>
                    </a:cubicBezTo>
                    <a:cubicBezTo>
                      <a:pt x="667100" y="416528"/>
                      <a:pt x="696805" y="430124"/>
                      <a:pt x="687855" y="437826"/>
                    </a:cubicBezTo>
                    <a:cubicBezTo>
                      <a:pt x="678906" y="445527"/>
                      <a:pt x="702136" y="451422"/>
                      <a:pt x="713371" y="452088"/>
                    </a:cubicBezTo>
                    <a:cubicBezTo>
                      <a:pt x="724605" y="452753"/>
                      <a:pt x="764593" y="461596"/>
                      <a:pt x="765545" y="452088"/>
                    </a:cubicBezTo>
                    <a:cubicBezTo>
                      <a:pt x="766116" y="446098"/>
                      <a:pt x="750692" y="440773"/>
                      <a:pt x="738220" y="427747"/>
                    </a:cubicBezTo>
                    <a:cubicBezTo>
                      <a:pt x="725748" y="414721"/>
                      <a:pt x="716894" y="393519"/>
                      <a:pt x="731175" y="384581"/>
                    </a:cubicBezTo>
                    <a:cubicBezTo>
                      <a:pt x="745456" y="375643"/>
                      <a:pt x="732889" y="371555"/>
                      <a:pt x="747170" y="361477"/>
                    </a:cubicBezTo>
                    <a:cubicBezTo>
                      <a:pt x="761451" y="351398"/>
                      <a:pt x="753073" y="342460"/>
                      <a:pt x="764879" y="340749"/>
                    </a:cubicBezTo>
                    <a:cubicBezTo>
                      <a:pt x="776684" y="339038"/>
                      <a:pt x="763736" y="328959"/>
                      <a:pt x="775542" y="327153"/>
                    </a:cubicBezTo>
                    <a:cubicBezTo>
                      <a:pt x="784118" y="325533"/>
                      <a:pt x="789756" y="317276"/>
                      <a:pt x="788134" y="308711"/>
                    </a:cubicBezTo>
                    <a:cubicBezTo>
                      <a:pt x="788098" y="308519"/>
                      <a:pt x="788058" y="308327"/>
                      <a:pt x="788014" y="308137"/>
                    </a:cubicBezTo>
                    <a:cubicBezTo>
                      <a:pt x="786300" y="303382"/>
                      <a:pt x="800486" y="308707"/>
                      <a:pt x="807056" y="301671"/>
                    </a:cubicBezTo>
                    <a:cubicBezTo>
                      <a:pt x="813625" y="294635"/>
                      <a:pt x="829049" y="299294"/>
                      <a:pt x="833714" y="289216"/>
                    </a:cubicBezTo>
                    <a:cubicBezTo>
                      <a:pt x="838379" y="279137"/>
                      <a:pt x="906643" y="256033"/>
                      <a:pt x="945203" y="247190"/>
                    </a:cubicBezTo>
                    <a:cubicBezTo>
                      <a:pt x="983762" y="238348"/>
                      <a:pt x="1010325" y="222279"/>
                      <a:pt x="996710" y="211630"/>
                    </a:cubicBezTo>
                    <a:cubicBezTo>
                      <a:pt x="983096" y="200981"/>
                      <a:pt x="944536" y="215814"/>
                      <a:pt x="935111" y="223515"/>
                    </a:cubicBezTo>
                    <a:cubicBezTo>
                      <a:pt x="925685" y="231217"/>
                      <a:pt x="911975" y="225892"/>
                      <a:pt x="902454" y="231217"/>
                    </a:cubicBezTo>
                    <a:cubicBezTo>
                      <a:pt x="892933" y="236541"/>
                      <a:pt x="872845" y="241295"/>
                      <a:pt x="862753" y="234735"/>
                    </a:cubicBezTo>
                    <a:cubicBezTo>
                      <a:pt x="852661" y="228174"/>
                      <a:pt x="840855" y="242436"/>
                      <a:pt x="833143" y="241866"/>
                    </a:cubicBezTo>
                    <a:cubicBezTo>
                      <a:pt x="825431" y="241295"/>
                      <a:pt x="816577" y="249567"/>
                      <a:pt x="808293" y="248997"/>
                    </a:cubicBezTo>
                    <a:cubicBezTo>
                      <a:pt x="800010" y="248426"/>
                      <a:pt x="783349" y="255462"/>
                      <a:pt x="782206" y="260216"/>
                    </a:cubicBezTo>
                    <a:cubicBezTo>
                      <a:pt x="781064" y="264970"/>
                      <a:pt x="766783" y="263734"/>
                      <a:pt x="766783" y="269724"/>
                    </a:cubicBezTo>
                    <a:cubicBezTo>
                      <a:pt x="765160" y="275596"/>
                      <a:pt x="759079" y="279043"/>
                      <a:pt x="753199" y="277423"/>
                    </a:cubicBezTo>
                    <a:cubicBezTo>
                      <a:pt x="751921" y="277071"/>
                      <a:pt x="750717" y="276492"/>
                      <a:pt x="749645" y="275714"/>
                    </a:cubicBezTo>
                    <a:cubicBezTo>
                      <a:pt x="743647" y="270390"/>
                      <a:pt x="736602" y="281609"/>
                      <a:pt x="744885" y="289311"/>
                    </a:cubicBezTo>
                    <a:cubicBezTo>
                      <a:pt x="753168" y="297012"/>
                      <a:pt x="729461" y="297583"/>
                      <a:pt x="733555" y="302337"/>
                    </a:cubicBezTo>
                    <a:cubicBezTo>
                      <a:pt x="737649" y="307091"/>
                      <a:pt x="724701" y="310038"/>
                      <a:pt x="727652" y="315363"/>
                    </a:cubicBezTo>
                    <a:cubicBezTo>
                      <a:pt x="730604" y="320687"/>
                      <a:pt x="719369" y="322399"/>
                      <a:pt x="710515" y="324205"/>
                    </a:cubicBezTo>
                    <a:cubicBezTo>
                      <a:pt x="701660" y="326012"/>
                      <a:pt x="696900" y="337802"/>
                      <a:pt x="708134" y="338372"/>
                    </a:cubicBezTo>
                    <a:cubicBezTo>
                      <a:pt x="719369" y="338942"/>
                      <a:pt x="701565" y="340749"/>
                      <a:pt x="702803" y="349687"/>
                    </a:cubicBezTo>
                    <a:cubicBezTo>
                      <a:pt x="704040" y="358624"/>
                      <a:pt x="684713" y="352064"/>
                      <a:pt x="685284" y="357959"/>
                    </a:cubicBezTo>
                    <a:close/>
                  </a:path>
                </a:pathLst>
              </a:custGeom>
              <a:solidFill>
                <a:srgbClr val="D2D2D2"/>
              </a:solidFill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93" name="Freeform 2854">
                <a:extLst>
                  <a:ext uri="{FF2B5EF4-FFF2-40B4-BE49-F238E27FC236}">
                    <a16:creationId xmlns:a16="http://schemas.microsoft.com/office/drawing/2014/main" id="{764BA360-4B47-D216-4C49-EC87FC73295A}"/>
                  </a:ext>
                </a:extLst>
              </p:cNvPr>
              <p:cNvSpPr/>
              <p:nvPr/>
            </p:nvSpPr>
            <p:spPr>
              <a:xfrm>
                <a:off x="15162615" y="5531325"/>
                <a:ext cx="359193" cy="224193"/>
              </a:xfrm>
              <a:custGeom>
                <a:avLst/>
                <a:gdLst>
                  <a:gd name="connsiteX0" fmla="*/ 126486 w 152333"/>
                  <a:gd name="connsiteY0" fmla="*/ 83922 h 95080"/>
                  <a:gd name="connsiteX1" fmla="*/ 134198 w 152333"/>
                  <a:gd name="connsiteY1" fmla="*/ 89532 h 95080"/>
                  <a:gd name="connsiteX2" fmla="*/ 148193 w 152333"/>
                  <a:gd name="connsiteY2" fmla="*/ 94001 h 95080"/>
                  <a:gd name="connsiteX3" fmla="*/ 154858 w 152333"/>
                  <a:gd name="connsiteY3" fmla="*/ 92765 h 95080"/>
                  <a:gd name="connsiteX4" fmla="*/ 150954 w 152333"/>
                  <a:gd name="connsiteY4" fmla="*/ 65857 h 95080"/>
                  <a:gd name="connsiteX5" fmla="*/ 131151 w 152333"/>
                  <a:gd name="connsiteY5" fmla="*/ 53211 h 95080"/>
                  <a:gd name="connsiteX6" fmla="*/ 128009 w 152333"/>
                  <a:gd name="connsiteY6" fmla="*/ 35812 h 95080"/>
                  <a:gd name="connsiteX7" fmla="*/ 101827 w 152333"/>
                  <a:gd name="connsiteY7" fmla="*/ 37428 h 95080"/>
                  <a:gd name="connsiteX8" fmla="*/ 85261 w 152333"/>
                  <a:gd name="connsiteY8" fmla="*/ 34290 h 95080"/>
                  <a:gd name="connsiteX9" fmla="*/ 67076 w 152333"/>
                  <a:gd name="connsiteY9" fmla="*/ 33435 h 95080"/>
                  <a:gd name="connsiteX10" fmla="*/ 38513 w 152333"/>
                  <a:gd name="connsiteY10" fmla="*/ 31153 h 95080"/>
                  <a:gd name="connsiteX11" fmla="*/ 52795 w 152333"/>
                  <a:gd name="connsiteY11" fmla="*/ 19268 h 95080"/>
                  <a:gd name="connsiteX12" fmla="*/ 58983 w 152333"/>
                  <a:gd name="connsiteY12" fmla="*/ 19268 h 95080"/>
                  <a:gd name="connsiteX13" fmla="*/ 66029 w 152333"/>
                  <a:gd name="connsiteY13" fmla="*/ 2819 h 95080"/>
                  <a:gd name="connsiteX14" fmla="*/ 52414 w 152333"/>
                  <a:gd name="connsiteY14" fmla="*/ 5766 h 95080"/>
                  <a:gd name="connsiteX15" fmla="*/ 36990 w 152333"/>
                  <a:gd name="connsiteY15" fmla="*/ 9284 h 95080"/>
                  <a:gd name="connsiteX16" fmla="*/ 27470 w 152333"/>
                  <a:gd name="connsiteY16" fmla="*/ 19933 h 95080"/>
                  <a:gd name="connsiteX17" fmla="*/ 20900 w 152333"/>
                  <a:gd name="connsiteY17" fmla="*/ 31248 h 95080"/>
                  <a:gd name="connsiteX18" fmla="*/ 1859 w 152333"/>
                  <a:gd name="connsiteY18" fmla="*/ 38284 h 95080"/>
                  <a:gd name="connsiteX19" fmla="*/ 14331 w 152333"/>
                  <a:gd name="connsiteY19" fmla="*/ 53687 h 95080"/>
                  <a:gd name="connsiteX20" fmla="*/ 16711 w 152333"/>
                  <a:gd name="connsiteY20" fmla="*/ 71467 h 95080"/>
                  <a:gd name="connsiteX21" fmla="*/ 8428 w 152333"/>
                  <a:gd name="connsiteY21" fmla="*/ 92384 h 95080"/>
                  <a:gd name="connsiteX22" fmla="*/ 17949 w 152333"/>
                  <a:gd name="connsiteY22" fmla="*/ 93335 h 95080"/>
                  <a:gd name="connsiteX23" fmla="*/ 38513 w 152333"/>
                  <a:gd name="connsiteY23" fmla="*/ 87821 h 95080"/>
                  <a:gd name="connsiteX24" fmla="*/ 57555 w 152333"/>
                  <a:gd name="connsiteY24" fmla="*/ 78313 h 95080"/>
                  <a:gd name="connsiteX25" fmla="*/ 75740 w 152333"/>
                  <a:gd name="connsiteY25" fmla="*/ 60913 h 95080"/>
                  <a:gd name="connsiteX26" fmla="*/ 83642 w 152333"/>
                  <a:gd name="connsiteY26" fmla="*/ 77552 h 95080"/>
                  <a:gd name="connsiteX27" fmla="*/ 84499 w 152333"/>
                  <a:gd name="connsiteY27" fmla="*/ 101227 h 95080"/>
                  <a:gd name="connsiteX28" fmla="*/ 94020 w 152333"/>
                  <a:gd name="connsiteY28" fmla="*/ 101227 h 95080"/>
                  <a:gd name="connsiteX29" fmla="*/ 104683 w 152333"/>
                  <a:gd name="connsiteY29" fmla="*/ 97614 h 95080"/>
                  <a:gd name="connsiteX30" fmla="*/ 126486 w 152333"/>
                  <a:gd name="connsiteY30" fmla="*/ 83922 h 9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2333" h="95080">
                    <a:moveTo>
                      <a:pt x="126486" y="83922"/>
                    </a:moveTo>
                    <a:cubicBezTo>
                      <a:pt x="130961" y="86585"/>
                      <a:pt x="130009" y="90198"/>
                      <a:pt x="134198" y="89532"/>
                    </a:cubicBezTo>
                    <a:cubicBezTo>
                      <a:pt x="139256" y="89241"/>
                      <a:pt x="144242" y="90833"/>
                      <a:pt x="148193" y="94001"/>
                    </a:cubicBezTo>
                    <a:cubicBezTo>
                      <a:pt x="150381" y="93426"/>
                      <a:pt x="152609" y="93013"/>
                      <a:pt x="154858" y="92765"/>
                    </a:cubicBezTo>
                    <a:cubicBezTo>
                      <a:pt x="154858" y="92765"/>
                      <a:pt x="151716" y="72227"/>
                      <a:pt x="150954" y="65857"/>
                    </a:cubicBezTo>
                    <a:cubicBezTo>
                      <a:pt x="150193" y="59487"/>
                      <a:pt x="131151" y="53211"/>
                      <a:pt x="131151" y="53211"/>
                    </a:cubicBezTo>
                    <a:lnTo>
                      <a:pt x="128009" y="35812"/>
                    </a:lnTo>
                    <a:cubicBezTo>
                      <a:pt x="119365" y="37288"/>
                      <a:pt x="110587" y="37830"/>
                      <a:pt x="101827" y="37428"/>
                    </a:cubicBezTo>
                    <a:cubicBezTo>
                      <a:pt x="97924" y="35812"/>
                      <a:pt x="89164" y="39805"/>
                      <a:pt x="85261" y="34290"/>
                    </a:cubicBezTo>
                    <a:cubicBezTo>
                      <a:pt x="81357" y="28776"/>
                      <a:pt x="74121" y="38189"/>
                      <a:pt x="67076" y="33435"/>
                    </a:cubicBezTo>
                    <a:cubicBezTo>
                      <a:pt x="60031" y="28681"/>
                      <a:pt x="39371" y="35051"/>
                      <a:pt x="38513" y="31153"/>
                    </a:cubicBezTo>
                    <a:cubicBezTo>
                      <a:pt x="37657" y="27254"/>
                      <a:pt x="47273" y="18507"/>
                      <a:pt x="52795" y="19268"/>
                    </a:cubicBezTo>
                    <a:cubicBezTo>
                      <a:pt x="54856" y="19386"/>
                      <a:pt x="56922" y="19386"/>
                      <a:pt x="58983" y="19268"/>
                    </a:cubicBezTo>
                    <a:cubicBezTo>
                      <a:pt x="61554" y="15084"/>
                      <a:pt x="67457" y="5101"/>
                      <a:pt x="66029" y="2819"/>
                    </a:cubicBezTo>
                    <a:cubicBezTo>
                      <a:pt x="64601" y="537"/>
                      <a:pt x="57174" y="2248"/>
                      <a:pt x="52414" y="5766"/>
                    </a:cubicBezTo>
                    <a:cubicBezTo>
                      <a:pt x="47654" y="9284"/>
                      <a:pt x="38799" y="3960"/>
                      <a:pt x="36990" y="9284"/>
                    </a:cubicBezTo>
                    <a:cubicBezTo>
                      <a:pt x="35181" y="14609"/>
                      <a:pt x="32896" y="19933"/>
                      <a:pt x="27470" y="19933"/>
                    </a:cubicBezTo>
                    <a:cubicBezTo>
                      <a:pt x="22043" y="19933"/>
                      <a:pt x="26232" y="28871"/>
                      <a:pt x="20900" y="31248"/>
                    </a:cubicBezTo>
                    <a:cubicBezTo>
                      <a:pt x="15569" y="33625"/>
                      <a:pt x="3096" y="32959"/>
                      <a:pt x="1859" y="38284"/>
                    </a:cubicBezTo>
                    <a:cubicBezTo>
                      <a:pt x="621" y="43608"/>
                      <a:pt x="15473" y="47221"/>
                      <a:pt x="14331" y="53687"/>
                    </a:cubicBezTo>
                    <a:cubicBezTo>
                      <a:pt x="13188" y="60152"/>
                      <a:pt x="22043" y="67283"/>
                      <a:pt x="16711" y="71467"/>
                    </a:cubicBezTo>
                    <a:cubicBezTo>
                      <a:pt x="10493" y="76525"/>
                      <a:pt x="7355" y="84447"/>
                      <a:pt x="8428" y="92384"/>
                    </a:cubicBezTo>
                    <a:cubicBezTo>
                      <a:pt x="12236" y="94856"/>
                      <a:pt x="15949" y="97043"/>
                      <a:pt x="17949" y="93335"/>
                    </a:cubicBezTo>
                    <a:cubicBezTo>
                      <a:pt x="21186" y="87060"/>
                      <a:pt x="38513" y="93335"/>
                      <a:pt x="38513" y="87821"/>
                    </a:cubicBezTo>
                    <a:cubicBezTo>
                      <a:pt x="38513" y="82306"/>
                      <a:pt x="57555" y="83827"/>
                      <a:pt x="57555" y="78313"/>
                    </a:cubicBezTo>
                    <a:cubicBezTo>
                      <a:pt x="57555" y="72798"/>
                      <a:pt x="68599" y="60152"/>
                      <a:pt x="75740" y="60913"/>
                    </a:cubicBezTo>
                    <a:cubicBezTo>
                      <a:pt x="82880" y="61674"/>
                      <a:pt x="74978" y="73559"/>
                      <a:pt x="83642" y="77552"/>
                    </a:cubicBezTo>
                    <a:cubicBezTo>
                      <a:pt x="92306" y="81545"/>
                      <a:pt x="79739" y="95712"/>
                      <a:pt x="84499" y="101227"/>
                    </a:cubicBezTo>
                    <a:cubicBezTo>
                      <a:pt x="86213" y="103319"/>
                      <a:pt x="89735" y="102938"/>
                      <a:pt x="94020" y="101227"/>
                    </a:cubicBezTo>
                    <a:cubicBezTo>
                      <a:pt x="98304" y="99515"/>
                      <a:pt x="100970" y="98850"/>
                      <a:pt x="104683" y="97614"/>
                    </a:cubicBezTo>
                    <a:cubicBezTo>
                      <a:pt x="112395" y="91434"/>
                      <a:pt x="123154" y="81831"/>
                      <a:pt x="126486" y="8392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94" name="Freeform 2855">
                <a:extLst>
                  <a:ext uri="{FF2B5EF4-FFF2-40B4-BE49-F238E27FC236}">
                    <a16:creationId xmlns:a16="http://schemas.microsoft.com/office/drawing/2014/main" id="{40105BE3-4EE8-EF12-B7A8-CFE78A45ECB6}"/>
                  </a:ext>
                </a:extLst>
              </p:cNvPr>
              <p:cNvSpPr/>
              <p:nvPr/>
            </p:nvSpPr>
            <p:spPr>
              <a:xfrm>
                <a:off x="13997881" y="5503737"/>
                <a:ext cx="157147" cy="134516"/>
              </a:xfrm>
              <a:custGeom>
                <a:avLst/>
                <a:gdLst>
                  <a:gd name="connsiteX0" fmla="*/ 64908 w 66645"/>
                  <a:gd name="connsiteY0" fmla="*/ 46084 h 57048"/>
                  <a:gd name="connsiteX1" fmla="*/ 52436 w 66645"/>
                  <a:gd name="connsiteY1" fmla="*/ 31252 h 57048"/>
                  <a:gd name="connsiteX2" fmla="*/ 45391 w 66645"/>
                  <a:gd name="connsiteY2" fmla="*/ 15279 h 57048"/>
                  <a:gd name="connsiteX3" fmla="*/ 39868 w 66645"/>
                  <a:gd name="connsiteY3" fmla="*/ 3679 h 57048"/>
                  <a:gd name="connsiteX4" fmla="*/ 22065 w 66645"/>
                  <a:gd name="connsiteY4" fmla="*/ 1872 h 57048"/>
                  <a:gd name="connsiteX5" fmla="*/ 1785 w 66645"/>
                  <a:gd name="connsiteY5" fmla="*/ 5961 h 57048"/>
                  <a:gd name="connsiteX6" fmla="*/ 6260 w 66645"/>
                  <a:gd name="connsiteY6" fmla="*/ 21839 h 57048"/>
                  <a:gd name="connsiteX7" fmla="*/ 21684 w 66645"/>
                  <a:gd name="connsiteY7" fmla="*/ 28305 h 57048"/>
                  <a:gd name="connsiteX8" fmla="*/ 25302 w 66645"/>
                  <a:gd name="connsiteY8" fmla="*/ 35626 h 57048"/>
                  <a:gd name="connsiteX9" fmla="*/ 27206 w 66645"/>
                  <a:gd name="connsiteY9" fmla="*/ 35626 h 57048"/>
                  <a:gd name="connsiteX10" fmla="*/ 32442 w 66645"/>
                  <a:gd name="connsiteY10" fmla="*/ 39999 h 57048"/>
                  <a:gd name="connsiteX11" fmla="*/ 41963 w 66645"/>
                  <a:gd name="connsiteY11" fmla="*/ 44658 h 57048"/>
                  <a:gd name="connsiteX12" fmla="*/ 51484 w 66645"/>
                  <a:gd name="connsiteY12" fmla="*/ 48081 h 57048"/>
                  <a:gd name="connsiteX13" fmla="*/ 55768 w 66645"/>
                  <a:gd name="connsiteY13" fmla="*/ 58730 h 57048"/>
                  <a:gd name="connsiteX14" fmla="*/ 68716 w 66645"/>
                  <a:gd name="connsiteY14" fmla="*/ 55973 h 57048"/>
                  <a:gd name="connsiteX15" fmla="*/ 64908 w 66645"/>
                  <a:gd name="connsiteY15" fmla="*/ 46085 h 5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645" h="57048">
                    <a:moveTo>
                      <a:pt x="64908" y="46084"/>
                    </a:moveTo>
                    <a:cubicBezTo>
                      <a:pt x="64908" y="41330"/>
                      <a:pt x="52436" y="37147"/>
                      <a:pt x="52436" y="31252"/>
                    </a:cubicBezTo>
                    <a:cubicBezTo>
                      <a:pt x="52436" y="25357"/>
                      <a:pt x="44153" y="20033"/>
                      <a:pt x="45391" y="15279"/>
                    </a:cubicBezTo>
                    <a:cubicBezTo>
                      <a:pt x="46152" y="12046"/>
                      <a:pt x="41963" y="7387"/>
                      <a:pt x="39868" y="3679"/>
                    </a:cubicBezTo>
                    <a:cubicBezTo>
                      <a:pt x="34066" y="2146"/>
                      <a:pt x="28057" y="1537"/>
                      <a:pt x="22065" y="1872"/>
                    </a:cubicBezTo>
                    <a:cubicBezTo>
                      <a:pt x="14638" y="2728"/>
                      <a:pt x="9116" y="4820"/>
                      <a:pt x="1785" y="5961"/>
                    </a:cubicBezTo>
                    <a:cubicBezTo>
                      <a:pt x="5689" y="11856"/>
                      <a:pt x="2928" y="13567"/>
                      <a:pt x="6260" y="21839"/>
                    </a:cubicBezTo>
                    <a:cubicBezTo>
                      <a:pt x="9592" y="30111"/>
                      <a:pt x="18732" y="25928"/>
                      <a:pt x="21684" y="28305"/>
                    </a:cubicBezTo>
                    <a:cubicBezTo>
                      <a:pt x="23368" y="30479"/>
                      <a:pt x="24598" y="32968"/>
                      <a:pt x="25302" y="35626"/>
                    </a:cubicBezTo>
                    <a:cubicBezTo>
                      <a:pt x="25933" y="35535"/>
                      <a:pt x="26574" y="35535"/>
                      <a:pt x="27206" y="35626"/>
                    </a:cubicBezTo>
                    <a:cubicBezTo>
                      <a:pt x="29693" y="35853"/>
                      <a:pt x="31779" y="37595"/>
                      <a:pt x="32442" y="39999"/>
                    </a:cubicBezTo>
                    <a:cubicBezTo>
                      <a:pt x="35811" y="41117"/>
                      <a:pt x="39014" y="42684"/>
                      <a:pt x="41963" y="44658"/>
                    </a:cubicBezTo>
                    <a:cubicBezTo>
                      <a:pt x="44534" y="45799"/>
                      <a:pt x="46247" y="42376"/>
                      <a:pt x="51484" y="48081"/>
                    </a:cubicBezTo>
                    <a:cubicBezTo>
                      <a:pt x="56720" y="53786"/>
                      <a:pt x="56340" y="54261"/>
                      <a:pt x="55768" y="58730"/>
                    </a:cubicBezTo>
                    <a:cubicBezTo>
                      <a:pt x="60227" y="58698"/>
                      <a:pt x="64633" y="57760"/>
                      <a:pt x="68716" y="55973"/>
                    </a:cubicBezTo>
                    <a:cubicBezTo>
                      <a:pt x="66840" y="52943"/>
                      <a:pt x="65548" y="49589"/>
                      <a:pt x="64908" y="4608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95" name="Freeform 2856">
                <a:extLst>
                  <a:ext uri="{FF2B5EF4-FFF2-40B4-BE49-F238E27FC236}">
                    <a16:creationId xmlns:a16="http://schemas.microsoft.com/office/drawing/2014/main" id="{A3293BBC-A13B-96D4-BC6E-A2DE8B85D48F}"/>
                  </a:ext>
                </a:extLst>
              </p:cNvPr>
              <p:cNvSpPr/>
              <p:nvPr/>
            </p:nvSpPr>
            <p:spPr>
              <a:xfrm>
                <a:off x="14070168" y="5472336"/>
                <a:ext cx="224495" cy="179355"/>
              </a:xfrm>
              <a:custGeom>
                <a:avLst/>
                <a:gdLst>
                  <a:gd name="connsiteX0" fmla="*/ 95565 w 95208"/>
                  <a:gd name="connsiteY0" fmla="*/ 28595 h 76064"/>
                  <a:gd name="connsiteX1" fmla="*/ 77666 w 95208"/>
                  <a:gd name="connsiteY1" fmla="*/ 5491 h 76064"/>
                  <a:gd name="connsiteX2" fmla="*/ 64813 w 95208"/>
                  <a:gd name="connsiteY2" fmla="*/ 14999 h 76064"/>
                  <a:gd name="connsiteX3" fmla="*/ 55863 w 95208"/>
                  <a:gd name="connsiteY3" fmla="*/ 14999 h 76064"/>
                  <a:gd name="connsiteX4" fmla="*/ 40821 w 95208"/>
                  <a:gd name="connsiteY4" fmla="*/ 4350 h 76064"/>
                  <a:gd name="connsiteX5" fmla="*/ 34441 w 95208"/>
                  <a:gd name="connsiteY5" fmla="*/ 1783 h 76064"/>
                  <a:gd name="connsiteX6" fmla="*/ 30443 w 95208"/>
                  <a:gd name="connsiteY6" fmla="*/ 9104 h 76064"/>
                  <a:gd name="connsiteX7" fmla="*/ 36917 w 95208"/>
                  <a:gd name="connsiteY7" fmla="*/ 17946 h 76064"/>
                  <a:gd name="connsiteX8" fmla="*/ 21493 w 95208"/>
                  <a:gd name="connsiteY8" fmla="*/ 16805 h 76064"/>
                  <a:gd name="connsiteX9" fmla="*/ 7879 w 95208"/>
                  <a:gd name="connsiteY9" fmla="*/ 12622 h 76064"/>
                  <a:gd name="connsiteX10" fmla="*/ 14448 w 95208"/>
                  <a:gd name="connsiteY10" fmla="*/ 28595 h 76064"/>
                  <a:gd name="connsiteX11" fmla="*/ 21493 w 95208"/>
                  <a:gd name="connsiteY11" fmla="*/ 44569 h 76064"/>
                  <a:gd name="connsiteX12" fmla="*/ 33966 w 95208"/>
                  <a:gd name="connsiteY12" fmla="*/ 59401 h 76064"/>
                  <a:gd name="connsiteX13" fmla="*/ 37964 w 95208"/>
                  <a:gd name="connsiteY13" fmla="*/ 69385 h 76064"/>
                  <a:gd name="connsiteX14" fmla="*/ 61957 w 95208"/>
                  <a:gd name="connsiteY14" fmla="*/ 54552 h 76064"/>
                  <a:gd name="connsiteX15" fmla="*/ 65860 w 95208"/>
                  <a:gd name="connsiteY15" fmla="*/ 72713 h 76064"/>
                  <a:gd name="connsiteX16" fmla="*/ 80237 w 95208"/>
                  <a:gd name="connsiteY16" fmla="*/ 83076 h 76064"/>
                  <a:gd name="connsiteX17" fmla="*/ 83759 w 95208"/>
                  <a:gd name="connsiteY17" fmla="*/ 71191 h 76064"/>
                  <a:gd name="connsiteX18" fmla="*/ 95565 w 95208"/>
                  <a:gd name="connsiteY18" fmla="*/ 28595 h 76064"/>
                  <a:gd name="connsiteX19" fmla="*/ 11306 w 95208"/>
                  <a:gd name="connsiteY19" fmla="*/ 58070 h 76064"/>
                  <a:gd name="connsiteX20" fmla="*/ 1785 w 95208"/>
                  <a:gd name="connsiteY20" fmla="*/ 53411 h 76064"/>
                  <a:gd name="connsiteX21" fmla="*/ 8450 w 95208"/>
                  <a:gd name="connsiteY21" fmla="*/ 64060 h 76064"/>
                  <a:gd name="connsiteX22" fmla="*/ 21874 w 95208"/>
                  <a:gd name="connsiteY22" fmla="*/ 71952 h 76064"/>
                  <a:gd name="connsiteX23" fmla="*/ 25302 w 95208"/>
                  <a:gd name="connsiteY23" fmla="*/ 71952 h 76064"/>
                  <a:gd name="connsiteX24" fmla="*/ 21017 w 95208"/>
                  <a:gd name="connsiteY24" fmla="*/ 61303 h 76064"/>
                  <a:gd name="connsiteX25" fmla="*/ 11306 w 95208"/>
                  <a:gd name="connsiteY25" fmla="*/ 58070 h 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208" h="76064">
                    <a:moveTo>
                      <a:pt x="95565" y="28595"/>
                    </a:moveTo>
                    <a:cubicBezTo>
                      <a:pt x="90090" y="20526"/>
                      <a:pt x="84112" y="12810"/>
                      <a:pt x="77666" y="5491"/>
                    </a:cubicBezTo>
                    <a:cubicBezTo>
                      <a:pt x="75286" y="12812"/>
                      <a:pt x="66527" y="10815"/>
                      <a:pt x="64813" y="14999"/>
                    </a:cubicBezTo>
                    <a:cubicBezTo>
                      <a:pt x="63099" y="19182"/>
                      <a:pt x="58529" y="14143"/>
                      <a:pt x="55863" y="14999"/>
                    </a:cubicBezTo>
                    <a:cubicBezTo>
                      <a:pt x="53198" y="15855"/>
                      <a:pt x="47009" y="5491"/>
                      <a:pt x="40821" y="4350"/>
                    </a:cubicBezTo>
                    <a:cubicBezTo>
                      <a:pt x="38569" y="3844"/>
                      <a:pt x="36415" y="2977"/>
                      <a:pt x="34441" y="1783"/>
                    </a:cubicBezTo>
                    <a:cubicBezTo>
                      <a:pt x="31871" y="4540"/>
                      <a:pt x="29491" y="7583"/>
                      <a:pt x="30443" y="9104"/>
                    </a:cubicBezTo>
                    <a:cubicBezTo>
                      <a:pt x="32157" y="12051"/>
                      <a:pt x="39964" y="14999"/>
                      <a:pt x="36917" y="17946"/>
                    </a:cubicBezTo>
                    <a:cubicBezTo>
                      <a:pt x="31977" y="20525"/>
                      <a:pt x="25999" y="20083"/>
                      <a:pt x="21493" y="16805"/>
                    </a:cubicBezTo>
                    <a:cubicBezTo>
                      <a:pt x="18542" y="13858"/>
                      <a:pt x="9688" y="9104"/>
                      <a:pt x="7879" y="12622"/>
                    </a:cubicBezTo>
                    <a:cubicBezTo>
                      <a:pt x="6070" y="16140"/>
                      <a:pt x="15590" y="23841"/>
                      <a:pt x="14448" y="28595"/>
                    </a:cubicBezTo>
                    <a:cubicBezTo>
                      <a:pt x="13305" y="33349"/>
                      <a:pt x="21493" y="38674"/>
                      <a:pt x="21493" y="44569"/>
                    </a:cubicBezTo>
                    <a:cubicBezTo>
                      <a:pt x="21493" y="50464"/>
                      <a:pt x="33966" y="54647"/>
                      <a:pt x="33966" y="59401"/>
                    </a:cubicBezTo>
                    <a:cubicBezTo>
                      <a:pt x="34653" y="62952"/>
                      <a:pt x="36010" y="66340"/>
                      <a:pt x="37964" y="69385"/>
                    </a:cubicBezTo>
                    <a:cubicBezTo>
                      <a:pt x="46220" y="64870"/>
                      <a:pt x="54229" y="59919"/>
                      <a:pt x="61957" y="54552"/>
                    </a:cubicBezTo>
                    <a:cubicBezTo>
                      <a:pt x="71478" y="49798"/>
                      <a:pt x="67479" y="69575"/>
                      <a:pt x="65860" y="72713"/>
                    </a:cubicBezTo>
                    <a:cubicBezTo>
                      <a:pt x="64242" y="75850"/>
                      <a:pt x="72334" y="80034"/>
                      <a:pt x="80237" y="83076"/>
                    </a:cubicBezTo>
                    <a:cubicBezTo>
                      <a:pt x="79854" y="78811"/>
                      <a:pt x="81114" y="74561"/>
                      <a:pt x="83759" y="71191"/>
                    </a:cubicBezTo>
                    <a:cubicBezTo>
                      <a:pt x="93852" y="58831"/>
                      <a:pt x="101563" y="39244"/>
                      <a:pt x="95565" y="28595"/>
                    </a:cubicBezTo>
                    <a:close/>
                    <a:moveTo>
                      <a:pt x="11306" y="58070"/>
                    </a:moveTo>
                    <a:cubicBezTo>
                      <a:pt x="8357" y="56096"/>
                      <a:pt x="5154" y="54529"/>
                      <a:pt x="1785" y="53411"/>
                    </a:cubicBezTo>
                    <a:cubicBezTo>
                      <a:pt x="3118" y="56929"/>
                      <a:pt x="3023" y="61588"/>
                      <a:pt x="8450" y="64060"/>
                    </a:cubicBezTo>
                    <a:cubicBezTo>
                      <a:pt x="17114" y="67959"/>
                      <a:pt x="4451" y="69575"/>
                      <a:pt x="21874" y="71952"/>
                    </a:cubicBezTo>
                    <a:lnTo>
                      <a:pt x="25302" y="71952"/>
                    </a:lnTo>
                    <a:cubicBezTo>
                      <a:pt x="25873" y="67483"/>
                      <a:pt x="25302" y="66247"/>
                      <a:pt x="21017" y="61303"/>
                    </a:cubicBezTo>
                    <a:cubicBezTo>
                      <a:pt x="16733" y="56359"/>
                      <a:pt x="13876" y="59211"/>
                      <a:pt x="11306" y="5807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96" name="Freeform 2857">
                <a:extLst>
                  <a:ext uri="{FF2B5EF4-FFF2-40B4-BE49-F238E27FC236}">
                    <a16:creationId xmlns:a16="http://schemas.microsoft.com/office/drawing/2014/main" id="{986D20BB-733D-CAAF-3237-62ED9682CC88}"/>
                  </a:ext>
                </a:extLst>
              </p:cNvPr>
              <p:cNvSpPr/>
              <p:nvPr/>
            </p:nvSpPr>
            <p:spPr>
              <a:xfrm>
                <a:off x="14827160" y="5672000"/>
                <a:ext cx="673487" cy="470806"/>
              </a:xfrm>
              <a:custGeom>
                <a:avLst/>
                <a:gdLst>
                  <a:gd name="connsiteX0" fmla="*/ 276463 w 285624"/>
                  <a:gd name="connsiteY0" fmla="*/ 29872 h 199668"/>
                  <a:gd name="connsiteX1" fmla="*/ 268752 w 285624"/>
                  <a:gd name="connsiteY1" fmla="*/ 24263 h 199668"/>
                  <a:gd name="connsiteX2" fmla="*/ 246854 w 285624"/>
                  <a:gd name="connsiteY2" fmla="*/ 38620 h 199668"/>
                  <a:gd name="connsiteX3" fmla="*/ 236476 w 285624"/>
                  <a:gd name="connsiteY3" fmla="*/ 42138 h 199668"/>
                  <a:gd name="connsiteX4" fmla="*/ 226955 w 285624"/>
                  <a:gd name="connsiteY4" fmla="*/ 42138 h 199668"/>
                  <a:gd name="connsiteX5" fmla="*/ 226098 w 285624"/>
                  <a:gd name="connsiteY5" fmla="*/ 18463 h 199668"/>
                  <a:gd name="connsiteX6" fmla="*/ 218196 w 285624"/>
                  <a:gd name="connsiteY6" fmla="*/ 1824 h 199668"/>
                  <a:gd name="connsiteX7" fmla="*/ 200011 w 285624"/>
                  <a:gd name="connsiteY7" fmla="*/ 19224 h 199668"/>
                  <a:gd name="connsiteX8" fmla="*/ 180970 w 285624"/>
                  <a:gd name="connsiteY8" fmla="*/ 28732 h 199668"/>
                  <a:gd name="connsiteX9" fmla="*/ 160405 w 285624"/>
                  <a:gd name="connsiteY9" fmla="*/ 34246 h 199668"/>
                  <a:gd name="connsiteX10" fmla="*/ 143077 w 285624"/>
                  <a:gd name="connsiteY10" fmla="*/ 29492 h 199668"/>
                  <a:gd name="connsiteX11" fmla="*/ 126415 w 285624"/>
                  <a:gd name="connsiteY11" fmla="*/ 23978 h 199668"/>
                  <a:gd name="connsiteX12" fmla="*/ 109849 w 285624"/>
                  <a:gd name="connsiteY12" fmla="*/ 20840 h 199668"/>
                  <a:gd name="connsiteX13" fmla="*/ 93949 w 285624"/>
                  <a:gd name="connsiteY13" fmla="*/ 30348 h 199668"/>
                  <a:gd name="connsiteX14" fmla="*/ 82144 w 285624"/>
                  <a:gd name="connsiteY14" fmla="*/ 50125 h 199668"/>
                  <a:gd name="connsiteX15" fmla="*/ 53581 w 285624"/>
                  <a:gd name="connsiteY15" fmla="*/ 66764 h 199668"/>
                  <a:gd name="connsiteX16" fmla="*/ 36253 w 285624"/>
                  <a:gd name="connsiteY16" fmla="*/ 73039 h 199668"/>
                  <a:gd name="connsiteX17" fmla="*/ 21972 w 285624"/>
                  <a:gd name="connsiteY17" fmla="*/ 69141 h 199668"/>
                  <a:gd name="connsiteX18" fmla="*/ 13308 w 285624"/>
                  <a:gd name="connsiteY18" fmla="*/ 78649 h 199668"/>
                  <a:gd name="connsiteX19" fmla="*/ 5406 w 285624"/>
                  <a:gd name="connsiteY19" fmla="*/ 94432 h 199668"/>
                  <a:gd name="connsiteX20" fmla="*/ 3026 w 285624"/>
                  <a:gd name="connsiteY20" fmla="*/ 111832 h 199668"/>
                  <a:gd name="connsiteX21" fmla="*/ 3026 w 285624"/>
                  <a:gd name="connsiteY21" fmla="*/ 133130 h 199668"/>
                  <a:gd name="connsiteX22" fmla="*/ 6167 w 285624"/>
                  <a:gd name="connsiteY22" fmla="*/ 156044 h 199668"/>
                  <a:gd name="connsiteX23" fmla="*/ 25971 w 285624"/>
                  <a:gd name="connsiteY23" fmla="*/ 166313 h 199668"/>
                  <a:gd name="connsiteX24" fmla="*/ 5406 w 285624"/>
                  <a:gd name="connsiteY24" fmla="*/ 194837 h 199668"/>
                  <a:gd name="connsiteX25" fmla="*/ 9404 w 285624"/>
                  <a:gd name="connsiteY25" fmla="*/ 201492 h 199668"/>
                  <a:gd name="connsiteX26" fmla="*/ 40252 w 285624"/>
                  <a:gd name="connsiteY26" fmla="*/ 204915 h 199668"/>
                  <a:gd name="connsiteX27" fmla="*/ 120798 w 285624"/>
                  <a:gd name="connsiteY27" fmla="*/ 194837 h 199668"/>
                  <a:gd name="connsiteX28" fmla="*/ 118989 w 285624"/>
                  <a:gd name="connsiteY28" fmla="*/ 174680 h 199668"/>
                  <a:gd name="connsiteX29" fmla="*/ 135079 w 285624"/>
                  <a:gd name="connsiteY29" fmla="*/ 165172 h 199668"/>
                  <a:gd name="connsiteX30" fmla="*/ 148694 w 285624"/>
                  <a:gd name="connsiteY30" fmla="*/ 161559 h 199668"/>
                  <a:gd name="connsiteX31" fmla="*/ 170021 w 285624"/>
                  <a:gd name="connsiteY31" fmla="*/ 154523 h 199668"/>
                  <a:gd name="connsiteX32" fmla="*/ 179542 w 285624"/>
                  <a:gd name="connsiteY32" fmla="*/ 145585 h 199668"/>
                  <a:gd name="connsiteX33" fmla="*/ 186111 w 285624"/>
                  <a:gd name="connsiteY33" fmla="*/ 124287 h 199668"/>
                  <a:gd name="connsiteX34" fmla="*/ 199726 w 285624"/>
                  <a:gd name="connsiteY34" fmla="*/ 116015 h 199668"/>
                  <a:gd name="connsiteX35" fmla="*/ 193252 w 285624"/>
                  <a:gd name="connsiteY35" fmla="*/ 102989 h 199668"/>
                  <a:gd name="connsiteX36" fmla="*/ 215721 w 285624"/>
                  <a:gd name="connsiteY36" fmla="*/ 103560 h 199668"/>
                  <a:gd name="connsiteX37" fmla="*/ 217530 w 285624"/>
                  <a:gd name="connsiteY37" fmla="*/ 87586 h 199668"/>
                  <a:gd name="connsiteX38" fmla="*/ 227050 w 285624"/>
                  <a:gd name="connsiteY38" fmla="*/ 73419 h 199668"/>
                  <a:gd name="connsiteX39" fmla="*/ 223528 w 285624"/>
                  <a:gd name="connsiteY39" fmla="*/ 61534 h 199668"/>
                  <a:gd name="connsiteX40" fmla="*/ 226479 w 285624"/>
                  <a:gd name="connsiteY40" fmla="*/ 51551 h 199668"/>
                  <a:gd name="connsiteX41" fmla="*/ 229431 w 285624"/>
                  <a:gd name="connsiteY41" fmla="*/ 50220 h 199668"/>
                  <a:gd name="connsiteX42" fmla="*/ 239808 w 285624"/>
                  <a:gd name="connsiteY42" fmla="*/ 46607 h 199668"/>
                  <a:gd name="connsiteX43" fmla="*/ 266847 w 285624"/>
                  <a:gd name="connsiteY43" fmla="*/ 38620 h 199668"/>
                  <a:gd name="connsiteX44" fmla="*/ 287222 w 285624"/>
                  <a:gd name="connsiteY44" fmla="*/ 32440 h 199668"/>
                  <a:gd name="connsiteX45" fmla="*/ 276463 w 285624"/>
                  <a:gd name="connsiteY45" fmla="*/ 29872 h 19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85624" h="199668">
                    <a:moveTo>
                      <a:pt x="276463" y="29872"/>
                    </a:moveTo>
                    <a:cubicBezTo>
                      <a:pt x="272274" y="30538"/>
                      <a:pt x="273226" y="26925"/>
                      <a:pt x="268752" y="24263"/>
                    </a:cubicBezTo>
                    <a:cubicBezTo>
                      <a:pt x="264277" y="21601"/>
                      <a:pt x="254661" y="31774"/>
                      <a:pt x="246854" y="38620"/>
                    </a:cubicBezTo>
                    <a:cubicBezTo>
                      <a:pt x="243236" y="39856"/>
                      <a:pt x="239618" y="41187"/>
                      <a:pt x="236476" y="42138"/>
                    </a:cubicBezTo>
                    <a:cubicBezTo>
                      <a:pt x="233334" y="43089"/>
                      <a:pt x="228574" y="43849"/>
                      <a:pt x="226955" y="42138"/>
                    </a:cubicBezTo>
                    <a:cubicBezTo>
                      <a:pt x="222195" y="36623"/>
                      <a:pt x="234858" y="22361"/>
                      <a:pt x="226098" y="18463"/>
                    </a:cubicBezTo>
                    <a:cubicBezTo>
                      <a:pt x="217339" y="14565"/>
                      <a:pt x="225337" y="2680"/>
                      <a:pt x="218196" y="1824"/>
                    </a:cubicBezTo>
                    <a:cubicBezTo>
                      <a:pt x="211055" y="968"/>
                      <a:pt x="200011" y="13709"/>
                      <a:pt x="200011" y="19224"/>
                    </a:cubicBezTo>
                    <a:cubicBezTo>
                      <a:pt x="200011" y="24738"/>
                      <a:pt x="180970" y="23217"/>
                      <a:pt x="180970" y="28732"/>
                    </a:cubicBezTo>
                    <a:cubicBezTo>
                      <a:pt x="180970" y="34246"/>
                      <a:pt x="163642" y="27971"/>
                      <a:pt x="160405" y="34246"/>
                    </a:cubicBezTo>
                    <a:cubicBezTo>
                      <a:pt x="157168" y="40522"/>
                      <a:pt x="148599" y="29492"/>
                      <a:pt x="143077" y="29492"/>
                    </a:cubicBezTo>
                    <a:cubicBezTo>
                      <a:pt x="137555" y="29492"/>
                      <a:pt x="133556" y="21601"/>
                      <a:pt x="126415" y="23978"/>
                    </a:cubicBezTo>
                    <a:cubicBezTo>
                      <a:pt x="119275" y="26355"/>
                      <a:pt x="115371" y="21601"/>
                      <a:pt x="109849" y="20840"/>
                    </a:cubicBezTo>
                    <a:cubicBezTo>
                      <a:pt x="104327" y="20079"/>
                      <a:pt x="100328" y="32630"/>
                      <a:pt x="93949" y="30348"/>
                    </a:cubicBezTo>
                    <a:cubicBezTo>
                      <a:pt x="87570" y="28066"/>
                      <a:pt x="84428" y="42233"/>
                      <a:pt x="82144" y="50125"/>
                    </a:cubicBezTo>
                    <a:cubicBezTo>
                      <a:pt x="79859" y="58016"/>
                      <a:pt x="52820" y="58016"/>
                      <a:pt x="53581" y="66764"/>
                    </a:cubicBezTo>
                    <a:cubicBezTo>
                      <a:pt x="54343" y="75511"/>
                      <a:pt x="37777" y="78649"/>
                      <a:pt x="36253" y="73039"/>
                    </a:cubicBezTo>
                    <a:cubicBezTo>
                      <a:pt x="34730" y="67429"/>
                      <a:pt x="24352" y="70662"/>
                      <a:pt x="21972" y="69141"/>
                    </a:cubicBezTo>
                    <a:cubicBezTo>
                      <a:pt x="19592" y="67619"/>
                      <a:pt x="12451" y="70662"/>
                      <a:pt x="13308" y="78649"/>
                    </a:cubicBezTo>
                    <a:cubicBezTo>
                      <a:pt x="14165" y="86635"/>
                      <a:pt x="6167" y="91199"/>
                      <a:pt x="5406" y="94432"/>
                    </a:cubicBezTo>
                    <a:cubicBezTo>
                      <a:pt x="4644" y="97665"/>
                      <a:pt x="-211" y="107078"/>
                      <a:pt x="3026" y="111832"/>
                    </a:cubicBezTo>
                    <a:cubicBezTo>
                      <a:pt x="6263" y="116586"/>
                      <a:pt x="-973" y="124382"/>
                      <a:pt x="3026" y="133130"/>
                    </a:cubicBezTo>
                    <a:cubicBezTo>
                      <a:pt x="7024" y="141877"/>
                      <a:pt x="4549" y="152906"/>
                      <a:pt x="6167" y="156044"/>
                    </a:cubicBezTo>
                    <a:cubicBezTo>
                      <a:pt x="7786" y="159182"/>
                      <a:pt x="22734" y="157660"/>
                      <a:pt x="25971" y="166313"/>
                    </a:cubicBezTo>
                    <a:cubicBezTo>
                      <a:pt x="29208" y="174965"/>
                      <a:pt x="6167" y="189988"/>
                      <a:pt x="5406" y="194837"/>
                    </a:cubicBezTo>
                    <a:cubicBezTo>
                      <a:pt x="5406" y="196833"/>
                      <a:pt x="6929" y="199115"/>
                      <a:pt x="9404" y="201492"/>
                    </a:cubicBezTo>
                    <a:cubicBezTo>
                      <a:pt x="19751" y="201953"/>
                      <a:pt x="30056" y="203096"/>
                      <a:pt x="40252" y="204915"/>
                    </a:cubicBezTo>
                    <a:cubicBezTo>
                      <a:pt x="67400" y="204673"/>
                      <a:pt x="94429" y="201291"/>
                      <a:pt x="120798" y="194837"/>
                    </a:cubicBezTo>
                    <a:cubicBezTo>
                      <a:pt x="122036" y="192460"/>
                      <a:pt x="118418" y="177627"/>
                      <a:pt x="118989" y="174680"/>
                    </a:cubicBezTo>
                    <a:cubicBezTo>
                      <a:pt x="122318" y="168918"/>
                      <a:pt x="128420" y="165312"/>
                      <a:pt x="135079" y="165172"/>
                    </a:cubicBezTo>
                    <a:cubicBezTo>
                      <a:pt x="142125" y="165742"/>
                      <a:pt x="148694" y="166883"/>
                      <a:pt x="148694" y="161559"/>
                    </a:cubicBezTo>
                    <a:cubicBezTo>
                      <a:pt x="148694" y="156234"/>
                      <a:pt x="167736" y="149769"/>
                      <a:pt x="170021" y="154523"/>
                    </a:cubicBezTo>
                    <a:cubicBezTo>
                      <a:pt x="172306" y="159277"/>
                      <a:pt x="178875" y="157470"/>
                      <a:pt x="179542" y="145585"/>
                    </a:cubicBezTo>
                    <a:cubicBezTo>
                      <a:pt x="180208" y="133700"/>
                      <a:pt x="178970" y="124858"/>
                      <a:pt x="186111" y="124287"/>
                    </a:cubicBezTo>
                    <a:cubicBezTo>
                      <a:pt x="193252" y="123717"/>
                      <a:pt x="200297" y="119533"/>
                      <a:pt x="199726" y="116015"/>
                    </a:cubicBezTo>
                    <a:cubicBezTo>
                      <a:pt x="199154" y="112497"/>
                      <a:pt x="190871" y="105366"/>
                      <a:pt x="193252" y="102989"/>
                    </a:cubicBezTo>
                    <a:cubicBezTo>
                      <a:pt x="195632" y="100612"/>
                      <a:pt x="213340" y="108884"/>
                      <a:pt x="215721" y="103560"/>
                    </a:cubicBezTo>
                    <a:cubicBezTo>
                      <a:pt x="218101" y="98235"/>
                      <a:pt x="214578" y="92340"/>
                      <a:pt x="217530" y="87586"/>
                    </a:cubicBezTo>
                    <a:cubicBezTo>
                      <a:pt x="220481" y="82832"/>
                      <a:pt x="227526" y="78078"/>
                      <a:pt x="227050" y="73419"/>
                    </a:cubicBezTo>
                    <a:cubicBezTo>
                      <a:pt x="226574" y="68760"/>
                      <a:pt x="227622" y="65718"/>
                      <a:pt x="223528" y="61534"/>
                    </a:cubicBezTo>
                    <a:cubicBezTo>
                      <a:pt x="219434" y="57351"/>
                      <a:pt x="221148" y="52026"/>
                      <a:pt x="226479" y="51551"/>
                    </a:cubicBezTo>
                    <a:cubicBezTo>
                      <a:pt x="227550" y="51332"/>
                      <a:pt x="228558" y="50878"/>
                      <a:pt x="229431" y="50220"/>
                    </a:cubicBezTo>
                    <a:cubicBezTo>
                      <a:pt x="233121" y="49823"/>
                      <a:pt x="236671" y="48587"/>
                      <a:pt x="239808" y="46607"/>
                    </a:cubicBezTo>
                    <a:cubicBezTo>
                      <a:pt x="247578" y="40808"/>
                      <a:pt x="257169" y="37975"/>
                      <a:pt x="266847" y="38620"/>
                    </a:cubicBezTo>
                    <a:cubicBezTo>
                      <a:pt x="274251" y="40199"/>
                      <a:pt x="281948" y="37865"/>
                      <a:pt x="287222" y="32440"/>
                    </a:cubicBezTo>
                    <a:cubicBezTo>
                      <a:pt x="283904" y="30706"/>
                      <a:pt x="280207" y="29824"/>
                      <a:pt x="276463" y="2987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97" name="Freeform 2858">
                <a:extLst>
                  <a:ext uri="{FF2B5EF4-FFF2-40B4-BE49-F238E27FC236}">
                    <a16:creationId xmlns:a16="http://schemas.microsoft.com/office/drawing/2014/main" id="{7A2F6ED5-9B82-88CF-8741-46175F3412B3}"/>
                  </a:ext>
                </a:extLst>
              </p:cNvPr>
              <p:cNvSpPr/>
              <p:nvPr/>
            </p:nvSpPr>
            <p:spPr>
              <a:xfrm>
                <a:off x="14844229" y="5743165"/>
                <a:ext cx="785737" cy="695004"/>
              </a:xfrm>
              <a:custGeom>
                <a:avLst/>
                <a:gdLst>
                  <a:gd name="connsiteX0" fmla="*/ 317781 w 333228"/>
                  <a:gd name="connsiteY0" fmla="*/ 32874 h 294748"/>
                  <a:gd name="connsiteX1" fmla="*/ 307594 w 333228"/>
                  <a:gd name="connsiteY1" fmla="*/ 17756 h 294748"/>
                  <a:gd name="connsiteX2" fmla="*/ 289314 w 333228"/>
                  <a:gd name="connsiteY2" fmla="*/ 2924 h 294748"/>
                  <a:gd name="connsiteX3" fmla="*/ 283220 w 333228"/>
                  <a:gd name="connsiteY3" fmla="*/ 4160 h 294748"/>
                  <a:gd name="connsiteX4" fmla="*/ 279603 w 333228"/>
                  <a:gd name="connsiteY4" fmla="*/ 1783 h 294748"/>
                  <a:gd name="connsiteX5" fmla="*/ 259228 w 333228"/>
                  <a:gd name="connsiteY5" fmla="*/ 7963 h 294748"/>
                  <a:gd name="connsiteX6" fmla="*/ 232189 w 333228"/>
                  <a:gd name="connsiteY6" fmla="*/ 15950 h 294748"/>
                  <a:gd name="connsiteX7" fmla="*/ 221811 w 333228"/>
                  <a:gd name="connsiteY7" fmla="*/ 19563 h 294748"/>
                  <a:gd name="connsiteX8" fmla="*/ 218860 w 333228"/>
                  <a:gd name="connsiteY8" fmla="*/ 20894 h 294748"/>
                  <a:gd name="connsiteX9" fmla="*/ 215908 w 333228"/>
                  <a:gd name="connsiteY9" fmla="*/ 30877 h 294748"/>
                  <a:gd name="connsiteX10" fmla="*/ 219431 w 333228"/>
                  <a:gd name="connsiteY10" fmla="*/ 42762 h 294748"/>
                  <a:gd name="connsiteX11" fmla="*/ 209910 w 333228"/>
                  <a:gd name="connsiteY11" fmla="*/ 56929 h 294748"/>
                  <a:gd name="connsiteX12" fmla="*/ 208101 w 333228"/>
                  <a:gd name="connsiteY12" fmla="*/ 72903 h 294748"/>
                  <a:gd name="connsiteX13" fmla="*/ 185632 w 333228"/>
                  <a:gd name="connsiteY13" fmla="*/ 72332 h 294748"/>
                  <a:gd name="connsiteX14" fmla="*/ 192106 w 333228"/>
                  <a:gd name="connsiteY14" fmla="*/ 85358 h 294748"/>
                  <a:gd name="connsiteX15" fmla="*/ 178491 w 333228"/>
                  <a:gd name="connsiteY15" fmla="*/ 93630 h 294748"/>
                  <a:gd name="connsiteX16" fmla="*/ 171922 w 333228"/>
                  <a:gd name="connsiteY16" fmla="*/ 114928 h 294748"/>
                  <a:gd name="connsiteX17" fmla="*/ 162401 w 333228"/>
                  <a:gd name="connsiteY17" fmla="*/ 123866 h 294748"/>
                  <a:gd name="connsiteX18" fmla="*/ 141075 w 333228"/>
                  <a:gd name="connsiteY18" fmla="*/ 130902 h 294748"/>
                  <a:gd name="connsiteX19" fmla="*/ 127460 w 333228"/>
                  <a:gd name="connsiteY19" fmla="*/ 134515 h 294748"/>
                  <a:gd name="connsiteX20" fmla="*/ 111370 w 333228"/>
                  <a:gd name="connsiteY20" fmla="*/ 144023 h 294748"/>
                  <a:gd name="connsiteX21" fmla="*/ 113179 w 333228"/>
                  <a:gd name="connsiteY21" fmla="*/ 164180 h 294748"/>
                  <a:gd name="connsiteX22" fmla="*/ 32633 w 333228"/>
                  <a:gd name="connsiteY22" fmla="*/ 174258 h 294748"/>
                  <a:gd name="connsiteX23" fmla="*/ 1785 w 333228"/>
                  <a:gd name="connsiteY23" fmla="*/ 170835 h 294748"/>
                  <a:gd name="connsiteX24" fmla="*/ 11306 w 333228"/>
                  <a:gd name="connsiteY24" fmla="*/ 181579 h 294748"/>
                  <a:gd name="connsiteX25" fmla="*/ 31871 w 333228"/>
                  <a:gd name="connsiteY25" fmla="*/ 198979 h 294748"/>
                  <a:gd name="connsiteX26" fmla="*/ 41392 w 333228"/>
                  <a:gd name="connsiteY26" fmla="*/ 221133 h 294748"/>
                  <a:gd name="connsiteX27" fmla="*/ 46057 w 333228"/>
                  <a:gd name="connsiteY27" fmla="*/ 236060 h 294748"/>
                  <a:gd name="connsiteX28" fmla="*/ 27872 w 333228"/>
                  <a:gd name="connsiteY28" fmla="*/ 241670 h 294748"/>
                  <a:gd name="connsiteX29" fmla="*/ 15210 w 333228"/>
                  <a:gd name="connsiteY29" fmla="*/ 262207 h 294748"/>
                  <a:gd name="connsiteX30" fmla="*/ 15781 w 333228"/>
                  <a:gd name="connsiteY30" fmla="*/ 267152 h 294748"/>
                  <a:gd name="connsiteX31" fmla="*/ 53102 w 333228"/>
                  <a:gd name="connsiteY31" fmla="*/ 264489 h 294748"/>
                  <a:gd name="connsiteX32" fmla="*/ 68526 w 333228"/>
                  <a:gd name="connsiteY32" fmla="*/ 262112 h 294748"/>
                  <a:gd name="connsiteX33" fmla="*/ 100802 w 333228"/>
                  <a:gd name="connsiteY33" fmla="*/ 262112 h 294748"/>
                  <a:gd name="connsiteX34" fmla="*/ 116796 w 333228"/>
                  <a:gd name="connsiteY34" fmla="*/ 266866 h 294748"/>
                  <a:gd name="connsiteX35" fmla="*/ 126317 w 333228"/>
                  <a:gd name="connsiteY35" fmla="*/ 277801 h 294748"/>
                  <a:gd name="connsiteX36" fmla="*/ 130411 w 333228"/>
                  <a:gd name="connsiteY36" fmla="*/ 291397 h 294748"/>
                  <a:gd name="connsiteX37" fmla="*/ 147930 w 333228"/>
                  <a:gd name="connsiteY37" fmla="*/ 299099 h 294748"/>
                  <a:gd name="connsiteX38" fmla="*/ 151167 w 333228"/>
                  <a:gd name="connsiteY38" fmla="*/ 301095 h 294748"/>
                  <a:gd name="connsiteX39" fmla="*/ 152405 w 333228"/>
                  <a:gd name="connsiteY39" fmla="*/ 299574 h 294748"/>
                  <a:gd name="connsiteX40" fmla="*/ 170589 w 333228"/>
                  <a:gd name="connsiteY40" fmla="*/ 286928 h 294748"/>
                  <a:gd name="connsiteX41" fmla="*/ 189631 w 333228"/>
                  <a:gd name="connsiteY41" fmla="*/ 286168 h 294748"/>
                  <a:gd name="connsiteX42" fmla="*/ 204578 w 333228"/>
                  <a:gd name="connsiteY42" fmla="*/ 282269 h 294748"/>
                  <a:gd name="connsiteX43" fmla="*/ 197533 w 333228"/>
                  <a:gd name="connsiteY43" fmla="*/ 264014 h 294748"/>
                  <a:gd name="connsiteX44" fmla="*/ 188774 w 333228"/>
                  <a:gd name="connsiteY44" fmla="*/ 243477 h 294748"/>
                  <a:gd name="connsiteX45" fmla="*/ 176111 w 333228"/>
                  <a:gd name="connsiteY45" fmla="*/ 229310 h 294748"/>
                  <a:gd name="connsiteX46" fmla="*/ 191154 w 333228"/>
                  <a:gd name="connsiteY46" fmla="*/ 210294 h 294748"/>
                  <a:gd name="connsiteX47" fmla="*/ 206197 w 333228"/>
                  <a:gd name="connsiteY47" fmla="*/ 211910 h 294748"/>
                  <a:gd name="connsiteX48" fmla="*/ 219717 w 333228"/>
                  <a:gd name="connsiteY48" fmla="*/ 211054 h 294748"/>
                  <a:gd name="connsiteX49" fmla="*/ 230761 w 333228"/>
                  <a:gd name="connsiteY49" fmla="*/ 196127 h 294748"/>
                  <a:gd name="connsiteX50" fmla="*/ 247327 w 333228"/>
                  <a:gd name="connsiteY50" fmla="*/ 185858 h 294748"/>
                  <a:gd name="connsiteX51" fmla="*/ 255324 w 333228"/>
                  <a:gd name="connsiteY51" fmla="*/ 164465 h 294748"/>
                  <a:gd name="connsiteX52" fmla="*/ 267130 w 333228"/>
                  <a:gd name="connsiteY52" fmla="*/ 154957 h 294748"/>
                  <a:gd name="connsiteX53" fmla="*/ 275004 w 333228"/>
                  <a:gd name="connsiteY53" fmla="*/ 144050 h 294748"/>
                  <a:gd name="connsiteX54" fmla="*/ 276651 w 333228"/>
                  <a:gd name="connsiteY54" fmla="*/ 143928 h 294748"/>
                  <a:gd name="connsiteX55" fmla="*/ 280554 w 333228"/>
                  <a:gd name="connsiteY55" fmla="*/ 128905 h 294748"/>
                  <a:gd name="connsiteX56" fmla="*/ 290837 w 333228"/>
                  <a:gd name="connsiteY56" fmla="*/ 113882 h 294748"/>
                  <a:gd name="connsiteX57" fmla="*/ 281316 w 333228"/>
                  <a:gd name="connsiteY57" fmla="*/ 105230 h 294748"/>
                  <a:gd name="connsiteX58" fmla="*/ 269415 w 333228"/>
                  <a:gd name="connsiteY58" fmla="*/ 86214 h 294748"/>
                  <a:gd name="connsiteX59" fmla="*/ 266273 w 333228"/>
                  <a:gd name="connsiteY59" fmla="*/ 67198 h 294748"/>
                  <a:gd name="connsiteX60" fmla="*/ 276461 w 333228"/>
                  <a:gd name="connsiteY60" fmla="*/ 55883 h 294748"/>
                  <a:gd name="connsiteX61" fmla="*/ 306547 w 333228"/>
                  <a:gd name="connsiteY61" fmla="*/ 61398 h 294748"/>
                  <a:gd name="connsiteX62" fmla="*/ 326255 w 333228"/>
                  <a:gd name="connsiteY62" fmla="*/ 53506 h 294748"/>
                  <a:gd name="connsiteX63" fmla="*/ 333490 w 333228"/>
                  <a:gd name="connsiteY63" fmla="*/ 41146 h 294748"/>
                  <a:gd name="connsiteX64" fmla="*/ 317781 w 333228"/>
                  <a:gd name="connsiteY64" fmla="*/ 32874 h 29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33228" h="294748">
                    <a:moveTo>
                      <a:pt x="317781" y="32874"/>
                    </a:moveTo>
                    <a:cubicBezTo>
                      <a:pt x="311678" y="30305"/>
                      <a:pt x="307679" y="24370"/>
                      <a:pt x="307594" y="17756"/>
                    </a:cubicBezTo>
                    <a:cubicBezTo>
                      <a:pt x="307594" y="15379"/>
                      <a:pt x="297026" y="9009"/>
                      <a:pt x="289314" y="2924"/>
                    </a:cubicBezTo>
                    <a:cubicBezTo>
                      <a:pt x="288362" y="2924"/>
                      <a:pt x="285981" y="3494"/>
                      <a:pt x="283220" y="4160"/>
                    </a:cubicBezTo>
                    <a:cubicBezTo>
                      <a:pt x="282145" y="3185"/>
                      <a:pt x="280925" y="2383"/>
                      <a:pt x="279603" y="1783"/>
                    </a:cubicBezTo>
                    <a:cubicBezTo>
                      <a:pt x="274329" y="7208"/>
                      <a:pt x="266632" y="9542"/>
                      <a:pt x="259228" y="7963"/>
                    </a:cubicBezTo>
                    <a:cubicBezTo>
                      <a:pt x="249549" y="7318"/>
                      <a:pt x="239959" y="10151"/>
                      <a:pt x="232189" y="15950"/>
                    </a:cubicBezTo>
                    <a:cubicBezTo>
                      <a:pt x="229052" y="17930"/>
                      <a:pt x="225501" y="19166"/>
                      <a:pt x="221811" y="19563"/>
                    </a:cubicBezTo>
                    <a:cubicBezTo>
                      <a:pt x="220939" y="20221"/>
                      <a:pt x="219931" y="20675"/>
                      <a:pt x="218860" y="20894"/>
                    </a:cubicBezTo>
                    <a:cubicBezTo>
                      <a:pt x="213528" y="21464"/>
                      <a:pt x="211719" y="26789"/>
                      <a:pt x="215908" y="30877"/>
                    </a:cubicBezTo>
                    <a:cubicBezTo>
                      <a:pt x="220097" y="34966"/>
                      <a:pt x="218860" y="38008"/>
                      <a:pt x="219431" y="42762"/>
                    </a:cubicBezTo>
                    <a:cubicBezTo>
                      <a:pt x="220002" y="47516"/>
                      <a:pt x="212957" y="52270"/>
                      <a:pt x="209910" y="56929"/>
                    </a:cubicBezTo>
                    <a:cubicBezTo>
                      <a:pt x="206863" y="61588"/>
                      <a:pt x="210481" y="67578"/>
                      <a:pt x="208101" y="72903"/>
                    </a:cubicBezTo>
                    <a:cubicBezTo>
                      <a:pt x="205721" y="78227"/>
                      <a:pt x="187917" y="69955"/>
                      <a:pt x="185632" y="72332"/>
                    </a:cubicBezTo>
                    <a:cubicBezTo>
                      <a:pt x="183347" y="74709"/>
                      <a:pt x="191535" y="81840"/>
                      <a:pt x="192106" y="85358"/>
                    </a:cubicBezTo>
                    <a:cubicBezTo>
                      <a:pt x="192677" y="88876"/>
                      <a:pt x="185632" y="93060"/>
                      <a:pt x="178491" y="93630"/>
                    </a:cubicBezTo>
                    <a:cubicBezTo>
                      <a:pt x="171351" y="94201"/>
                      <a:pt x="172493" y="103138"/>
                      <a:pt x="171922" y="114928"/>
                    </a:cubicBezTo>
                    <a:cubicBezTo>
                      <a:pt x="171351" y="126718"/>
                      <a:pt x="164210" y="128620"/>
                      <a:pt x="162401" y="123866"/>
                    </a:cubicBezTo>
                    <a:cubicBezTo>
                      <a:pt x="160592" y="119112"/>
                      <a:pt x="141075" y="125577"/>
                      <a:pt x="141075" y="130902"/>
                    </a:cubicBezTo>
                    <a:cubicBezTo>
                      <a:pt x="141075" y="136226"/>
                      <a:pt x="134505" y="135085"/>
                      <a:pt x="127460" y="134515"/>
                    </a:cubicBezTo>
                    <a:cubicBezTo>
                      <a:pt x="120800" y="134656"/>
                      <a:pt x="114699" y="138261"/>
                      <a:pt x="111370" y="144023"/>
                    </a:cubicBezTo>
                    <a:cubicBezTo>
                      <a:pt x="110798" y="146970"/>
                      <a:pt x="114416" y="161803"/>
                      <a:pt x="113179" y="164180"/>
                    </a:cubicBezTo>
                    <a:cubicBezTo>
                      <a:pt x="86810" y="170634"/>
                      <a:pt x="59781" y="174016"/>
                      <a:pt x="32633" y="174258"/>
                    </a:cubicBezTo>
                    <a:cubicBezTo>
                      <a:pt x="22437" y="172439"/>
                      <a:pt x="12132" y="171296"/>
                      <a:pt x="1785" y="170835"/>
                    </a:cubicBezTo>
                    <a:cubicBezTo>
                      <a:pt x="5575" y="173821"/>
                      <a:pt x="8799" y="177460"/>
                      <a:pt x="11306" y="181579"/>
                    </a:cubicBezTo>
                    <a:cubicBezTo>
                      <a:pt x="15715" y="189765"/>
                      <a:pt x="23061" y="195981"/>
                      <a:pt x="31871" y="198979"/>
                    </a:cubicBezTo>
                    <a:cubicBezTo>
                      <a:pt x="41392" y="202878"/>
                      <a:pt x="36631" y="219517"/>
                      <a:pt x="41392" y="221133"/>
                    </a:cubicBezTo>
                    <a:cubicBezTo>
                      <a:pt x="46152" y="222749"/>
                      <a:pt x="52436" y="235300"/>
                      <a:pt x="46057" y="236060"/>
                    </a:cubicBezTo>
                    <a:cubicBezTo>
                      <a:pt x="39711" y="236844"/>
                      <a:pt x="33555" y="238743"/>
                      <a:pt x="27872" y="241670"/>
                    </a:cubicBezTo>
                    <a:cubicBezTo>
                      <a:pt x="20013" y="245476"/>
                      <a:pt x="15074" y="253486"/>
                      <a:pt x="15210" y="262207"/>
                    </a:cubicBezTo>
                    <a:cubicBezTo>
                      <a:pt x="15210" y="263444"/>
                      <a:pt x="15210" y="265155"/>
                      <a:pt x="15781" y="267152"/>
                    </a:cubicBezTo>
                    <a:cubicBezTo>
                      <a:pt x="31871" y="267152"/>
                      <a:pt x="51103" y="267152"/>
                      <a:pt x="53102" y="264489"/>
                    </a:cubicBezTo>
                    <a:cubicBezTo>
                      <a:pt x="57234" y="260541"/>
                      <a:pt x="63395" y="259592"/>
                      <a:pt x="68526" y="262112"/>
                    </a:cubicBezTo>
                    <a:cubicBezTo>
                      <a:pt x="78956" y="265866"/>
                      <a:pt x="90371" y="265866"/>
                      <a:pt x="100802" y="262112"/>
                    </a:cubicBezTo>
                    <a:cubicBezTo>
                      <a:pt x="110322" y="256693"/>
                      <a:pt x="116511" y="262112"/>
                      <a:pt x="116796" y="266866"/>
                    </a:cubicBezTo>
                    <a:cubicBezTo>
                      <a:pt x="117082" y="271620"/>
                      <a:pt x="121557" y="273617"/>
                      <a:pt x="126317" y="277801"/>
                    </a:cubicBezTo>
                    <a:cubicBezTo>
                      <a:pt x="131078" y="281984"/>
                      <a:pt x="127460" y="286643"/>
                      <a:pt x="130411" y="291397"/>
                    </a:cubicBezTo>
                    <a:cubicBezTo>
                      <a:pt x="133363" y="296151"/>
                      <a:pt x="139361" y="295200"/>
                      <a:pt x="147930" y="299099"/>
                    </a:cubicBezTo>
                    <a:cubicBezTo>
                      <a:pt x="149105" y="299594"/>
                      <a:pt x="150197" y="300267"/>
                      <a:pt x="151167" y="301095"/>
                    </a:cubicBezTo>
                    <a:lnTo>
                      <a:pt x="152405" y="299574"/>
                    </a:lnTo>
                    <a:cubicBezTo>
                      <a:pt x="157165" y="294059"/>
                      <a:pt x="157926" y="284551"/>
                      <a:pt x="170589" y="286928"/>
                    </a:cubicBezTo>
                    <a:cubicBezTo>
                      <a:pt x="183252" y="289305"/>
                      <a:pt x="182490" y="284551"/>
                      <a:pt x="189631" y="286168"/>
                    </a:cubicBezTo>
                    <a:cubicBezTo>
                      <a:pt x="196771" y="287784"/>
                      <a:pt x="201437" y="286928"/>
                      <a:pt x="204578" y="282269"/>
                    </a:cubicBezTo>
                    <a:cubicBezTo>
                      <a:pt x="207720" y="277611"/>
                      <a:pt x="201437" y="268007"/>
                      <a:pt x="197533" y="264014"/>
                    </a:cubicBezTo>
                    <a:cubicBezTo>
                      <a:pt x="191941" y="258641"/>
                      <a:pt x="188779" y="251227"/>
                      <a:pt x="188774" y="243477"/>
                    </a:cubicBezTo>
                    <a:cubicBezTo>
                      <a:pt x="189631" y="235585"/>
                      <a:pt x="176111" y="235585"/>
                      <a:pt x="176111" y="229310"/>
                    </a:cubicBezTo>
                    <a:cubicBezTo>
                      <a:pt x="176111" y="223034"/>
                      <a:pt x="188774" y="212671"/>
                      <a:pt x="191154" y="210294"/>
                    </a:cubicBezTo>
                    <a:cubicBezTo>
                      <a:pt x="193534" y="207917"/>
                      <a:pt x="203817" y="216664"/>
                      <a:pt x="206197" y="211910"/>
                    </a:cubicBezTo>
                    <a:cubicBezTo>
                      <a:pt x="208577" y="207156"/>
                      <a:pt x="215718" y="210294"/>
                      <a:pt x="219717" y="211054"/>
                    </a:cubicBezTo>
                    <a:cubicBezTo>
                      <a:pt x="223715" y="211815"/>
                      <a:pt x="229904" y="203163"/>
                      <a:pt x="230761" y="196127"/>
                    </a:cubicBezTo>
                    <a:cubicBezTo>
                      <a:pt x="231618" y="189091"/>
                      <a:pt x="245042" y="188140"/>
                      <a:pt x="247327" y="185858"/>
                    </a:cubicBezTo>
                    <a:cubicBezTo>
                      <a:pt x="250449" y="178905"/>
                      <a:pt x="253120" y="171760"/>
                      <a:pt x="255324" y="164465"/>
                    </a:cubicBezTo>
                    <a:cubicBezTo>
                      <a:pt x="256848" y="161327"/>
                      <a:pt x="267130" y="163704"/>
                      <a:pt x="267130" y="154957"/>
                    </a:cubicBezTo>
                    <a:cubicBezTo>
                      <a:pt x="266289" y="149774"/>
                      <a:pt x="269814" y="144890"/>
                      <a:pt x="275004" y="144050"/>
                    </a:cubicBezTo>
                    <a:cubicBezTo>
                      <a:pt x="275549" y="143961"/>
                      <a:pt x="276100" y="143921"/>
                      <a:pt x="276651" y="143928"/>
                    </a:cubicBezTo>
                    <a:cubicBezTo>
                      <a:pt x="281412" y="143167"/>
                      <a:pt x="279793" y="135275"/>
                      <a:pt x="280554" y="128905"/>
                    </a:cubicBezTo>
                    <a:cubicBezTo>
                      <a:pt x="280742" y="122319"/>
                      <a:pt x="284760" y="116448"/>
                      <a:pt x="290837" y="113882"/>
                    </a:cubicBezTo>
                    <a:cubicBezTo>
                      <a:pt x="297216" y="112361"/>
                      <a:pt x="288552" y="103614"/>
                      <a:pt x="281316" y="105230"/>
                    </a:cubicBezTo>
                    <a:cubicBezTo>
                      <a:pt x="274080" y="106846"/>
                      <a:pt x="269415" y="86214"/>
                      <a:pt x="269415" y="86214"/>
                    </a:cubicBezTo>
                    <a:cubicBezTo>
                      <a:pt x="269415" y="86214"/>
                      <a:pt x="270177" y="69670"/>
                      <a:pt x="266273" y="67198"/>
                    </a:cubicBezTo>
                    <a:cubicBezTo>
                      <a:pt x="262370" y="64726"/>
                      <a:pt x="267702" y="55883"/>
                      <a:pt x="276461" y="55883"/>
                    </a:cubicBezTo>
                    <a:cubicBezTo>
                      <a:pt x="285220" y="55883"/>
                      <a:pt x="301024" y="65391"/>
                      <a:pt x="306547" y="61398"/>
                    </a:cubicBezTo>
                    <a:cubicBezTo>
                      <a:pt x="312833" y="58112"/>
                      <a:pt x="319436" y="55468"/>
                      <a:pt x="326255" y="53506"/>
                    </a:cubicBezTo>
                    <a:cubicBezTo>
                      <a:pt x="328730" y="52270"/>
                      <a:pt x="331967" y="44664"/>
                      <a:pt x="333490" y="41146"/>
                    </a:cubicBezTo>
                    <a:cubicBezTo>
                      <a:pt x="328451" y="38030"/>
                      <a:pt x="323202" y="35266"/>
                      <a:pt x="317781" y="3287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98" name="Freeform 2860">
                <a:extLst>
                  <a:ext uri="{FF2B5EF4-FFF2-40B4-BE49-F238E27FC236}">
                    <a16:creationId xmlns:a16="http://schemas.microsoft.com/office/drawing/2014/main" id="{989017B8-63D5-B4CA-47F3-21351D85B833}"/>
                  </a:ext>
                </a:extLst>
              </p:cNvPr>
              <p:cNvSpPr/>
              <p:nvPr/>
            </p:nvSpPr>
            <p:spPr>
              <a:xfrm>
                <a:off x="17779062" y="7993034"/>
                <a:ext cx="157147" cy="44839"/>
              </a:xfrm>
              <a:custGeom>
                <a:avLst/>
                <a:gdLst>
                  <a:gd name="connsiteX0" fmla="*/ 8259 w 66645"/>
                  <a:gd name="connsiteY0" fmla="*/ 18862 h 19016"/>
                  <a:gd name="connsiteX1" fmla="*/ 1785 w 66645"/>
                  <a:gd name="connsiteY1" fmla="*/ 20479 h 19016"/>
                  <a:gd name="connsiteX2" fmla="*/ 8355 w 66645"/>
                  <a:gd name="connsiteY2" fmla="*/ 24092 h 19016"/>
                  <a:gd name="connsiteX3" fmla="*/ 11306 w 66645"/>
                  <a:gd name="connsiteY3" fmla="*/ 18387 h 19016"/>
                  <a:gd name="connsiteX4" fmla="*/ 8545 w 66645"/>
                  <a:gd name="connsiteY4" fmla="*/ 18387 h 19016"/>
                  <a:gd name="connsiteX5" fmla="*/ 36822 w 66645"/>
                  <a:gd name="connsiteY5" fmla="*/ 3459 h 19016"/>
                  <a:gd name="connsiteX6" fmla="*/ 19684 w 66645"/>
                  <a:gd name="connsiteY6" fmla="*/ 14393 h 19016"/>
                  <a:gd name="connsiteX7" fmla="*/ 17971 w 66645"/>
                  <a:gd name="connsiteY7" fmla="*/ 15630 h 19016"/>
                  <a:gd name="connsiteX8" fmla="*/ 24254 w 66645"/>
                  <a:gd name="connsiteY8" fmla="*/ 22285 h 19016"/>
                  <a:gd name="connsiteX9" fmla="*/ 66527 w 66645"/>
                  <a:gd name="connsiteY9" fmla="*/ 3269 h 19016"/>
                  <a:gd name="connsiteX10" fmla="*/ 36632 w 66645"/>
                  <a:gd name="connsiteY10" fmla="*/ 3459 h 1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45" h="19016">
                    <a:moveTo>
                      <a:pt x="8259" y="18862"/>
                    </a:moveTo>
                    <a:cubicBezTo>
                      <a:pt x="6028" y="19050"/>
                      <a:pt x="3842" y="19596"/>
                      <a:pt x="1785" y="20479"/>
                    </a:cubicBezTo>
                    <a:cubicBezTo>
                      <a:pt x="3785" y="22761"/>
                      <a:pt x="6641" y="25328"/>
                      <a:pt x="8355" y="24092"/>
                    </a:cubicBezTo>
                    <a:cubicBezTo>
                      <a:pt x="9731" y="22420"/>
                      <a:pt x="10737" y="20476"/>
                      <a:pt x="11306" y="18387"/>
                    </a:cubicBezTo>
                    <a:lnTo>
                      <a:pt x="8545" y="18387"/>
                    </a:lnTo>
                    <a:close/>
                    <a:moveTo>
                      <a:pt x="36822" y="3459"/>
                    </a:moveTo>
                    <a:cubicBezTo>
                      <a:pt x="28825" y="3459"/>
                      <a:pt x="25682" y="9639"/>
                      <a:pt x="19684" y="14393"/>
                    </a:cubicBezTo>
                    <a:lnTo>
                      <a:pt x="17971" y="15630"/>
                    </a:lnTo>
                    <a:cubicBezTo>
                      <a:pt x="20410" y="17496"/>
                      <a:pt x="22532" y="19743"/>
                      <a:pt x="24254" y="22285"/>
                    </a:cubicBezTo>
                    <a:cubicBezTo>
                      <a:pt x="35775" y="15440"/>
                      <a:pt x="65004" y="6977"/>
                      <a:pt x="66527" y="3269"/>
                    </a:cubicBezTo>
                    <a:cubicBezTo>
                      <a:pt x="68050" y="-439"/>
                      <a:pt x="48533" y="4030"/>
                      <a:pt x="36632" y="345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A83D70-D446-5D43-63AB-E4C1F90042D9}"/>
                </a:ext>
              </a:extLst>
            </p:cNvPr>
            <p:cNvGrpSpPr/>
            <p:nvPr/>
          </p:nvGrpSpPr>
          <p:grpSpPr>
            <a:xfrm>
              <a:off x="5637419" y="2195126"/>
              <a:ext cx="1177082" cy="1518361"/>
              <a:chOff x="11480107" y="2528592"/>
              <a:chExt cx="2579286" cy="3327113"/>
            </a:xfrm>
            <a:grpFill/>
          </p:grpSpPr>
          <p:sp>
            <p:nvSpPr>
              <p:cNvPr id="16" name="Freeform 2772">
                <a:extLst>
                  <a:ext uri="{FF2B5EF4-FFF2-40B4-BE49-F238E27FC236}">
                    <a16:creationId xmlns:a16="http://schemas.microsoft.com/office/drawing/2014/main" id="{66966BAF-90C7-6310-D18E-BD37F0C31861}"/>
                  </a:ext>
                </a:extLst>
              </p:cNvPr>
              <p:cNvSpPr/>
              <p:nvPr/>
            </p:nvSpPr>
            <p:spPr>
              <a:xfrm>
                <a:off x="13183858" y="5458434"/>
                <a:ext cx="875535" cy="336290"/>
              </a:xfrm>
              <a:custGeom>
                <a:avLst/>
                <a:gdLst>
                  <a:gd name="connsiteX0" fmla="*/ 365861 w 371311"/>
                  <a:gd name="connsiteY0" fmla="*/ 103043 h 142620"/>
                  <a:gd name="connsiteX1" fmla="*/ 365861 w 371311"/>
                  <a:gd name="connsiteY1" fmla="*/ 81745 h 142620"/>
                  <a:gd name="connsiteX2" fmla="*/ 365005 w 371311"/>
                  <a:gd name="connsiteY2" fmla="*/ 65201 h 142620"/>
                  <a:gd name="connsiteX3" fmla="*/ 370241 w 371311"/>
                  <a:gd name="connsiteY3" fmla="*/ 54838 h 142620"/>
                  <a:gd name="connsiteX4" fmla="*/ 366623 w 371311"/>
                  <a:gd name="connsiteY4" fmla="*/ 47516 h 142620"/>
                  <a:gd name="connsiteX5" fmla="*/ 351199 w 371311"/>
                  <a:gd name="connsiteY5" fmla="*/ 41051 h 142620"/>
                  <a:gd name="connsiteX6" fmla="*/ 345868 w 371311"/>
                  <a:gd name="connsiteY6" fmla="*/ 23841 h 142620"/>
                  <a:gd name="connsiteX7" fmla="*/ 331682 w 371311"/>
                  <a:gd name="connsiteY7" fmla="*/ 12622 h 142620"/>
                  <a:gd name="connsiteX8" fmla="*/ 310736 w 371311"/>
                  <a:gd name="connsiteY8" fmla="*/ 13192 h 142620"/>
                  <a:gd name="connsiteX9" fmla="*/ 273605 w 371311"/>
                  <a:gd name="connsiteY9" fmla="*/ 25648 h 142620"/>
                  <a:gd name="connsiteX10" fmla="*/ 238568 w 371311"/>
                  <a:gd name="connsiteY10" fmla="*/ 26504 h 142620"/>
                  <a:gd name="connsiteX11" fmla="*/ 214861 w 371311"/>
                  <a:gd name="connsiteY11" fmla="*/ 18802 h 142620"/>
                  <a:gd name="connsiteX12" fmla="*/ 197153 w 371311"/>
                  <a:gd name="connsiteY12" fmla="*/ 10815 h 142620"/>
                  <a:gd name="connsiteX13" fmla="*/ 167162 w 371311"/>
                  <a:gd name="connsiteY13" fmla="*/ 2829 h 142620"/>
                  <a:gd name="connsiteX14" fmla="*/ 106419 w 371311"/>
                  <a:gd name="connsiteY14" fmla="*/ 21845 h 142620"/>
                  <a:gd name="connsiteX15" fmla="*/ 62623 w 371311"/>
                  <a:gd name="connsiteY15" fmla="*/ 24222 h 142620"/>
                  <a:gd name="connsiteX16" fmla="*/ 52531 w 371311"/>
                  <a:gd name="connsiteY16" fmla="*/ 39625 h 142620"/>
                  <a:gd name="connsiteX17" fmla="*/ 10449 w 371311"/>
                  <a:gd name="connsiteY17" fmla="*/ 43143 h 142620"/>
                  <a:gd name="connsiteX18" fmla="*/ 6355 w 371311"/>
                  <a:gd name="connsiteY18" fmla="*/ 57975 h 142620"/>
                  <a:gd name="connsiteX19" fmla="*/ 14638 w 371311"/>
                  <a:gd name="connsiteY19" fmla="*/ 63585 h 142620"/>
                  <a:gd name="connsiteX20" fmla="*/ 16352 w 371311"/>
                  <a:gd name="connsiteY20" fmla="*/ 78417 h 142620"/>
                  <a:gd name="connsiteX21" fmla="*/ 16537 w 371311"/>
                  <a:gd name="connsiteY21" fmla="*/ 91862 h 142620"/>
                  <a:gd name="connsiteX22" fmla="*/ 17019 w 371311"/>
                  <a:gd name="connsiteY22" fmla="*/ 92299 h 142620"/>
                  <a:gd name="connsiteX23" fmla="*/ 17019 w 371311"/>
                  <a:gd name="connsiteY23" fmla="*/ 103233 h 142620"/>
                  <a:gd name="connsiteX24" fmla="*/ 27016 w 371311"/>
                  <a:gd name="connsiteY24" fmla="*/ 113597 h 142620"/>
                  <a:gd name="connsiteX25" fmla="*/ 40059 w 371311"/>
                  <a:gd name="connsiteY25" fmla="*/ 121584 h 142620"/>
                  <a:gd name="connsiteX26" fmla="*/ 50151 w 371311"/>
                  <a:gd name="connsiteY26" fmla="*/ 124531 h 142620"/>
                  <a:gd name="connsiteX27" fmla="*/ 62623 w 371311"/>
                  <a:gd name="connsiteY27" fmla="*/ 137272 h 142620"/>
                  <a:gd name="connsiteX28" fmla="*/ 88330 w 371311"/>
                  <a:gd name="connsiteY28" fmla="*/ 132518 h 142620"/>
                  <a:gd name="connsiteX29" fmla="*/ 104705 w 371311"/>
                  <a:gd name="connsiteY29" fmla="*/ 125102 h 142620"/>
                  <a:gd name="connsiteX30" fmla="*/ 131935 w 371311"/>
                  <a:gd name="connsiteY30" fmla="*/ 141075 h 142620"/>
                  <a:gd name="connsiteX31" fmla="*/ 152690 w 371311"/>
                  <a:gd name="connsiteY31" fmla="*/ 137557 h 142620"/>
                  <a:gd name="connsiteX32" fmla="*/ 171732 w 371311"/>
                  <a:gd name="connsiteY32" fmla="*/ 125767 h 142620"/>
                  <a:gd name="connsiteX33" fmla="*/ 187155 w 371311"/>
                  <a:gd name="connsiteY33" fmla="*/ 129571 h 142620"/>
                  <a:gd name="connsiteX34" fmla="*/ 202579 w 371311"/>
                  <a:gd name="connsiteY34" fmla="*/ 125387 h 142620"/>
                  <a:gd name="connsiteX35" fmla="*/ 197248 w 371311"/>
                  <a:gd name="connsiteY35" fmla="*/ 141360 h 142620"/>
                  <a:gd name="connsiteX36" fmla="*/ 197248 w 371311"/>
                  <a:gd name="connsiteY36" fmla="*/ 148206 h 142620"/>
                  <a:gd name="connsiteX37" fmla="*/ 209149 w 371311"/>
                  <a:gd name="connsiteY37" fmla="*/ 134325 h 142620"/>
                  <a:gd name="connsiteX38" fmla="*/ 217051 w 371311"/>
                  <a:gd name="connsiteY38" fmla="*/ 129571 h 142620"/>
                  <a:gd name="connsiteX39" fmla="*/ 235236 w 371311"/>
                  <a:gd name="connsiteY39" fmla="*/ 129571 h 142620"/>
                  <a:gd name="connsiteX40" fmla="*/ 247898 w 371311"/>
                  <a:gd name="connsiteY40" fmla="*/ 127194 h 142620"/>
                  <a:gd name="connsiteX41" fmla="*/ 270844 w 371311"/>
                  <a:gd name="connsiteY41" fmla="*/ 127954 h 142620"/>
                  <a:gd name="connsiteX42" fmla="*/ 297788 w 371311"/>
                  <a:gd name="connsiteY42" fmla="*/ 120063 h 142620"/>
                  <a:gd name="connsiteX43" fmla="*/ 319876 w 371311"/>
                  <a:gd name="connsiteY43" fmla="*/ 116925 h 142620"/>
                  <a:gd name="connsiteX44" fmla="*/ 327397 w 371311"/>
                  <a:gd name="connsiteY44" fmla="*/ 119207 h 142620"/>
                  <a:gd name="connsiteX45" fmla="*/ 336347 w 371311"/>
                  <a:gd name="connsiteY45" fmla="*/ 112361 h 142620"/>
                  <a:gd name="connsiteX46" fmla="*/ 354151 w 371311"/>
                  <a:gd name="connsiteY46" fmla="*/ 115974 h 142620"/>
                  <a:gd name="connsiteX47" fmla="*/ 375287 w 371311"/>
                  <a:gd name="connsiteY47" fmla="*/ 119302 h 142620"/>
                  <a:gd name="connsiteX48" fmla="*/ 365861 w 371311"/>
                  <a:gd name="connsiteY48" fmla="*/ 103043 h 142620"/>
                  <a:gd name="connsiteX49" fmla="*/ 32062 w 371311"/>
                  <a:gd name="connsiteY49" fmla="*/ 26979 h 142620"/>
                  <a:gd name="connsiteX50" fmla="*/ 59101 w 371311"/>
                  <a:gd name="connsiteY50" fmla="*/ 24317 h 142620"/>
                  <a:gd name="connsiteX51" fmla="*/ 43963 w 371311"/>
                  <a:gd name="connsiteY51" fmla="*/ 12242 h 142620"/>
                  <a:gd name="connsiteX52" fmla="*/ 39012 w 371311"/>
                  <a:gd name="connsiteY52" fmla="*/ 1783 h 142620"/>
                  <a:gd name="connsiteX53" fmla="*/ 30919 w 371311"/>
                  <a:gd name="connsiteY53" fmla="*/ 3304 h 142620"/>
                  <a:gd name="connsiteX54" fmla="*/ 10449 w 371311"/>
                  <a:gd name="connsiteY54" fmla="*/ 3304 h 142620"/>
                  <a:gd name="connsiteX55" fmla="*/ 12258 w 371311"/>
                  <a:gd name="connsiteY55" fmla="*/ 16615 h 142620"/>
                  <a:gd name="connsiteX56" fmla="*/ 6451 w 371311"/>
                  <a:gd name="connsiteY56" fmla="*/ 26123 h 142620"/>
                  <a:gd name="connsiteX57" fmla="*/ 1785 w 371311"/>
                  <a:gd name="connsiteY57" fmla="*/ 33064 h 142620"/>
                  <a:gd name="connsiteX58" fmla="*/ 13401 w 371311"/>
                  <a:gd name="connsiteY58" fmla="*/ 38769 h 142620"/>
                  <a:gd name="connsiteX59" fmla="*/ 32062 w 371311"/>
                  <a:gd name="connsiteY59" fmla="*/ 26789 h 14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71311" h="142620">
                    <a:moveTo>
                      <a:pt x="365861" y="103043"/>
                    </a:moveTo>
                    <a:cubicBezTo>
                      <a:pt x="362624" y="102282"/>
                      <a:pt x="367385" y="84883"/>
                      <a:pt x="365861" y="81745"/>
                    </a:cubicBezTo>
                    <a:cubicBezTo>
                      <a:pt x="364338" y="78608"/>
                      <a:pt x="360244" y="65201"/>
                      <a:pt x="365005" y="65201"/>
                    </a:cubicBezTo>
                    <a:cubicBezTo>
                      <a:pt x="369765" y="65201"/>
                      <a:pt x="365005" y="55693"/>
                      <a:pt x="370241" y="54838"/>
                    </a:cubicBezTo>
                    <a:cubicBezTo>
                      <a:pt x="369538" y="52180"/>
                      <a:pt x="368307" y="49690"/>
                      <a:pt x="366623" y="47516"/>
                    </a:cubicBezTo>
                    <a:cubicBezTo>
                      <a:pt x="363672" y="45139"/>
                      <a:pt x="354722" y="49893"/>
                      <a:pt x="351199" y="41051"/>
                    </a:cubicBezTo>
                    <a:cubicBezTo>
                      <a:pt x="347677" y="32208"/>
                      <a:pt x="351199" y="30972"/>
                      <a:pt x="345868" y="23841"/>
                    </a:cubicBezTo>
                    <a:cubicBezTo>
                      <a:pt x="340536" y="16710"/>
                      <a:pt x="338156" y="9674"/>
                      <a:pt x="331682" y="12622"/>
                    </a:cubicBezTo>
                    <a:cubicBezTo>
                      <a:pt x="324783" y="13996"/>
                      <a:pt x="317700" y="14189"/>
                      <a:pt x="310736" y="13192"/>
                    </a:cubicBezTo>
                    <a:cubicBezTo>
                      <a:pt x="301215" y="22035"/>
                      <a:pt x="279983" y="28025"/>
                      <a:pt x="273605" y="25648"/>
                    </a:cubicBezTo>
                    <a:cubicBezTo>
                      <a:pt x="265512" y="22700"/>
                      <a:pt x="250184" y="26504"/>
                      <a:pt x="238568" y="26504"/>
                    </a:cubicBezTo>
                    <a:cubicBezTo>
                      <a:pt x="226953" y="26504"/>
                      <a:pt x="223811" y="18232"/>
                      <a:pt x="214861" y="18802"/>
                    </a:cubicBezTo>
                    <a:cubicBezTo>
                      <a:pt x="205911" y="19373"/>
                      <a:pt x="206007" y="10815"/>
                      <a:pt x="197153" y="10815"/>
                    </a:cubicBezTo>
                    <a:cubicBezTo>
                      <a:pt x="188298" y="10815"/>
                      <a:pt x="195058" y="6347"/>
                      <a:pt x="167162" y="2829"/>
                    </a:cubicBezTo>
                    <a:cubicBezTo>
                      <a:pt x="145193" y="898"/>
                      <a:pt x="123353" y="7735"/>
                      <a:pt x="106419" y="21845"/>
                    </a:cubicBezTo>
                    <a:cubicBezTo>
                      <a:pt x="97565" y="29546"/>
                      <a:pt x="65575" y="21845"/>
                      <a:pt x="62623" y="24222"/>
                    </a:cubicBezTo>
                    <a:cubicBezTo>
                      <a:pt x="59672" y="26599"/>
                      <a:pt x="63195" y="35441"/>
                      <a:pt x="52531" y="39625"/>
                    </a:cubicBezTo>
                    <a:cubicBezTo>
                      <a:pt x="41868" y="43808"/>
                      <a:pt x="18447" y="39625"/>
                      <a:pt x="10449" y="43143"/>
                    </a:cubicBezTo>
                    <a:cubicBezTo>
                      <a:pt x="2452" y="46661"/>
                      <a:pt x="-500" y="58546"/>
                      <a:pt x="6355" y="57975"/>
                    </a:cubicBezTo>
                    <a:cubicBezTo>
                      <a:pt x="13210" y="57405"/>
                      <a:pt x="16638" y="60637"/>
                      <a:pt x="14638" y="63585"/>
                    </a:cubicBezTo>
                    <a:cubicBezTo>
                      <a:pt x="12639" y="66532"/>
                      <a:pt x="20256" y="74804"/>
                      <a:pt x="16352" y="78417"/>
                    </a:cubicBezTo>
                    <a:cubicBezTo>
                      <a:pt x="12686" y="82181"/>
                      <a:pt x="12769" y="88201"/>
                      <a:pt x="16537" y="91862"/>
                    </a:cubicBezTo>
                    <a:cubicBezTo>
                      <a:pt x="16693" y="92013"/>
                      <a:pt x="16853" y="92159"/>
                      <a:pt x="17019" y="92299"/>
                    </a:cubicBezTo>
                    <a:cubicBezTo>
                      <a:pt x="21684" y="95817"/>
                      <a:pt x="22636" y="102378"/>
                      <a:pt x="17019" y="103233"/>
                    </a:cubicBezTo>
                    <a:cubicBezTo>
                      <a:pt x="11401" y="104089"/>
                      <a:pt x="26539" y="110650"/>
                      <a:pt x="27016" y="113597"/>
                    </a:cubicBezTo>
                    <a:cubicBezTo>
                      <a:pt x="27491" y="116545"/>
                      <a:pt x="40059" y="118066"/>
                      <a:pt x="40059" y="121584"/>
                    </a:cubicBezTo>
                    <a:cubicBezTo>
                      <a:pt x="40059" y="125102"/>
                      <a:pt x="43963" y="126338"/>
                      <a:pt x="50151" y="124531"/>
                    </a:cubicBezTo>
                    <a:cubicBezTo>
                      <a:pt x="56340" y="122725"/>
                      <a:pt x="58815" y="131377"/>
                      <a:pt x="62623" y="137272"/>
                    </a:cubicBezTo>
                    <a:cubicBezTo>
                      <a:pt x="66432" y="143167"/>
                      <a:pt x="88330" y="139079"/>
                      <a:pt x="88330" y="132518"/>
                    </a:cubicBezTo>
                    <a:cubicBezTo>
                      <a:pt x="88330" y="125957"/>
                      <a:pt x="94899" y="124246"/>
                      <a:pt x="104705" y="125102"/>
                    </a:cubicBezTo>
                    <a:cubicBezTo>
                      <a:pt x="114512" y="125957"/>
                      <a:pt x="127174" y="139364"/>
                      <a:pt x="131935" y="141075"/>
                    </a:cubicBezTo>
                    <a:cubicBezTo>
                      <a:pt x="136695" y="142787"/>
                      <a:pt x="146406" y="137557"/>
                      <a:pt x="152690" y="137557"/>
                    </a:cubicBezTo>
                    <a:cubicBezTo>
                      <a:pt x="158974" y="137557"/>
                      <a:pt x="167733" y="128049"/>
                      <a:pt x="171732" y="125767"/>
                    </a:cubicBezTo>
                    <a:cubicBezTo>
                      <a:pt x="175731" y="123485"/>
                      <a:pt x="181253" y="132518"/>
                      <a:pt x="187155" y="129571"/>
                    </a:cubicBezTo>
                    <a:cubicBezTo>
                      <a:pt x="193059" y="126623"/>
                      <a:pt x="198961" y="123390"/>
                      <a:pt x="202579" y="125387"/>
                    </a:cubicBezTo>
                    <a:cubicBezTo>
                      <a:pt x="206197" y="127384"/>
                      <a:pt x="193915" y="136702"/>
                      <a:pt x="197248" y="141360"/>
                    </a:cubicBezTo>
                    <a:cubicBezTo>
                      <a:pt x="198158" y="143552"/>
                      <a:pt x="198158" y="146015"/>
                      <a:pt x="197248" y="148206"/>
                    </a:cubicBezTo>
                    <a:cubicBezTo>
                      <a:pt x="209529" y="146495"/>
                      <a:pt x="208387" y="138033"/>
                      <a:pt x="209149" y="134325"/>
                    </a:cubicBezTo>
                    <a:cubicBezTo>
                      <a:pt x="209910" y="130616"/>
                      <a:pt x="213052" y="126433"/>
                      <a:pt x="217051" y="129571"/>
                    </a:cubicBezTo>
                    <a:cubicBezTo>
                      <a:pt x="222563" y="133215"/>
                      <a:pt x="229723" y="133215"/>
                      <a:pt x="235236" y="129571"/>
                    </a:cubicBezTo>
                    <a:cubicBezTo>
                      <a:pt x="243995" y="125577"/>
                      <a:pt x="244757" y="123200"/>
                      <a:pt x="247898" y="127194"/>
                    </a:cubicBezTo>
                    <a:cubicBezTo>
                      <a:pt x="251040" y="131187"/>
                      <a:pt x="258181" y="127954"/>
                      <a:pt x="270844" y="127954"/>
                    </a:cubicBezTo>
                    <a:cubicBezTo>
                      <a:pt x="283506" y="127954"/>
                      <a:pt x="285887" y="119302"/>
                      <a:pt x="297788" y="120063"/>
                    </a:cubicBezTo>
                    <a:cubicBezTo>
                      <a:pt x="305284" y="120445"/>
                      <a:pt x="312784" y="119380"/>
                      <a:pt x="319876" y="116925"/>
                    </a:cubicBezTo>
                    <a:lnTo>
                      <a:pt x="327397" y="119207"/>
                    </a:lnTo>
                    <a:cubicBezTo>
                      <a:pt x="330539" y="116354"/>
                      <a:pt x="330349" y="113122"/>
                      <a:pt x="336347" y="112361"/>
                    </a:cubicBezTo>
                    <a:cubicBezTo>
                      <a:pt x="345868" y="111220"/>
                      <a:pt x="349390" y="118351"/>
                      <a:pt x="354151" y="115974"/>
                    </a:cubicBezTo>
                    <a:cubicBezTo>
                      <a:pt x="358911" y="113597"/>
                      <a:pt x="373954" y="129761"/>
                      <a:pt x="375287" y="119302"/>
                    </a:cubicBezTo>
                    <a:cubicBezTo>
                      <a:pt x="374074" y="112975"/>
                      <a:pt x="370751" y="107244"/>
                      <a:pt x="365861" y="103043"/>
                    </a:cubicBezTo>
                    <a:close/>
                    <a:moveTo>
                      <a:pt x="32062" y="26979"/>
                    </a:moveTo>
                    <a:cubicBezTo>
                      <a:pt x="39202" y="24317"/>
                      <a:pt x="55197" y="27930"/>
                      <a:pt x="59101" y="24317"/>
                    </a:cubicBezTo>
                    <a:cubicBezTo>
                      <a:pt x="63004" y="20704"/>
                      <a:pt x="48913" y="16330"/>
                      <a:pt x="43963" y="12242"/>
                    </a:cubicBezTo>
                    <a:cubicBezTo>
                      <a:pt x="41329" y="9310"/>
                      <a:pt x="39609" y="5676"/>
                      <a:pt x="39012" y="1783"/>
                    </a:cubicBezTo>
                    <a:cubicBezTo>
                      <a:pt x="36803" y="3744"/>
                      <a:pt x="33691" y="4329"/>
                      <a:pt x="30919" y="3304"/>
                    </a:cubicBezTo>
                    <a:cubicBezTo>
                      <a:pt x="24213" y="1522"/>
                      <a:pt x="17156" y="1522"/>
                      <a:pt x="10449" y="3304"/>
                    </a:cubicBezTo>
                    <a:cubicBezTo>
                      <a:pt x="8260" y="4255"/>
                      <a:pt x="12258" y="11766"/>
                      <a:pt x="12258" y="16615"/>
                    </a:cubicBezTo>
                    <a:cubicBezTo>
                      <a:pt x="12258" y="21464"/>
                      <a:pt x="6451" y="22891"/>
                      <a:pt x="6451" y="26123"/>
                    </a:cubicBezTo>
                    <a:cubicBezTo>
                      <a:pt x="6451" y="29356"/>
                      <a:pt x="4356" y="30212"/>
                      <a:pt x="1785" y="33064"/>
                    </a:cubicBezTo>
                    <a:cubicBezTo>
                      <a:pt x="4989" y="36096"/>
                      <a:pt x="9040" y="38085"/>
                      <a:pt x="13401" y="38769"/>
                    </a:cubicBezTo>
                    <a:cubicBezTo>
                      <a:pt x="21684" y="38389"/>
                      <a:pt x="25016" y="29451"/>
                      <a:pt x="32062" y="2678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7" name="Freeform 2782">
                <a:extLst>
                  <a:ext uri="{FF2B5EF4-FFF2-40B4-BE49-F238E27FC236}">
                    <a16:creationId xmlns:a16="http://schemas.microsoft.com/office/drawing/2014/main" id="{8D1D6655-1085-E09E-306E-8867196D8E46}"/>
                  </a:ext>
                </a:extLst>
              </p:cNvPr>
              <p:cNvSpPr/>
              <p:nvPr/>
            </p:nvSpPr>
            <p:spPr>
              <a:xfrm>
                <a:off x="12641576" y="4672840"/>
                <a:ext cx="448990" cy="358709"/>
              </a:xfrm>
              <a:custGeom>
                <a:avLst/>
                <a:gdLst>
                  <a:gd name="connsiteX0" fmla="*/ 4027 w 190416"/>
                  <a:gd name="connsiteY0" fmla="*/ 32311 h 152128"/>
                  <a:gd name="connsiteX1" fmla="*/ 3551 w 190416"/>
                  <a:gd name="connsiteY1" fmla="*/ 53134 h 152128"/>
                  <a:gd name="connsiteX2" fmla="*/ 4884 w 190416"/>
                  <a:gd name="connsiteY2" fmla="*/ 61120 h 152128"/>
                  <a:gd name="connsiteX3" fmla="*/ 9359 w 190416"/>
                  <a:gd name="connsiteY3" fmla="*/ 70628 h 152128"/>
                  <a:gd name="connsiteX4" fmla="*/ 12025 w 190416"/>
                  <a:gd name="connsiteY4" fmla="*/ 81277 h 152128"/>
                  <a:gd name="connsiteX5" fmla="*/ 16880 w 190416"/>
                  <a:gd name="connsiteY5" fmla="*/ 97251 h 152128"/>
                  <a:gd name="connsiteX6" fmla="*/ 17547 w 190416"/>
                  <a:gd name="connsiteY6" fmla="*/ 106188 h 152128"/>
                  <a:gd name="connsiteX7" fmla="*/ 29067 w 190416"/>
                  <a:gd name="connsiteY7" fmla="*/ 112939 h 152128"/>
                  <a:gd name="connsiteX8" fmla="*/ 42301 w 190416"/>
                  <a:gd name="connsiteY8" fmla="*/ 122447 h 152128"/>
                  <a:gd name="connsiteX9" fmla="*/ 52964 w 190416"/>
                  <a:gd name="connsiteY9" fmla="*/ 127106 h 152128"/>
                  <a:gd name="connsiteX10" fmla="*/ 64199 w 190416"/>
                  <a:gd name="connsiteY10" fmla="*/ 125109 h 152128"/>
                  <a:gd name="connsiteX11" fmla="*/ 69435 w 190416"/>
                  <a:gd name="connsiteY11" fmla="*/ 132335 h 152128"/>
                  <a:gd name="connsiteX12" fmla="*/ 82764 w 190416"/>
                  <a:gd name="connsiteY12" fmla="*/ 135663 h 152128"/>
                  <a:gd name="connsiteX13" fmla="*/ 92285 w 190416"/>
                  <a:gd name="connsiteY13" fmla="*/ 147548 h 152128"/>
                  <a:gd name="connsiteX14" fmla="*/ 104186 w 190416"/>
                  <a:gd name="connsiteY14" fmla="*/ 146312 h 152128"/>
                  <a:gd name="connsiteX15" fmla="*/ 121419 w 190416"/>
                  <a:gd name="connsiteY15" fmla="*/ 148214 h 152128"/>
                  <a:gd name="connsiteX16" fmla="*/ 136652 w 190416"/>
                  <a:gd name="connsiteY16" fmla="*/ 149545 h 152128"/>
                  <a:gd name="connsiteX17" fmla="*/ 153789 w 190416"/>
                  <a:gd name="connsiteY17" fmla="*/ 153538 h 152128"/>
                  <a:gd name="connsiteX18" fmla="*/ 165595 w 190416"/>
                  <a:gd name="connsiteY18" fmla="*/ 156391 h 152128"/>
                  <a:gd name="connsiteX19" fmla="*/ 164739 w 190416"/>
                  <a:gd name="connsiteY19" fmla="*/ 143270 h 152128"/>
                  <a:gd name="connsiteX20" fmla="*/ 183780 w 190416"/>
                  <a:gd name="connsiteY20" fmla="*/ 124253 h 152128"/>
                  <a:gd name="connsiteX21" fmla="*/ 192635 w 190416"/>
                  <a:gd name="connsiteY21" fmla="*/ 117122 h 152128"/>
                  <a:gd name="connsiteX22" fmla="*/ 184637 w 190416"/>
                  <a:gd name="connsiteY22" fmla="*/ 98106 h 152128"/>
                  <a:gd name="connsiteX23" fmla="*/ 183304 w 190416"/>
                  <a:gd name="connsiteY23" fmla="*/ 80326 h 152128"/>
                  <a:gd name="connsiteX24" fmla="*/ 176640 w 190416"/>
                  <a:gd name="connsiteY24" fmla="*/ 70153 h 152128"/>
                  <a:gd name="connsiteX25" fmla="*/ 188255 w 190416"/>
                  <a:gd name="connsiteY25" fmla="*/ 59884 h 152128"/>
                  <a:gd name="connsiteX26" fmla="*/ 187303 w 190416"/>
                  <a:gd name="connsiteY26" fmla="*/ 42580 h 152128"/>
                  <a:gd name="connsiteX27" fmla="*/ 184256 w 190416"/>
                  <a:gd name="connsiteY27" fmla="*/ 27557 h 152128"/>
                  <a:gd name="connsiteX28" fmla="*/ 168642 w 190416"/>
                  <a:gd name="connsiteY28" fmla="*/ 16433 h 152128"/>
                  <a:gd name="connsiteX29" fmla="*/ 167880 w 190416"/>
                  <a:gd name="connsiteY29" fmla="*/ 15482 h 152128"/>
                  <a:gd name="connsiteX30" fmla="*/ 115801 w 190416"/>
                  <a:gd name="connsiteY30" fmla="*/ 13295 h 152128"/>
                  <a:gd name="connsiteX31" fmla="*/ 105709 w 190416"/>
                  <a:gd name="connsiteY31" fmla="*/ 9587 h 152128"/>
                  <a:gd name="connsiteX32" fmla="*/ 94761 w 190416"/>
                  <a:gd name="connsiteY32" fmla="*/ 15292 h 152128"/>
                  <a:gd name="connsiteX33" fmla="*/ 85240 w 190416"/>
                  <a:gd name="connsiteY33" fmla="*/ 2836 h 152128"/>
                  <a:gd name="connsiteX34" fmla="*/ 41444 w 190416"/>
                  <a:gd name="connsiteY34" fmla="*/ 15292 h 152128"/>
                  <a:gd name="connsiteX35" fmla="*/ 10311 w 190416"/>
                  <a:gd name="connsiteY35" fmla="*/ 25845 h 152128"/>
                  <a:gd name="connsiteX36" fmla="*/ 4598 w 190416"/>
                  <a:gd name="connsiteY36" fmla="*/ 30409 h 152128"/>
                  <a:gd name="connsiteX37" fmla="*/ 4027 w 190416"/>
                  <a:gd name="connsiteY37" fmla="*/ 32311 h 15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90416" h="152128">
                    <a:moveTo>
                      <a:pt x="4027" y="32311"/>
                    </a:moveTo>
                    <a:cubicBezTo>
                      <a:pt x="6097" y="39125"/>
                      <a:pt x="5930" y="46421"/>
                      <a:pt x="3551" y="53134"/>
                    </a:cubicBezTo>
                    <a:cubicBezTo>
                      <a:pt x="409" y="57983"/>
                      <a:pt x="1837" y="59314"/>
                      <a:pt x="4884" y="61120"/>
                    </a:cubicBezTo>
                    <a:cubicBezTo>
                      <a:pt x="7835" y="63374"/>
                      <a:pt x="9504" y="66921"/>
                      <a:pt x="9359" y="70628"/>
                    </a:cubicBezTo>
                    <a:cubicBezTo>
                      <a:pt x="9359" y="74146"/>
                      <a:pt x="11549" y="73766"/>
                      <a:pt x="12025" y="81277"/>
                    </a:cubicBezTo>
                    <a:cubicBezTo>
                      <a:pt x="11907" y="86981"/>
                      <a:pt x="13607" y="92575"/>
                      <a:pt x="16880" y="97251"/>
                    </a:cubicBezTo>
                    <a:cubicBezTo>
                      <a:pt x="18583" y="99932"/>
                      <a:pt x="18833" y="103285"/>
                      <a:pt x="17547" y="106188"/>
                    </a:cubicBezTo>
                    <a:cubicBezTo>
                      <a:pt x="21070" y="108939"/>
                      <a:pt x="24944" y="111209"/>
                      <a:pt x="29067" y="112939"/>
                    </a:cubicBezTo>
                    <a:cubicBezTo>
                      <a:pt x="38588" y="116267"/>
                      <a:pt x="41634" y="118834"/>
                      <a:pt x="42301" y="122447"/>
                    </a:cubicBezTo>
                    <a:cubicBezTo>
                      <a:pt x="42967" y="126060"/>
                      <a:pt x="50965" y="131955"/>
                      <a:pt x="52964" y="127106"/>
                    </a:cubicBezTo>
                    <a:cubicBezTo>
                      <a:pt x="54964" y="122257"/>
                      <a:pt x="60200" y="125109"/>
                      <a:pt x="64199" y="125109"/>
                    </a:cubicBezTo>
                    <a:cubicBezTo>
                      <a:pt x="68197" y="125109"/>
                      <a:pt x="68864" y="129768"/>
                      <a:pt x="69435" y="132335"/>
                    </a:cubicBezTo>
                    <a:cubicBezTo>
                      <a:pt x="70006" y="134902"/>
                      <a:pt x="79432" y="133761"/>
                      <a:pt x="82764" y="135663"/>
                    </a:cubicBezTo>
                    <a:cubicBezTo>
                      <a:pt x="86097" y="137565"/>
                      <a:pt x="87334" y="145171"/>
                      <a:pt x="92285" y="147548"/>
                    </a:cubicBezTo>
                    <a:cubicBezTo>
                      <a:pt x="97236" y="149925"/>
                      <a:pt x="100854" y="144315"/>
                      <a:pt x="104186" y="146312"/>
                    </a:cubicBezTo>
                    <a:cubicBezTo>
                      <a:pt x="109523" y="148967"/>
                      <a:pt x="115630" y="149641"/>
                      <a:pt x="121419" y="148214"/>
                    </a:cubicBezTo>
                    <a:cubicBezTo>
                      <a:pt x="126655" y="146312"/>
                      <a:pt x="129988" y="150210"/>
                      <a:pt x="136652" y="149545"/>
                    </a:cubicBezTo>
                    <a:cubicBezTo>
                      <a:pt x="142643" y="149042"/>
                      <a:pt x="148640" y="150439"/>
                      <a:pt x="153789" y="153538"/>
                    </a:cubicBezTo>
                    <a:cubicBezTo>
                      <a:pt x="157547" y="155114"/>
                      <a:pt x="161533" y="156077"/>
                      <a:pt x="165595" y="156391"/>
                    </a:cubicBezTo>
                    <a:cubicBezTo>
                      <a:pt x="166833" y="153633"/>
                      <a:pt x="164358" y="145266"/>
                      <a:pt x="164739" y="143270"/>
                    </a:cubicBezTo>
                    <a:cubicBezTo>
                      <a:pt x="170706" y="136562"/>
                      <a:pt x="177064" y="130213"/>
                      <a:pt x="183780" y="124253"/>
                    </a:cubicBezTo>
                    <a:cubicBezTo>
                      <a:pt x="186446" y="121116"/>
                      <a:pt x="190445" y="121116"/>
                      <a:pt x="192635" y="117122"/>
                    </a:cubicBezTo>
                    <a:cubicBezTo>
                      <a:pt x="194824" y="113129"/>
                      <a:pt x="186446" y="100293"/>
                      <a:pt x="184637" y="98106"/>
                    </a:cubicBezTo>
                    <a:cubicBezTo>
                      <a:pt x="182610" y="92405"/>
                      <a:pt x="182149" y="86266"/>
                      <a:pt x="183304" y="80326"/>
                    </a:cubicBezTo>
                    <a:cubicBezTo>
                      <a:pt x="184637" y="75858"/>
                      <a:pt x="176640" y="73195"/>
                      <a:pt x="176640" y="70153"/>
                    </a:cubicBezTo>
                    <a:cubicBezTo>
                      <a:pt x="176640" y="67110"/>
                      <a:pt x="184256" y="61691"/>
                      <a:pt x="188255" y="59884"/>
                    </a:cubicBezTo>
                    <a:cubicBezTo>
                      <a:pt x="192254" y="58078"/>
                      <a:pt x="190921" y="45717"/>
                      <a:pt x="187303" y="42580"/>
                    </a:cubicBezTo>
                    <a:cubicBezTo>
                      <a:pt x="183264" y="38689"/>
                      <a:pt x="182051" y="32711"/>
                      <a:pt x="184256" y="27557"/>
                    </a:cubicBezTo>
                    <a:cubicBezTo>
                      <a:pt x="186446" y="21282"/>
                      <a:pt x="170927" y="16433"/>
                      <a:pt x="168642" y="16433"/>
                    </a:cubicBezTo>
                    <a:cubicBezTo>
                      <a:pt x="168642" y="16433"/>
                      <a:pt x="168071" y="16433"/>
                      <a:pt x="167880" y="15482"/>
                    </a:cubicBezTo>
                    <a:cubicBezTo>
                      <a:pt x="150496" y="16844"/>
                      <a:pt x="133010" y="16110"/>
                      <a:pt x="115801" y="13295"/>
                    </a:cubicBezTo>
                    <a:lnTo>
                      <a:pt x="105709" y="9587"/>
                    </a:lnTo>
                    <a:cubicBezTo>
                      <a:pt x="103338" y="13301"/>
                      <a:pt x="99167" y="15474"/>
                      <a:pt x="94761" y="15292"/>
                    </a:cubicBezTo>
                    <a:cubicBezTo>
                      <a:pt x="86192" y="15292"/>
                      <a:pt x="85240" y="6639"/>
                      <a:pt x="85240" y="2836"/>
                    </a:cubicBezTo>
                    <a:cubicBezTo>
                      <a:pt x="85240" y="-967"/>
                      <a:pt x="50584" y="6069"/>
                      <a:pt x="41444" y="15292"/>
                    </a:cubicBezTo>
                    <a:cubicBezTo>
                      <a:pt x="32304" y="24514"/>
                      <a:pt x="10882" y="20901"/>
                      <a:pt x="10311" y="25845"/>
                    </a:cubicBezTo>
                    <a:cubicBezTo>
                      <a:pt x="9740" y="30790"/>
                      <a:pt x="6693" y="31455"/>
                      <a:pt x="4598" y="30409"/>
                    </a:cubicBezTo>
                    <a:cubicBezTo>
                      <a:pt x="4261" y="30990"/>
                      <a:pt x="4066" y="31641"/>
                      <a:pt x="4027" y="3231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8" name="Freeform 2783">
                <a:extLst>
                  <a:ext uri="{FF2B5EF4-FFF2-40B4-BE49-F238E27FC236}">
                    <a16:creationId xmlns:a16="http://schemas.microsoft.com/office/drawing/2014/main" id="{CD510683-9EA2-4CA1-6581-33982E0F9E33}"/>
                  </a:ext>
                </a:extLst>
              </p:cNvPr>
              <p:cNvSpPr/>
              <p:nvPr/>
            </p:nvSpPr>
            <p:spPr>
              <a:xfrm>
                <a:off x="12706674" y="5272196"/>
                <a:ext cx="157147" cy="156935"/>
              </a:xfrm>
              <a:custGeom>
                <a:avLst/>
                <a:gdLst>
                  <a:gd name="connsiteX0" fmla="*/ 54870 w 66645"/>
                  <a:gd name="connsiteY0" fmla="*/ 63652 h 66556"/>
                  <a:gd name="connsiteX1" fmla="*/ 70008 w 66645"/>
                  <a:gd name="connsiteY1" fmla="*/ 41403 h 66556"/>
                  <a:gd name="connsiteX2" fmla="*/ 72579 w 66645"/>
                  <a:gd name="connsiteY2" fmla="*/ 14686 h 66556"/>
                  <a:gd name="connsiteX3" fmla="*/ 54490 w 66645"/>
                  <a:gd name="connsiteY3" fmla="*/ 5178 h 66556"/>
                  <a:gd name="connsiteX4" fmla="*/ 23547 w 66645"/>
                  <a:gd name="connsiteY4" fmla="*/ 2040 h 66556"/>
                  <a:gd name="connsiteX5" fmla="*/ 10694 w 66645"/>
                  <a:gd name="connsiteY5" fmla="*/ 4702 h 66556"/>
                  <a:gd name="connsiteX6" fmla="*/ 2851 w 66645"/>
                  <a:gd name="connsiteY6" fmla="*/ 5961 h 66556"/>
                  <a:gd name="connsiteX7" fmla="*/ 1840 w 66645"/>
                  <a:gd name="connsiteY7" fmla="*/ 10027 h 66556"/>
                  <a:gd name="connsiteX8" fmla="*/ 11360 w 66645"/>
                  <a:gd name="connsiteY8" fmla="*/ 23718 h 66556"/>
                  <a:gd name="connsiteX9" fmla="*/ 27641 w 66645"/>
                  <a:gd name="connsiteY9" fmla="*/ 43590 h 66556"/>
                  <a:gd name="connsiteX10" fmla="*/ 44017 w 66645"/>
                  <a:gd name="connsiteY10" fmla="*/ 61845 h 66556"/>
                  <a:gd name="connsiteX11" fmla="*/ 54299 w 66645"/>
                  <a:gd name="connsiteY11" fmla="*/ 69452 h 66556"/>
                  <a:gd name="connsiteX12" fmla="*/ 54870 w 66645"/>
                  <a:gd name="connsiteY12" fmla="*/ 63652 h 6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645" h="66556">
                    <a:moveTo>
                      <a:pt x="54870" y="63652"/>
                    </a:moveTo>
                    <a:cubicBezTo>
                      <a:pt x="57531" y="54869"/>
                      <a:pt x="62812" y="47107"/>
                      <a:pt x="70008" y="41403"/>
                    </a:cubicBezTo>
                    <a:cubicBezTo>
                      <a:pt x="72674" y="41403"/>
                      <a:pt x="73722" y="23813"/>
                      <a:pt x="72579" y="14686"/>
                    </a:cubicBezTo>
                    <a:cubicBezTo>
                      <a:pt x="67071" y="10612"/>
                      <a:pt x="60970" y="7406"/>
                      <a:pt x="54490" y="5178"/>
                    </a:cubicBezTo>
                    <a:cubicBezTo>
                      <a:pt x="44117" y="4815"/>
                      <a:pt x="33781" y="3767"/>
                      <a:pt x="23547" y="2040"/>
                    </a:cubicBezTo>
                    <a:cubicBezTo>
                      <a:pt x="19072" y="328"/>
                      <a:pt x="14693" y="7840"/>
                      <a:pt x="10694" y="4702"/>
                    </a:cubicBezTo>
                    <a:cubicBezTo>
                      <a:pt x="8180" y="2887"/>
                      <a:pt x="4668" y="3450"/>
                      <a:pt x="2851" y="5961"/>
                    </a:cubicBezTo>
                    <a:cubicBezTo>
                      <a:pt x="2000" y="7135"/>
                      <a:pt x="1638" y="8592"/>
                      <a:pt x="1840" y="10027"/>
                    </a:cubicBezTo>
                    <a:cubicBezTo>
                      <a:pt x="2697" y="14400"/>
                      <a:pt x="11360" y="17063"/>
                      <a:pt x="11360" y="23718"/>
                    </a:cubicBezTo>
                    <a:cubicBezTo>
                      <a:pt x="11360" y="30374"/>
                      <a:pt x="28117" y="40072"/>
                      <a:pt x="27641" y="43590"/>
                    </a:cubicBezTo>
                    <a:cubicBezTo>
                      <a:pt x="27165" y="47108"/>
                      <a:pt x="37733" y="53098"/>
                      <a:pt x="44017" y="61845"/>
                    </a:cubicBezTo>
                    <a:cubicBezTo>
                      <a:pt x="47254" y="63937"/>
                      <a:pt x="50777" y="66694"/>
                      <a:pt x="54299" y="69452"/>
                    </a:cubicBezTo>
                    <a:cubicBezTo>
                      <a:pt x="54820" y="67565"/>
                      <a:pt x="55013" y="65603"/>
                      <a:pt x="54870" y="6365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9" name="Freeform 2784">
                <a:extLst>
                  <a:ext uri="{FF2B5EF4-FFF2-40B4-BE49-F238E27FC236}">
                    <a16:creationId xmlns:a16="http://schemas.microsoft.com/office/drawing/2014/main" id="{BF2AD78D-E736-EED4-7591-BF565C4FE6F2}"/>
                  </a:ext>
                </a:extLst>
              </p:cNvPr>
              <p:cNvSpPr/>
              <p:nvPr/>
            </p:nvSpPr>
            <p:spPr>
              <a:xfrm>
                <a:off x="12620371" y="5195676"/>
                <a:ext cx="246945" cy="224193"/>
              </a:xfrm>
              <a:custGeom>
                <a:avLst/>
                <a:gdLst>
                  <a:gd name="connsiteX0" fmla="*/ 64051 w 104728"/>
                  <a:gd name="connsiteY0" fmla="*/ 76421 h 95080"/>
                  <a:gd name="connsiteX1" fmla="*/ 47771 w 104728"/>
                  <a:gd name="connsiteY1" fmla="*/ 56549 h 95080"/>
                  <a:gd name="connsiteX2" fmla="*/ 38250 w 104728"/>
                  <a:gd name="connsiteY2" fmla="*/ 42858 h 95080"/>
                  <a:gd name="connsiteX3" fmla="*/ 43033 w 104728"/>
                  <a:gd name="connsiteY3" fmla="*/ 36524 h 95080"/>
                  <a:gd name="connsiteX4" fmla="*/ 47104 w 104728"/>
                  <a:gd name="connsiteY4" fmla="*/ 37533 h 95080"/>
                  <a:gd name="connsiteX5" fmla="*/ 59957 w 104728"/>
                  <a:gd name="connsiteY5" fmla="*/ 34871 h 95080"/>
                  <a:gd name="connsiteX6" fmla="*/ 90900 w 104728"/>
                  <a:gd name="connsiteY6" fmla="*/ 38008 h 95080"/>
                  <a:gd name="connsiteX7" fmla="*/ 108990 w 104728"/>
                  <a:gd name="connsiteY7" fmla="*/ 47516 h 95080"/>
                  <a:gd name="connsiteX8" fmla="*/ 108038 w 104728"/>
                  <a:gd name="connsiteY8" fmla="*/ 43143 h 95080"/>
                  <a:gd name="connsiteX9" fmla="*/ 101659 w 104728"/>
                  <a:gd name="connsiteY9" fmla="*/ 28881 h 95080"/>
                  <a:gd name="connsiteX10" fmla="*/ 96422 w 104728"/>
                  <a:gd name="connsiteY10" fmla="*/ 16806 h 95080"/>
                  <a:gd name="connsiteX11" fmla="*/ 89567 w 104728"/>
                  <a:gd name="connsiteY11" fmla="*/ 18802 h 95080"/>
                  <a:gd name="connsiteX12" fmla="*/ 69002 w 104728"/>
                  <a:gd name="connsiteY12" fmla="*/ 14143 h 95080"/>
                  <a:gd name="connsiteX13" fmla="*/ 52341 w 104728"/>
                  <a:gd name="connsiteY13" fmla="*/ 1783 h 95080"/>
                  <a:gd name="connsiteX14" fmla="*/ 40345 w 104728"/>
                  <a:gd name="connsiteY14" fmla="*/ 9769 h 95080"/>
                  <a:gd name="connsiteX15" fmla="*/ 35489 w 104728"/>
                  <a:gd name="connsiteY15" fmla="*/ 19278 h 95080"/>
                  <a:gd name="connsiteX16" fmla="*/ 28348 w 104728"/>
                  <a:gd name="connsiteY16" fmla="*/ 28120 h 95080"/>
                  <a:gd name="connsiteX17" fmla="*/ 15876 w 104728"/>
                  <a:gd name="connsiteY17" fmla="*/ 27645 h 95080"/>
                  <a:gd name="connsiteX18" fmla="*/ 1785 w 104728"/>
                  <a:gd name="connsiteY18" fmla="*/ 30402 h 95080"/>
                  <a:gd name="connsiteX19" fmla="*/ 5403 w 104728"/>
                  <a:gd name="connsiteY19" fmla="*/ 38864 h 95080"/>
                  <a:gd name="connsiteX20" fmla="*/ 20827 w 104728"/>
                  <a:gd name="connsiteY20" fmla="*/ 45425 h 95080"/>
                  <a:gd name="connsiteX21" fmla="*/ 38536 w 104728"/>
                  <a:gd name="connsiteY21" fmla="*/ 73949 h 95080"/>
                  <a:gd name="connsiteX22" fmla="*/ 54531 w 104728"/>
                  <a:gd name="connsiteY22" fmla="*/ 82506 h 95080"/>
                  <a:gd name="connsiteX23" fmla="*/ 71763 w 104728"/>
                  <a:gd name="connsiteY23" fmla="*/ 92014 h 95080"/>
                  <a:gd name="connsiteX24" fmla="*/ 80237 w 104728"/>
                  <a:gd name="connsiteY24" fmla="*/ 95532 h 95080"/>
                  <a:gd name="connsiteX25" fmla="*/ 64051 w 104728"/>
                  <a:gd name="connsiteY25" fmla="*/ 76421 h 9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4728" h="95080">
                    <a:moveTo>
                      <a:pt x="64051" y="76421"/>
                    </a:moveTo>
                    <a:cubicBezTo>
                      <a:pt x="64528" y="72903"/>
                      <a:pt x="47771" y="63110"/>
                      <a:pt x="47771" y="56549"/>
                    </a:cubicBezTo>
                    <a:cubicBezTo>
                      <a:pt x="47771" y="49989"/>
                      <a:pt x="39297" y="47041"/>
                      <a:pt x="38250" y="42858"/>
                    </a:cubicBezTo>
                    <a:cubicBezTo>
                      <a:pt x="37819" y="39789"/>
                      <a:pt x="39961" y="36954"/>
                      <a:pt x="43033" y="36524"/>
                    </a:cubicBezTo>
                    <a:cubicBezTo>
                      <a:pt x="44470" y="36322"/>
                      <a:pt x="45929" y="36684"/>
                      <a:pt x="47104" y="37533"/>
                    </a:cubicBezTo>
                    <a:cubicBezTo>
                      <a:pt x="51103" y="40671"/>
                      <a:pt x="55483" y="33159"/>
                      <a:pt x="59957" y="34871"/>
                    </a:cubicBezTo>
                    <a:cubicBezTo>
                      <a:pt x="70191" y="36598"/>
                      <a:pt x="80528" y="37646"/>
                      <a:pt x="90900" y="38008"/>
                    </a:cubicBezTo>
                    <a:cubicBezTo>
                      <a:pt x="97381" y="40237"/>
                      <a:pt x="103481" y="43443"/>
                      <a:pt x="108990" y="47516"/>
                    </a:cubicBezTo>
                    <a:cubicBezTo>
                      <a:pt x="108868" y="46023"/>
                      <a:pt x="108547" y="44552"/>
                      <a:pt x="108038" y="43143"/>
                    </a:cubicBezTo>
                    <a:cubicBezTo>
                      <a:pt x="105658" y="37628"/>
                      <a:pt x="108038" y="31258"/>
                      <a:pt x="101659" y="28881"/>
                    </a:cubicBezTo>
                    <a:cubicBezTo>
                      <a:pt x="98422" y="27645"/>
                      <a:pt x="96994" y="21940"/>
                      <a:pt x="96422" y="16806"/>
                    </a:cubicBezTo>
                    <a:lnTo>
                      <a:pt x="89567" y="18802"/>
                    </a:lnTo>
                    <a:cubicBezTo>
                      <a:pt x="82361" y="20641"/>
                      <a:pt x="74709" y="18907"/>
                      <a:pt x="69002" y="14143"/>
                    </a:cubicBezTo>
                    <a:cubicBezTo>
                      <a:pt x="64039" y="9283"/>
                      <a:pt x="58434" y="5124"/>
                      <a:pt x="52341" y="1783"/>
                    </a:cubicBezTo>
                    <a:cubicBezTo>
                      <a:pt x="48851" y="5137"/>
                      <a:pt x="44788" y="7842"/>
                      <a:pt x="40345" y="9769"/>
                    </a:cubicBezTo>
                    <a:cubicBezTo>
                      <a:pt x="36822" y="10245"/>
                      <a:pt x="39012" y="19278"/>
                      <a:pt x="35489" y="19278"/>
                    </a:cubicBezTo>
                    <a:cubicBezTo>
                      <a:pt x="31966" y="19278"/>
                      <a:pt x="29205" y="25458"/>
                      <a:pt x="28348" y="28120"/>
                    </a:cubicBezTo>
                    <a:cubicBezTo>
                      <a:pt x="27491" y="30782"/>
                      <a:pt x="19494" y="26314"/>
                      <a:pt x="15876" y="27645"/>
                    </a:cubicBezTo>
                    <a:cubicBezTo>
                      <a:pt x="11251" y="28900"/>
                      <a:pt x="6542" y="29822"/>
                      <a:pt x="1785" y="30402"/>
                    </a:cubicBezTo>
                    <a:cubicBezTo>
                      <a:pt x="2452" y="34395"/>
                      <a:pt x="1785" y="38864"/>
                      <a:pt x="5403" y="38864"/>
                    </a:cubicBezTo>
                    <a:cubicBezTo>
                      <a:pt x="10735" y="38864"/>
                      <a:pt x="20541" y="38294"/>
                      <a:pt x="20827" y="45425"/>
                    </a:cubicBezTo>
                    <a:cubicBezTo>
                      <a:pt x="21113" y="52556"/>
                      <a:pt x="33871" y="68244"/>
                      <a:pt x="38536" y="73949"/>
                    </a:cubicBezTo>
                    <a:cubicBezTo>
                      <a:pt x="43201" y="79654"/>
                      <a:pt x="53959" y="78037"/>
                      <a:pt x="54531" y="82506"/>
                    </a:cubicBezTo>
                    <a:cubicBezTo>
                      <a:pt x="55102" y="86975"/>
                      <a:pt x="62909" y="91063"/>
                      <a:pt x="71763" y="92014"/>
                    </a:cubicBezTo>
                    <a:cubicBezTo>
                      <a:pt x="74806" y="92570"/>
                      <a:pt x="77695" y="93770"/>
                      <a:pt x="80237" y="95532"/>
                    </a:cubicBezTo>
                    <a:cubicBezTo>
                      <a:pt x="74143" y="85644"/>
                      <a:pt x="63766" y="78893"/>
                      <a:pt x="64051" y="7642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20" name="Freeform 2785">
                <a:extLst>
                  <a:ext uri="{FF2B5EF4-FFF2-40B4-BE49-F238E27FC236}">
                    <a16:creationId xmlns:a16="http://schemas.microsoft.com/office/drawing/2014/main" id="{DE605F72-B4BE-B502-E956-86FEEDD12FF1}"/>
                  </a:ext>
                </a:extLst>
              </p:cNvPr>
              <p:cNvSpPr/>
              <p:nvPr/>
            </p:nvSpPr>
            <p:spPr>
              <a:xfrm>
                <a:off x="12865071" y="5425477"/>
                <a:ext cx="89798" cy="179355"/>
              </a:xfrm>
              <a:custGeom>
                <a:avLst/>
                <a:gdLst>
                  <a:gd name="connsiteX0" fmla="*/ 26063 w 38083"/>
                  <a:gd name="connsiteY0" fmla="*/ 64155 h 76064"/>
                  <a:gd name="connsiteX1" fmla="*/ 31014 w 38083"/>
                  <a:gd name="connsiteY1" fmla="*/ 56644 h 76064"/>
                  <a:gd name="connsiteX2" fmla="*/ 38059 w 38083"/>
                  <a:gd name="connsiteY2" fmla="*/ 45044 h 76064"/>
                  <a:gd name="connsiteX3" fmla="*/ 38059 w 38083"/>
                  <a:gd name="connsiteY3" fmla="*/ 44474 h 76064"/>
                  <a:gd name="connsiteX4" fmla="*/ 26444 w 38083"/>
                  <a:gd name="connsiteY4" fmla="*/ 32113 h 76064"/>
                  <a:gd name="connsiteX5" fmla="*/ 28634 w 38083"/>
                  <a:gd name="connsiteY5" fmla="*/ 11291 h 76064"/>
                  <a:gd name="connsiteX6" fmla="*/ 11306 w 38083"/>
                  <a:gd name="connsiteY6" fmla="*/ 1783 h 76064"/>
                  <a:gd name="connsiteX7" fmla="*/ 1785 w 38083"/>
                  <a:gd name="connsiteY7" fmla="*/ 16045 h 76064"/>
                  <a:gd name="connsiteX8" fmla="*/ 7212 w 38083"/>
                  <a:gd name="connsiteY8" fmla="*/ 28595 h 76064"/>
                  <a:gd name="connsiteX9" fmla="*/ 6641 w 38083"/>
                  <a:gd name="connsiteY9" fmla="*/ 58165 h 76064"/>
                  <a:gd name="connsiteX10" fmla="*/ 19970 w 38083"/>
                  <a:gd name="connsiteY10" fmla="*/ 75185 h 76064"/>
                  <a:gd name="connsiteX11" fmla="*/ 26063 w 38083"/>
                  <a:gd name="connsiteY11" fmla="*/ 64155 h 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083" h="76064">
                    <a:moveTo>
                      <a:pt x="26063" y="64155"/>
                    </a:moveTo>
                    <a:cubicBezTo>
                      <a:pt x="30538" y="63300"/>
                      <a:pt x="27872" y="59687"/>
                      <a:pt x="31014" y="56644"/>
                    </a:cubicBezTo>
                    <a:cubicBezTo>
                      <a:pt x="34133" y="53300"/>
                      <a:pt x="36531" y="49352"/>
                      <a:pt x="38059" y="45044"/>
                    </a:cubicBezTo>
                    <a:lnTo>
                      <a:pt x="38059" y="44474"/>
                    </a:lnTo>
                    <a:cubicBezTo>
                      <a:pt x="32061" y="40005"/>
                      <a:pt x="27777" y="36772"/>
                      <a:pt x="26444" y="32113"/>
                    </a:cubicBezTo>
                    <a:cubicBezTo>
                      <a:pt x="25566" y="25097"/>
                      <a:pt x="26315" y="17972"/>
                      <a:pt x="28634" y="11291"/>
                    </a:cubicBezTo>
                    <a:cubicBezTo>
                      <a:pt x="23377" y="7258"/>
                      <a:pt x="17533" y="4052"/>
                      <a:pt x="11306" y="1783"/>
                    </a:cubicBezTo>
                    <a:cubicBezTo>
                      <a:pt x="7974" y="1783"/>
                      <a:pt x="2928" y="9104"/>
                      <a:pt x="1785" y="16045"/>
                    </a:cubicBezTo>
                    <a:cubicBezTo>
                      <a:pt x="9497" y="20228"/>
                      <a:pt x="12544" y="23176"/>
                      <a:pt x="7212" y="28595"/>
                    </a:cubicBezTo>
                    <a:cubicBezTo>
                      <a:pt x="1880" y="34015"/>
                      <a:pt x="357" y="53126"/>
                      <a:pt x="6641" y="58165"/>
                    </a:cubicBezTo>
                    <a:cubicBezTo>
                      <a:pt x="12924" y="63205"/>
                      <a:pt x="14257" y="72427"/>
                      <a:pt x="19970" y="75185"/>
                    </a:cubicBezTo>
                    <a:cubicBezTo>
                      <a:pt x="21684" y="70145"/>
                      <a:pt x="23207" y="64726"/>
                      <a:pt x="26063" y="6415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21" name="Freeform 2786">
                <a:extLst>
                  <a:ext uri="{FF2B5EF4-FFF2-40B4-BE49-F238E27FC236}">
                    <a16:creationId xmlns:a16="http://schemas.microsoft.com/office/drawing/2014/main" id="{073B310D-1F1E-405D-6299-13F38F167A3A}"/>
                  </a:ext>
                </a:extLst>
              </p:cNvPr>
              <p:cNvSpPr/>
              <p:nvPr/>
            </p:nvSpPr>
            <p:spPr>
              <a:xfrm>
                <a:off x="12429856" y="5043212"/>
                <a:ext cx="336743" cy="156935"/>
              </a:xfrm>
              <a:custGeom>
                <a:avLst/>
                <a:gdLst>
                  <a:gd name="connsiteX0" fmla="*/ 126188 w 142812"/>
                  <a:gd name="connsiteY0" fmla="*/ 7684 h 66556"/>
                  <a:gd name="connsiteX1" fmla="*/ 107623 w 142812"/>
                  <a:gd name="connsiteY1" fmla="*/ 1789 h 66556"/>
                  <a:gd name="connsiteX2" fmla="*/ 104290 w 142812"/>
                  <a:gd name="connsiteY2" fmla="*/ 11297 h 66556"/>
                  <a:gd name="connsiteX3" fmla="*/ 86867 w 142812"/>
                  <a:gd name="connsiteY3" fmla="*/ 12343 h 66556"/>
                  <a:gd name="connsiteX4" fmla="*/ 76014 w 142812"/>
                  <a:gd name="connsiteY4" fmla="*/ 19759 h 66556"/>
                  <a:gd name="connsiteX5" fmla="*/ 68016 w 142812"/>
                  <a:gd name="connsiteY5" fmla="*/ 32120 h 66556"/>
                  <a:gd name="connsiteX6" fmla="*/ 60019 w 142812"/>
                  <a:gd name="connsiteY6" fmla="*/ 37920 h 66556"/>
                  <a:gd name="connsiteX7" fmla="*/ 39549 w 142812"/>
                  <a:gd name="connsiteY7" fmla="*/ 41913 h 66556"/>
                  <a:gd name="connsiteX8" fmla="*/ 28029 w 142812"/>
                  <a:gd name="connsiteY8" fmla="*/ 42769 h 66556"/>
                  <a:gd name="connsiteX9" fmla="*/ 16032 w 142812"/>
                  <a:gd name="connsiteY9" fmla="*/ 44575 h 66556"/>
                  <a:gd name="connsiteX10" fmla="*/ 4417 w 142812"/>
                  <a:gd name="connsiteY10" fmla="*/ 41438 h 66556"/>
                  <a:gd name="connsiteX11" fmla="*/ 2227 w 142812"/>
                  <a:gd name="connsiteY11" fmla="*/ 52182 h 66556"/>
                  <a:gd name="connsiteX12" fmla="*/ 12415 w 142812"/>
                  <a:gd name="connsiteY12" fmla="*/ 57506 h 66556"/>
                  <a:gd name="connsiteX13" fmla="*/ 24887 w 142812"/>
                  <a:gd name="connsiteY13" fmla="*/ 60168 h 66556"/>
                  <a:gd name="connsiteX14" fmla="*/ 37359 w 142812"/>
                  <a:gd name="connsiteY14" fmla="*/ 56175 h 66556"/>
                  <a:gd name="connsiteX15" fmla="*/ 53354 w 142812"/>
                  <a:gd name="connsiteY15" fmla="*/ 53893 h 66556"/>
                  <a:gd name="connsiteX16" fmla="*/ 57353 w 142812"/>
                  <a:gd name="connsiteY16" fmla="*/ 62355 h 66556"/>
                  <a:gd name="connsiteX17" fmla="*/ 75538 w 142812"/>
                  <a:gd name="connsiteY17" fmla="*/ 65018 h 66556"/>
                  <a:gd name="connsiteX18" fmla="*/ 97816 w 142812"/>
                  <a:gd name="connsiteY18" fmla="*/ 69011 h 66556"/>
                  <a:gd name="connsiteX19" fmla="*/ 115144 w 142812"/>
                  <a:gd name="connsiteY19" fmla="*/ 62736 h 66556"/>
                  <a:gd name="connsiteX20" fmla="*/ 128950 w 142812"/>
                  <a:gd name="connsiteY20" fmla="*/ 58362 h 66556"/>
                  <a:gd name="connsiteX21" fmla="*/ 128950 w 142812"/>
                  <a:gd name="connsiteY21" fmla="*/ 58362 h 66556"/>
                  <a:gd name="connsiteX22" fmla="*/ 132187 w 142812"/>
                  <a:gd name="connsiteY22" fmla="*/ 53608 h 66556"/>
                  <a:gd name="connsiteX23" fmla="*/ 135424 w 142812"/>
                  <a:gd name="connsiteY23" fmla="*/ 44765 h 66556"/>
                  <a:gd name="connsiteX24" fmla="*/ 137804 w 142812"/>
                  <a:gd name="connsiteY24" fmla="*/ 36969 h 66556"/>
                  <a:gd name="connsiteX25" fmla="*/ 146563 w 142812"/>
                  <a:gd name="connsiteY25" fmla="*/ 31835 h 66556"/>
                  <a:gd name="connsiteX26" fmla="*/ 149229 w 142812"/>
                  <a:gd name="connsiteY26" fmla="*/ 26510 h 66556"/>
                  <a:gd name="connsiteX27" fmla="*/ 141422 w 142812"/>
                  <a:gd name="connsiteY27" fmla="*/ 9871 h 66556"/>
                  <a:gd name="connsiteX28" fmla="*/ 126188 w 142812"/>
                  <a:gd name="connsiteY28" fmla="*/ 7684 h 6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2812" h="66556">
                    <a:moveTo>
                      <a:pt x="126188" y="7684"/>
                    </a:moveTo>
                    <a:cubicBezTo>
                      <a:pt x="120822" y="3724"/>
                      <a:pt x="114294" y="1651"/>
                      <a:pt x="107623" y="1789"/>
                    </a:cubicBezTo>
                    <a:cubicBezTo>
                      <a:pt x="106924" y="5088"/>
                      <a:pt x="105804" y="8284"/>
                      <a:pt x="104290" y="11297"/>
                    </a:cubicBezTo>
                    <a:cubicBezTo>
                      <a:pt x="102672" y="14055"/>
                      <a:pt x="93056" y="14055"/>
                      <a:pt x="86867" y="12343"/>
                    </a:cubicBezTo>
                    <a:cubicBezTo>
                      <a:pt x="85154" y="14625"/>
                      <a:pt x="77347" y="16432"/>
                      <a:pt x="76014" y="19759"/>
                    </a:cubicBezTo>
                    <a:cubicBezTo>
                      <a:pt x="74681" y="23087"/>
                      <a:pt x="64874" y="21471"/>
                      <a:pt x="68016" y="32120"/>
                    </a:cubicBezTo>
                    <a:cubicBezTo>
                      <a:pt x="71158" y="42769"/>
                      <a:pt x="63161" y="39251"/>
                      <a:pt x="60019" y="37920"/>
                    </a:cubicBezTo>
                    <a:cubicBezTo>
                      <a:pt x="52940" y="36915"/>
                      <a:pt x="45729" y="38322"/>
                      <a:pt x="39549" y="41913"/>
                    </a:cubicBezTo>
                    <a:cubicBezTo>
                      <a:pt x="36341" y="44758"/>
                      <a:pt x="31624" y="45108"/>
                      <a:pt x="28029" y="42769"/>
                    </a:cubicBezTo>
                    <a:cubicBezTo>
                      <a:pt x="24887" y="41057"/>
                      <a:pt x="18508" y="40106"/>
                      <a:pt x="16032" y="44575"/>
                    </a:cubicBezTo>
                    <a:cubicBezTo>
                      <a:pt x="13557" y="49044"/>
                      <a:pt x="8511" y="41057"/>
                      <a:pt x="4417" y="41438"/>
                    </a:cubicBezTo>
                    <a:cubicBezTo>
                      <a:pt x="323" y="41818"/>
                      <a:pt x="2227" y="50375"/>
                      <a:pt x="2227" y="52182"/>
                    </a:cubicBezTo>
                    <a:cubicBezTo>
                      <a:pt x="2227" y="53988"/>
                      <a:pt x="8511" y="59218"/>
                      <a:pt x="12415" y="57506"/>
                    </a:cubicBezTo>
                    <a:cubicBezTo>
                      <a:pt x="16759" y="56324"/>
                      <a:pt x="21407" y="57316"/>
                      <a:pt x="24887" y="60168"/>
                    </a:cubicBezTo>
                    <a:cubicBezTo>
                      <a:pt x="28505" y="62355"/>
                      <a:pt x="35169" y="58362"/>
                      <a:pt x="37359" y="56175"/>
                    </a:cubicBezTo>
                    <a:cubicBezTo>
                      <a:pt x="39549" y="53988"/>
                      <a:pt x="52021" y="53893"/>
                      <a:pt x="53354" y="53893"/>
                    </a:cubicBezTo>
                    <a:cubicBezTo>
                      <a:pt x="54687" y="53893"/>
                      <a:pt x="55163" y="61024"/>
                      <a:pt x="57353" y="62355"/>
                    </a:cubicBezTo>
                    <a:cubicBezTo>
                      <a:pt x="63262" y="64077"/>
                      <a:pt x="69382" y="64973"/>
                      <a:pt x="75538" y="65018"/>
                    </a:cubicBezTo>
                    <a:cubicBezTo>
                      <a:pt x="83154" y="65018"/>
                      <a:pt x="94579" y="69011"/>
                      <a:pt x="97816" y="69011"/>
                    </a:cubicBezTo>
                    <a:cubicBezTo>
                      <a:pt x="101054" y="69011"/>
                      <a:pt x="107337" y="62736"/>
                      <a:pt x="115144" y="62736"/>
                    </a:cubicBezTo>
                    <a:cubicBezTo>
                      <a:pt x="122951" y="62736"/>
                      <a:pt x="127521" y="57887"/>
                      <a:pt x="128950" y="58362"/>
                    </a:cubicBezTo>
                    <a:lnTo>
                      <a:pt x="128950" y="58362"/>
                    </a:lnTo>
                    <a:cubicBezTo>
                      <a:pt x="129521" y="55890"/>
                      <a:pt x="130473" y="53893"/>
                      <a:pt x="132187" y="53608"/>
                    </a:cubicBezTo>
                    <a:cubicBezTo>
                      <a:pt x="135424" y="53133"/>
                      <a:pt x="133139" y="47618"/>
                      <a:pt x="135424" y="44765"/>
                    </a:cubicBezTo>
                    <a:cubicBezTo>
                      <a:pt x="137709" y="41913"/>
                      <a:pt x="133615" y="36493"/>
                      <a:pt x="137804" y="36969"/>
                    </a:cubicBezTo>
                    <a:cubicBezTo>
                      <a:pt x="141993" y="37444"/>
                      <a:pt x="146563" y="37920"/>
                      <a:pt x="146563" y="31835"/>
                    </a:cubicBezTo>
                    <a:cubicBezTo>
                      <a:pt x="146712" y="29777"/>
                      <a:pt x="147670" y="27863"/>
                      <a:pt x="149229" y="26510"/>
                    </a:cubicBezTo>
                    <a:cubicBezTo>
                      <a:pt x="145918" y="21324"/>
                      <a:pt x="143294" y="15731"/>
                      <a:pt x="141422" y="9871"/>
                    </a:cubicBezTo>
                    <a:cubicBezTo>
                      <a:pt x="141422" y="9871"/>
                      <a:pt x="131425" y="13674"/>
                      <a:pt x="126188" y="768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22" name="Freeform 2787">
                <a:extLst>
                  <a:ext uri="{FF2B5EF4-FFF2-40B4-BE49-F238E27FC236}">
                    <a16:creationId xmlns:a16="http://schemas.microsoft.com/office/drawing/2014/main" id="{E5203EA2-A36E-9EFA-2BB4-7320D4CAE435}"/>
                  </a:ext>
                </a:extLst>
              </p:cNvPr>
              <p:cNvSpPr/>
              <p:nvPr/>
            </p:nvSpPr>
            <p:spPr>
              <a:xfrm>
                <a:off x="12729702" y="5064912"/>
                <a:ext cx="291845" cy="156935"/>
              </a:xfrm>
              <a:custGeom>
                <a:avLst/>
                <a:gdLst>
                  <a:gd name="connsiteX0" fmla="*/ 127460 w 123770"/>
                  <a:gd name="connsiteY0" fmla="*/ 15120 h 66556"/>
                  <a:gd name="connsiteX1" fmla="*/ 122795 w 123770"/>
                  <a:gd name="connsiteY1" fmla="*/ 12267 h 66556"/>
                  <a:gd name="connsiteX2" fmla="*/ 110227 w 123770"/>
                  <a:gd name="connsiteY2" fmla="*/ 7798 h 66556"/>
                  <a:gd name="connsiteX3" fmla="*/ 91661 w 123770"/>
                  <a:gd name="connsiteY3" fmla="*/ 1808 h 66556"/>
                  <a:gd name="connsiteX4" fmla="*/ 73096 w 123770"/>
                  <a:gd name="connsiteY4" fmla="*/ 13693 h 66556"/>
                  <a:gd name="connsiteX5" fmla="*/ 51960 w 123770"/>
                  <a:gd name="connsiteY5" fmla="*/ 20254 h 66556"/>
                  <a:gd name="connsiteX6" fmla="*/ 24825 w 123770"/>
                  <a:gd name="connsiteY6" fmla="*/ 20254 h 66556"/>
                  <a:gd name="connsiteX7" fmla="*/ 22064 w 123770"/>
                  <a:gd name="connsiteY7" fmla="*/ 17116 h 66556"/>
                  <a:gd name="connsiteX8" fmla="*/ 19398 w 123770"/>
                  <a:gd name="connsiteY8" fmla="*/ 22441 h 66556"/>
                  <a:gd name="connsiteX9" fmla="*/ 10639 w 123770"/>
                  <a:gd name="connsiteY9" fmla="*/ 27575 h 66556"/>
                  <a:gd name="connsiteX10" fmla="*/ 8259 w 123770"/>
                  <a:gd name="connsiteY10" fmla="*/ 35372 h 66556"/>
                  <a:gd name="connsiteX11" fmla="*/ 5022 w 123770"/>
                  <a:gd name="connsiteY11" fmla="*/ 44214 h 66556"/>
                  <a:gd name="connsiteX12" fmla="*/ 1785 w 123770"/>
                  <a:gd name="connsiteY12" fmla="*/ 48968 h 66556"/>
                  <a:gd name="connsiteX13" fmla="*/ 6641 w 123770"/>
                  <a:gd name="connsiteY13" fmla="*/ 56384 h 66556"/>
                  <a:gd name="connsiteX14" fmla="*/ 6165 w 123770"/>
                  <a:gd name="connsiteY14" fmla="*/ 56384 h 66556"/>
                  <a:gd name="connsiteX15" fmla="*/ 22826 w 123770"/>
                  <a:gd name="connsiteY15" fmla="*/ 68745 h 66556"/>
                  <a:gd name="connsiteX16" fmla="*/ 43391 w 123770"/>
                  <a:gd name="connsiteY16" fmla="*/ 73404 h 66556"/>
                  <a:gd name="connsiteX17" fmla="*/ 71192 w 123770"/>
                  <a:gd name="connsiteY17" fmla="*/ 64751 h 66556"/>
                  <a:gd name="connsiteX18" fmla="*/ 79761 w 123770"/>
                  <a:gd name="connsiteY18" fmla="*/ 67414 h 66556"/>
                  <a:gd name="connsiteX19" fmla="*/ 85378 w 123770"/>
                  <a:gd name="connsiteY19" fmla="*/ 68364 h 66556"/>
                  <a:gd name="connsiteX20" fmla="*/ 97279 w 123770"/>
                  <a:gd name="connsiteY20" fmla="*/ 59902 h 66556"/>
                  <a:gd name="connsiteX21" fmla="*/ 115464 w 123770"/>
                  <a:gd name="connsiteY21" fmla="*/ 29762 h 66556"/>
                  <a:gd name="connsiteX22" fmla="*/ 128888 w 123770"/>
                  <a:gd name="connsiteY22" fmla="*/ 21300 h 66556"/>
                  <a:gd name="connsiteX23" fmla="*/ 127460 w 123770"/>
                  <a:gd name="connsiteY23" fmla="*/ 15120 h 6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3770" h="66556">
                    <a:moveTo>
                      <a:pt x="127460" y="15120"/>
                    </a:moveTo>
                    <a:cubicBezTo>
                      <a:pt x="125729" y="14491"/>
                      <a:pt x="124142" y="13521"/>
                      <a:pt x="122795" y="12267"/>
                    </a:cubicBezTo>
                    <a:cubicBezTo>
                      <a:pt x="118354" y="11609"/>
                      <a:pt x="114085" y="10091"/>
                      <a:pt x="110227" y="7798"/>
                    </a:cubicBezTo>
                    <a:cubicBezTo>
                      <a:pt x="104409" y="4798"/>
                      <a:pt x="98137" y="2775"/>
                      <a:pt x="91661" y="1808"/>
                    </a:cubicBezTo>
                    <a:cubicBezTo>
                      <a:pt x="89662" y="1143"/>
                      <a:pt x="77095" y="13693"/>
                      <a:pt x="73096" y="13693"/>
                    </a:cubicBezTo>
                    <a:cubicBezTo>
                      <a:pt x="69097" y="13693"/>
                      <a:pt x="51960" y="15690"/>
                      <a:pt x="51960" y="20254"/>
                    </a:cubicBezTo>
                    <a:cubicBezTo>
                      <a:pt x="51960" y="24818"/>
                      <a:pt x="30824" y="25578"/>
                      <a:pt x="24825" y="20254"/>
                    </a:cubicBezTo>
                    <a:cubicBezTo>
                      <a:pt x="23792" y="19312"/>
                      <a:pt x="22866" y="18260"/>
                      <a:pt x="22064" y="17116"/>
                    </a:cubicBezTo>
                    <a:cubicBezTo>
                      <a:pt x="20505" y="18469"/>
                      <a:pt x="19547" y="20384"/>
                      <a:pt x="19398" y="22441"/>
                    </a:cubicBezTo>
                    <a:cubicBezTo>
                      <a:pt x="19399" y="28526"/>
                      <a:pt x="14829" y="28051"/>
                      <a:pt x="10639" y="27575"/>
                    </a:cubicBezTo>
                    <a:cubicBezTo>
                      <a:pt x="6450" y="27100"/>
                      <a:pt x="10639" y="32614"/>
                      <a:pt x="8259" y="35372"/>
                    </a:cubicBezTo>
                    <a:cubicBezTo>
                      <a:pt x="5879" y="38129"/>
                      <a:pt x="8259" y="43739"/>
                      <a:pt x="5022" y="44214"/>
                    </a:cubicBezTo>
                    <a:cubicBezTo>
                      <a:pt x="3309" y="44214"/>
                      <a:pt x="2356" y="46496"/>
                      <a:pt x="1785" y="48968"/>
                    </a:cubicBezTo>
                    <a:cubicBezTo>
                      <a:pt x="3748" y="51198"/>
                      <a:pt x="5383" y="53695"/>
                      <a:pt x="6641" y="56384"/>
                    </a:cubicBezTo>
                    <a:lnTo>
                      <a:pt x="6165" y="56384"/>
                    </a:lnTo>
                    <a:cubicBezTo>
                      <a:pt x="12257" y="59726"/>
                      <a:pt x="17863" y="63885"/>
                      <a:pt x="22826" y="68745"/>
                    </a:cubicBezTo>
                    <a:cubicBezTo>
                      <a:pt x="28533" y="73509"/>
                      <a:pt x="36185" y="75242"/>
                      <a:pt x="43391" y="73404"/>
                    </a:cubicBezTo>
                    <a:cubicBezTo>
                      <a:pt x="48627" y="72073"/>
                      <a:pt x="71192" y="64751"/>
                      <a:pt x="71192" y="64751"/>
                    </a:cubicBezTo>
                    <a:cubicBezTo>
                      <a:pt x="73988" y="65821"/>
                      <a:pt x="76850" y="66710"/>
                      <a:pt x="79761" y="67414"/>
                    </a:cubicBezTo>
                    <a:lnTo>
                      <a:pt x="85378" y="68364"/>
                    </a:lnTo>
                    <a:cubicBezTo>
                      <a:pt x="89585" y="65896"/>
                      <a:pt x="93567" y="63065"/>
                      <a:pt x="97279" y="59902"/>
                    </a:cubicBezTo>
                    <a:cubicBezTo>
                      <a:pt x="103467" y="53722"/>
                      <a:pt x="112893" y="31378"/>
                      <a:pt x="115464" y="29762"/>
                    </a:cubicBezTo>
                    <a:cubicBezTo>
                      <a:pt x="118034" y="28146"/>
                      <a:pt x="124985" y="23962"/>
                      <a:pt x="128888" y="21300"/>
                    </a:cubicBezTo>
                    <a:cubicBezTo>
                      <a:pt x="132792" y="18638"/>
                      <a:pt x="131554" y="16451"/>
                      <a:pt x="127460" y="1512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23" name="Freeform 2788">
                <a:extLst>
                  <a:ext uri="{FF2B5EF4-FFF2-40B4-BE49-F238E27FC236}">
                    <a16:creationId xmlns:a16="http://schemas.microsoft.com/office/drawing/2014/main" id="{5D6F68C2-06A4-E3FA-5401-924D6DB967CA}"/>
                  </a:ext>
                </a:extLst>
              </p:cNvPr>
              <p:cNvSpPr/>
              <p:nvPr/>
            </p:nvSpPr>
            <p:spPr>
              <a:xfrm>
                <a:off x="12556577" y="4919021"/>
                <a:ext cx="291845" cy="156935"/>
              </a:xfrm>
              <a:custGeom>
                <a:avLst/>
                <a:gdLst>
                  <a:gd name="connsiteX0" fmla="*/ 118812 w 123770"/>
                  <a:gd name="connsiteY0" fmla="*/ 31258 h 66556"/>
                  <a:gd name="connsiteX1" fmla="*/ 105483 w 123770"/>
                  <a:gd name="connsiteY1" fmla="*/ 27930 h 66556"/>
                  <a:gd name="connsiteX2" fmla="*/ 100247 w 123770"/>
                  <a:gd name="connsiteY2" fmla="*/ 20704 h 66556"/>
                  <a:gd name="connsiteX3" fmla="*/ 89012 w 123770"/>
                  <a:gd name="connsiteY3" fmla="*/ 22700 h 66556"/>
                  <a:gd name="connsiteX4" fmla="*/ 78349 w 123770"/>
                  <a:gd name="connsiteY4" fmla="*/ 18041 h 66556"/>
                  <a:gd name="connsiteX5" fmla="*/ 65115 w 123770"/>
                  <a:gd name="connsiteY5" fmla="*/ 8533 h 66556"/>
                  <a:gd name="connsiteX6" fmla="*/ 53595 w 123770"/>
                  <a:gd name="connsiteY6" fmla="*/ 1783 h 66556"/>
                  <a:gd name="connsiteX7" fmla="*/ 52453 w 123770"/>
                  <a:gd name="connsiteY7" fmla="*/ 3875 h 66556"/>
                  <a:gd name="connsiteX8" fmla="*/ 41789 w 123770"/>
                  <a:gd name="connsiteY8" fmla="*/ 3874 h 66556"/>
                  <a:gd name="connsiteX9" fmla="*/ 25413 w 123770"/>
                  <a:gd name="connsiteY9" fmla="*/ 11481 h 66556"/>
                  <a:gd name="connsiteX10" fmla="*/ 4467 w 123770"/>
                  <a:gd name="connsiteY10" fmla="*/ 19468 h 66556"/>
                  <a:gd name="connsiteX11" fmla="*/ 5800 w 123770"/>
                  <a:gd name="connsiteY11" fmla="*/ 30117 h 66556"/>
                  <a:gd name="connsiteX12" fmla="*/ 12465 w 123770"/>
                  <a:gd name="connsiteY12" fmla="*/ 46946 h 66556"/>
                  <a:gd name="connsiteX13" fmla="*/ 33411 w 123770"/>
                  <a:gd name="connsiteY13" fmla="*/ 62444 h 66556"/>
                  <a:gd name="connsiteX14" fmla="*/ 33411 w 123770"/>
                  <a:gd name="connsiteY14" fmla="*/ 63965 h 66556"/>
                  <a:gd name="connsiteX15" fmla="*/ 50834 w 123770"/>
                  <a:gd name="connsiteY15" fmla="*/ 62919 h 66556"/>
                  <a:gd name="connsiteX16" fmla="*/ 54166 w 123770"/>
                  <a:gd name="connsiteY16" fmla="*/ 53411 h 66556"/>
                  <a:gd name="connsiteX17" fmla="*/ 72732 w 123770"/>
                  <a:gd name="connsiteY17" fmla="*/ 59306 h 66556"/>
                  <a:gd name="connsiteX18" fmla="*/ 87965 w 123770"/>
                  <a:gd name="connsiteY18" fmla="*/ 61303 h 66556"/>
                  <a:gd name="connsiteX19" fmla="*/ 89393 w 123770"/>
                  <a:gd name="connsiteY19" fmla="*/ 65296 h 66556"/>
                  <a:gd name="connsiteX20" fmla="*/ 94915 w 123770"/>
                  <a:gd name="connsiteY20" fmla="*/ 58831 h 66556"/>
                  <a:gd name="connsiteX21" fmla="*/ 113957 w 123770"/>
                  <a:gd name="connsiteY21" fmla="*/ 49323 h 66556"/>
                  <a:gd name="connsiteX22" fmla="*/ 125572 w 123770"/>
                  <a:gd name="connsiteY22" fmla="*/ 39815 h 66556"/>
                  <a:gd name="connsiteX23" fmla="*/ 118812 w 123770"/>
                  <a:gd name="connsiteY23" fmla="*/ 31258 h 6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3770" h="66556">
                    <a:moveTo>
                      <a:pt x="118812" y="31258"/>
                    </a:moveTo>
                    <a:cubicBezTo>
                      <a:pt x="115480" y="29356"/>
                      <a:pt x="106150" y="30592"/>
                      <a:pt x="105483" y="27930"/>
                    </a:cubicBezTo>
                    <a:cubicBezTo>
                      <a:pt x="104817" y="25268"/>
                      <a:pt x="104246" y="20704"/>
                      <a:pt x="100247" y="20704"/>
                    </a:cubicBezTo>
                    <a:cubicBezTo>
                      <a:pt x="96248" y="20704"/>
                      <a:pt x="90726" y="18041"/>
                      <a:pt x="89012" y="22700"/>
                    </a:cubicBezTo>
                    <a:cubicBezTo>
                      <a:pt x="87299" y="27359"/>
                      <a:pt x="79015" y="21369"/>
                      <a:pt x="78349" y="18041"/>
                    </a:cubicBezTo>
                    <a:cubicBezTo>
                      <a:pt x="77683" y="14714"/>
                      <a:pt x="74445" y="12146"/>
                      <a:pt x="65115" y="8533"/>
                    </a:cubicBezTo>
                    <a:cubicBezTo>
                      <a:pt x="60992" y="6804"/>
                      <a:pt x="57118" y="4534"/>
                      <a:pt x="53595" y="1783"/>
                    </a:cubicBezTo>
                    <a:cubicBezTo>
                      <a:pt x="53313" y="2529"/>
                      <a:pt x="52928" y="3233"/>
                      <a:pt x="52453" y="3875"/>
                    </a:cubicBezTo>
                    <a:cubicBezTo>
                      <a:pt x="50739" y="6632"/>
                      <a:pt x="44455" y="1688"/>
                      <a:pt x="41789" y="3874"/>
                    </a:cubicBezTo>
                    <a:cubicBezTo>
                      <a:pt x="39123" y="6061"/>
                      <a:pt x="30269" y="7012"/>
                      <a:pt x="25413" y="11481"/>
                    </a:cubicBezTo>
                    <a:cubicBezTo>
                      <a:pt x="19070" y="15583"/>
                      <a:pt x="11934" y="18304"/>
                      <a:pt x="4467" y="19468"/>
                    </a:cubicBezTo>
                    <a:cubicBezTo>
                      <a:pt x="-1245" y="20799"/>
                      <a:pt x="3610" y="26123"/>
                      <a:pt x="5800" y="30117"/>
                    </a:cubicBezTo>
                    <a:cubicBezTo>
                      <a:pt x="7990" y="34110"/>
                      <a:pt x="8085" y="43808"/>
                      <a:pt x="12465" y="46946"/>
                    </a:cubicBezTo>
                    <a:cubicBezTo>
                      <a:pt x="19885" y="51494"/>
                      <a:pt x="26894" y="56679"/>
                      <a:pt x="33411" y="62444"/>
                    </a:cubicBezTo>
                    <a:cubicBezTo>
                      <a:pt x="33730" y="62901"/>
                      <a:pt x="33730" y="63508"/>
                      <a:pt x="33411" y="63965"/>
                    </a:cubicBezTo>
                    <a:cubicBezTo>
                      <a:pt x="39599" y="65677"/>
                      <a:pt x="49215" y="65677"/>
                      <a:pt x="50834" y="62919"/>
                    </a:cubicBezTo>
                    <a:cubicBezTo>
                      <a:pt x="52348" y="59905"/>
                      <a:pt x="53468" y="56710"/>
                      <a:pt x="54166" y="53411"/>
                    </a:cubicBezTo>
                    <a:cubicBezTo>
                      <a:pt x="60837" y="53273"/>
                      <a:pt x="67366" y="55346"/>
                      <a:pt x="72732" y="59306"/>
                    </a:cubicBezTo>
                    <a:cubicBezTo>
                      <a:pt x="77968" y="65296"/>
                      <a:pt x="87965" y="61303"/>
                      <a:pt x="87965" y="61303"/>
                    </a:cubicBezTo>
                    <a:cubicBezTo>
                      <a:pt x="87965" y="61303"/>
                      <a:pt x="88536" y="63014"/>
                      <a:pt x="89393" y="65296"/>
                    </a:cubicBezTo>
                    <a:cubicBezTo>
                      <a:pt x="90821" y="62064"/>
                      <a:pt x="92725" y="59211"/>
                      <a:pt x="94915" y="58831"/>
                    </a:cubicBezTo>
                    <a:cubicBezTo>
                      <a:pt x="102390" y="58758"/>
                      <a:pt x="109414" y="55251"/>
                      <a:pt x="113957" y="49323"/>
                    </a:cubicBezTo>
                    <a:cubicBezTo>
                      <a:pt x="117128" y="45385"/>
                      <a:pt x="121083" y="42147"/>
                      <a:pt x="125572" y="39815"/>
                    </a:cubicBezTo>
                    <a:cubicBezTo>
                      <a:pt x="122716" y="37533"/>
                      <a:pt x="121288" y="32874"/>
                      <a:pt x="118812" y="3125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24" name="Freeform 2789">
                <a:extLst>
                  <a:ext uri="{FF2B5EF4-FFF2-40B4-BE49-F238E27FC236}">
                    <a16:creationId xmlns:a16="http://schemas.microsoft.com/office/drawing/2014/main" id="{5481C9EE-1340-1E9C-6566-D4027E9C17EA}"/>
                  </a:ext>
                </a:extLst>
              </p:cNvPr>
              <p:cNvSpPr/>
              <p:nvPr/>
            </p:nvSpPr>
            <p:spPr>
              <a:xfrm>
                <a:off x="12762703" y="5011165"/>
                <a:ext cx="269395" cy="112097"/>
              </a:xfrm>
              <a:custGeom>
                <a:avLst/>
                <a:gdLst>
                  <a:gd name="connsiteX0" fmla="*/ 84997 w 114249"/>
                  <a:gd name="connsiteY0" fmla="*/ 6061 h 47540"/>
                  <a:gd name="connsiteX1" fmla="*/ 69764 w 114249"/>
                  <a:gd name="connsiteY1" fmla="*/ 4730 h 47540"/>
                  <a:gd name="connsiteX2" fmla="*/ 52531 w 114249"/>
                  <a:gd name="connsiteY2" fmla="*/ 2829 h 47540"/>
                  <a:gd name="connsiteX3" fmla="*/ 40630 w 114249"/>
                  <a:gd name="connsiteY3" fmla="*/ 4065 h 47540"/>
                  <a:gd name="connsiteX4" fmla="*/ 37964 w 114249"/>
                  <a:gd name="connsiteY4" fmla="*/ 1783 h 47540"/>
                  <a:gd name="connsiteX5" fmla="*/ 26349 w 114249"/>
                  <a:gd name="connsiteY5" fmla="*/ 11291 h 47540"/>
                  <a:gd name="connsiteX6" fmla="*/ 7307 w 114249"/>
                  <a:gd name="connsiteY6" fmla="*/ 20799 h 47540"/>
                  <a:gd name="connsiteX7" fmla="*/ 1785 w 114249"/>
                  <a:gd name="connsiteY7" fmla="*/ 27264 h 47540"/>
                  <a:gd name="connsiteX8" fmla="*/ 11306 w 114249"/>
                  <a:gd name="connsiteY8" fmla="*/ 43048 h 47540"/>
                  <a:gd name="connsiteX9" fmla="*/ 38440 w 114249"/>
                  <a:gd name="connsiteY9" fmla="*/ 43048 h 47540"/>
                  <a:gd name="connsiteX10" fmla="*/ 59577 w 114249"/>
                  <a:gd name="connsiteY10" fmla="*/ 36487 h 47540"/>
                  <a:gd name="connsiteX11" fmla="*/ 78142 w 114249"/>
                  <a:gd name="connsiteY11" fmla="*/ 24602 h 47540"/>
                  <a:gd name="connsiteX12" fmla="*/ 96708 w 114249"/>
                  <a:gd name="connsiteY12" fmla="*/ 30592 h 47540"/>
                  <a:gd name="connsiteX13" fmla="*/ 109275 w 114249"/>
                  <a:gd name="connsiteY13" fmla="*/ 35061 h 47540"/>
                  <a:gd name="connsiteX14" fmla="*/ 105086 w 114249"/>
                  <a:gd name="connsiteY14" fmla="*/ 28120 h 47540"/>
                  <a:gd name="connsiteX15" fmla="*/ 113940 w 114249"/>
                  <a:gd name="connsiteY15" fmla="*/ 13478 h 47540"/>
                  <a:gd name="connsiteX16" fmla="*/ 114416 w 114249"/>
                  <a:gd name="connsiteY16" fmla="*/ 12907 h 47540"/>
                  <a:gd name="connsiteX17" fmla="*/ 102611 w 114249"/>
                  <a:gd name="connsiteY17" fmla="*/ 10055 h 47540"/>
                  <a:gd name="connsiteX18" fmla="*/ 84997 w 114249"/>
                  <a:gd name="connsiteY18" fmla="*/ 6061 h 4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4249" h="47540">
                    <a:moveTo>
                      <a:pt x="84997" y="6061"/>
                    </a:moveTo>
                    <a:cubicBezTo>
                      <a:pt x="78333" y="6727"/>
                      <a:pt x="75476" y="2829"/>
                      <a:pt x="69764" y="4730"/>
                    </a:cubicBezTo>
                    <a:cubicBezTo>
                      <a:pt x="63975" y="6158"/>
                      <a:pt x="57868" y="5483"/>
                      <a:pt x="52531" y="2829"/>
                    </a:cubicBezTo>
                    <a:cubicBezTo>
                      <a:pt x="49199" y="832"/>
                      <a:pt x="45295" y="6727"/>
                      <a:pt x="40630" y="4065"/>
                    </a:cubicBezTo>
                    <a:cubicBezTo>
                      <a:pt x="39617" y="3462"/>
                      <a:pt x="38715" y="2690"/>
                      <a:pt x="37964" y="1783"/>
                    </a:cubicBezTo>
                    <a:cubicBezTo>
                      <a:pt x="33475" y="4115"/>
                      <a:pt x="29520" y="7353"/>
                      <a:pt x="26349" y="11291"/>
                    </a:cubicBezTo>
                    <a:cubicBezTo>
                      <a:pt x="21806" y="17218"/>
                      <a:pt x="14782" y="20726"/>
                      <a:pt x="7307" y="20799"/>
                    </a:cubicBezTo>
                    <a:cubicBezTo>
                      <a:pt x="5117" y="20799"/>
                      <a:pt x="3213" y="24031"/>
                      <a:pt x="1785" y="27264"/>
                    </a:cubicBezTo>
                    <a:cubicBezTo>
                      <a:pt x="3824" y="33130"/>
                      <a:pt x="7067" y="38506"/>
                      <a:pt x="11306" y="43048"/>
                    </a:cubicBezTo>
                    <a:cubicBezTo>
                      <a:pt x="17304" y="48372"/>
                      <a:pt x="38440" y="47707"/>
                      <a:pt x="38440" y="43048"/>
                    </a:cubicBezTo>
                    <a:cubicBezTo>
                      <a:pt x="38440" y="38389"/>
                      <a:pt x="55673" y="36487"/>
                      <a:pt x="59577" y="36487"/>
                    </a:cubicBezTo>
                    <a:cubicBezTo>
                      <a:pt x="63480" y="36487"/>
                      <a:pt x="76143" y="23936"/>
                      <a:pt x="78142" y="24602"/>
                    </a:cubicBezTo>
                    <a:cubicBezTo>
                      <a:pt x="84618" y="25568"/>
                      <a:pt x="90890" y="27592"/>
                      <a:pt x="96708" y="30592"/>
                    </a:cubicBezTo>
                    <a:cubicBezTo>
                      <a:pt x="100565" y="32885"/>
                      <a:pt x="104834" y="34403"/>
                      <a:pt x="109275" y="35061"/>
                    </a:cubicBezTo>
                    <a:cubicBezTo>
                      <a:pt x="107062" y="33349"/>
                      <a:pt x="105568" y="30874"/>
                      <a:pt x="105086" y="28120"/>
                    </a:cubicBezTo>
                    <a:cubicBezTo>
                      <a:pt x="106811" y="22597"/>
                      <a:pt x="109849" y="17573"/>
                      <a:pt x="113940" y="13478"/>
                    </a:cubicBezTo>
                    <a:cubicBezTo>
                      <a:pt x="113940" y="13478"/>
                      <a:pt x="113940" y="13478"/>
                      <a:pt x="114416" y="12907"/>
                    </a:cubicBezTo>
                    <a:cubicBezTo>
                      <a:pt x="110354" y="12593"/>
                      <a:pt x="106368" y="11630"/>
                      <a:pt x="102611" y="10055"/>
                    </a:cubicBezTo>
                    <a:cubicBezTo>
                      <a:pt x="97327" y="6856"/>
                      <a:pt x="91146" y="5455"/>
                      <a:pt x="84997" y="606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25" name="Freeform 2790">
                <a:extLst>
                  <a:ext uri="{FF2B5EF4-FFF2-40B4-BE49-F238E27FC236}">
                    <a16:creationId xmlns:a16="http://schemas.microsoft.com/office/drawing/2014/main" id="{4E2C41FB-D1EF-D4BD-7D7F-235AFEB6324F}"/>
                  </a:ext>
                </a:extLst>
              </p:cNvPr>
              <p:cNvSpPr/>
              <p:nvPr/>
            </p:nvSpPr>
            <p:spPr>
              <a:xfrm>
                <a:off x="11517974" y="5454578"/>
                <a:ext cx="157147" cy="291451"/>
              </a:xfrm>
              <a:custGeom>
                <a:avLst/>
                <a:gdLst>
                  <a:gd name="connsiteX0" fmla="*/ 51822 w 66645"/>
                  <a:gd name="connsiteY0" fmla="*/ 102206 h 123604"/>
                  <a:gd name="connsiteX1" fmla="*/ 47443 w 66645"/>
                  <a:gd name="connsiteY1" fmla="*/ 92128 h 123604"/>
                  <a:gd name="connsiteX2" fmla="*/ 52489 w 66645"/>
                  <a:gd name="connsiteY2" fmla="*/ 81289 h 123604"/>
                  <a:gd name="connsiteX3" fmla="*/ 46776 w 66645"/>
                  <a:gd name="connsiteY3" fmla="*/ 70545 h 123604"/>
                  <a:gd name="connsiteX4" fmla="*/ 51822 w 66645"/>
                  <a:gd name="connsiteY4" fmla="*/ 62558 h 123604"/>
                  <a:gd name="connsiteX5" fmla="*/ 55345 w 66645"/>
                  <a:gd name="connsiteY5" fmla="*/ 48961 h 123604"/>
                  <a:gd name="connsiteX6" fmla="*/ 53917 w 66645"/>
                  <a:gd name="connsiteY6" fmla="*/ 29945 h 123604"/>
                  <a:gd name="connsiteX7" fmla="*/ 66960 w 66645"/>
                  <a:gd name="connsiteY7" fmla="*/ 18441 h 123604"/>
                  <a:gd name="connsiteX8" fmla="*/ 61914 w 66645"/>
                  <a:gd name="connsiteY8" fmla="*/ 10454 h 123604"/>
                  <a:gd name="connsiteX9" fmla="*/ 49632 w 66645"/>
                  <a:gd name="connsiteY9" fmla="*/ 8362 h 123604"/>
                  <a:gd name="connsiteX10" fmla="*/ 41730 w 66645"/>
                  <a:gd name="connsiteY10" fmla="*/ 8362 h 123604"/>
                  <a:gd name="connsiteX11" fmla="*/ 29448 w 66645"/>
                  <a:gd name="connsiteY11" fmla="*/ 5415 h 123604"/>
                  <a:gd name="connsiteX12" fmla="*/ 22212 w 66645"/>
                  <a:gd name="connsiteY12" fmla="*/ 4749 h 123604"/>
                  <a:gd name="connsiteX13" fmla="*/ 16881 w 66645"/>
                  <a:gd name="connsiteY13" fmla="*/ 6936 h 123604"/>
                  <a:gd name="connsiteX14" fmla="*/ 17452 w 66645"/>
                  <a:gd name="connsiteY14" fmla="*/ 20532 h 123604"/>
                  <a:gd name="connsiteX15" fmla="*/ 4980 w 66645"/>
                  <a:gd name="connsiteY15" fmla="*/ 68073 h 123604"/>
                  <a:gd name="connsiteX16" fmla="*/ 12691 w 66645"/>
                  <a:gd name="connsiteY16" fmla="*/ 85567 h 123604"/>
                  <a:gd name="connsiteX17" fmla="*/ 15357 w 66645"/>
                  <a:gd name="connsiteY17" fmla="*/ 119606 h 123604"/>
                  <a:gd name="connsiteX18" fmla="*/ 30781 w 66645"/>
                  <a:gd name="connsiteY18" fmla="*/ 123409 h 123604"/>
                  <a:gd name="connsiteX19" fmla="*/ 46776 w 66645"/>
                  <a:gd name="connsiteY19" fmla="*/ 120272 h 123604"/>
                  <a:gd name="connsiteX20" fmla="*/ 43825 w 66645"/>
                  <a:gd name="connsiteY20" fmla="*/ 113806 h 123604"/>
                  <a:gd name="connsiteX21" fmla="*/ 51822 w 66645"/>
                  <a:gd name="connsiteY21" fmla="*/ 102206 h 12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6645" h="123604">
                    <a:moveTo>
                      <a:pt x="51822" y="102206"/>
                    </a:moveTo>
                    <a:cubicBezTo>
                      <a:pt x="59724" y="100780"/>
                      <a:pt x="49632" y="94315"/>
                      <a:pt x="47443" y="92128"/>
                    </a:cubicBezTo>
                    <a:cubicBezTo>
                      <a:pt x="45253" y="89941"/>
                      <a:pt x="48204" y="81289"/>
                      <a:pt x="52489" y="81289"/>
                    </a:cubicBezTo>
                    <a:cubicBezTo>
                      <a:pt x="56773" y="81289"/>
                      <a:pt x="52489" y="76250"/>
                      <a:pt x="46776" y="70545"/>
                    </a:cubicBezTo>
                    <a:cubicBezTo>
                      <a:pt x="41063" y="64840"/>
                      <a:pt x="46776" y="62558"/>
                      <a:pt x="51822" y="62558"/>
                    </a:cubicBezTo>
                    <a:cubicBezTo>
                      <a:pt x="56868" y="62558"/>
                      <a:pt x="50394" y="54001"/>
                      <a:pt x="55345" y="48961"/>
                    </a:cubicBezTo>
                    <a:cubicBezTo>
                      <a:pt x="60295" y="43922"/>
                      <a:pt x="53917" y="34509"/>
                      <a:pt x="53917" y="29945"/>
                    </a:cubicBezTo>
                    <a:cubicBezTo>
                      <a:pt x="53917" y="25382"/>
                      <a:pt x="61153" y="24145"/>
                      <a:pt x="66960" y="18441"/>
                    </a:cubicBezTo>
                    <a:cubicBezTo>
                      <a:pt x="72768" y="12736"/>
                      <a:pt x="61914" y="14828"/>
                      <a:pt x="61914" y="10454"/>
                    </a:cubicBezTo>
                    <a:cubicBezTo>
                      <a:pt x="61914" y="6080"/>
                      <a:pt x="54678" y="4749"/>
                      <a:pt x="49632" y="8362"/>
                    </a:cubicBezTo>
                    <a:cubicBezTo>
                      <a:pt x="44586" y="11975"/>
                      <a:pt x="46014" y="8362"/>
                      <a:pt x="41730" y="8362"/>
                    </a:cubicBezTo>
                    <a:cubicBezTo>
                      <a:pt x="37446" y="8362"/>
                      <a:pt x="29448" y="9788"/>
                      <a:pt x="29448" y="5415"/>
                    </a:cubicBezTo>
                    <a:cubicBezTo>
                      <a:pt x="29448" y="1041"/>
                      <a:pt x="25830" y="375"/>
                      <a:pt x="22212" y="4749"/>
                    </a:cubicBezTo>
                    <a:cubicBezTo>
                      <a:pt x="20774" y="6123"/>
                      <a:pt x="18870" y="6903"/>
                      <a:pt x="16881" y="6936"/>
                    </a:cubicBezTo>
                    <a:cubicBezTo>
                      <a:pt x="15879" y="11440"/>
                      <a:pt x="16076" y="16128"/>
                      <a:pt x="17452" y="20532"/>
                    </a:cubicBezTo>
                    <a:cubicBezTo>
                      <a:pt x="21260" y="26808"/>
                      <a:pt x="12691" y="59611"/>
                      <a:pt x="4980" y="68073"/>
                    </a:cubicBezTo>
                    <a:cubicBezTo>
                      <a:pt x="-2732" y="76535"/>
                      <a:pt x="4980" y="79387"/>
                      <a:pt x="12691" y="85567"/>
                    </a:cubicBezTo>
                    <a:cubicBezTo>
                      <a:pt x="20403" y="91748"/>
                      <a:pt x="15357" y="114091"/>
                      <a:pt x="15357" y="119606"/>
                    </a:cubicBezTo>
                    <a:cubicBezTo>
                      <a:pt x="15357" y="125121"/>
                      <a:pt x="22498" y="123409"/>
                      <a:pt x="30781" y="123409"/>
                    </a:cubicBezTo>
                    <a:cubicBezTo>
                      <a:pt x="36185" y="122769"/>
                      <a:pt x="41532" y="121720"/>
                      <a:pt x="46776" y="120272"/>
                    </a:cubicBezTo>
                    <a:cubicBezTo>
                      <a:pt x="45285" y="118385"/>
                      <a:pt x="44273" y="116167"/>
                      <a:pt x="43825" y="113806"/>
                    </a:cubicBezTo>
                    <a:cubicBezTo>
                      <a:pt x="43825" y="109718"/>
                      <a:pt x="43825" y="103252"/>
                      <a:pt x="51822" y="10220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26" name="Freeform 2791">
                <a:extLst>
                  <a:ext uri="{FF2B5EF4-FFF2-40B4-BE49-F238E27FC236}">
                    <a16:creationId xmlns:a16="http://schemas.microsoft.com/office/drawing/2014/main" id="{5F14878A-5406-4B24-CFB3-9CDD5464BB65}"/>
                  </a:ext>
                </a:extLst>
              </p:cNvPr>
              <p:cNvSpPr/>
              <p:nvPr/>
            </p:nvSpPr>
            <p:spPr>
              <a:xfrm>
                <a:off x="12121543" y="4766571"/>
                <a:ext cx="202045" cy="156935"/>
              </a:xfrm>
              <a:custGeom>
                <a:avLst/>
                <a:gdLst>
                  <a:gd name="connsiteX0" fmla="*/ 28634 w 85687"/>
                  <a:gd name="connsiteY0" fmla="*/ 56644 h 66556"/>
                  <a:gd name="connsiteX1" fmla="*/ 42248 w 85687"/>
                  <a:gd name="connsiteY1" fmla="*/ 58451 h 66556"/>
                  <a:gd name="connsiteX2" fmla="*/ 56720 w 85687"/>
                  <a:gd name="connsiteY2" fmla="*/ 68434 h 66556"/>
                  <a:gd name="connsiteX3" fmla="*/ 61100 w 85687"/>
                  <a:gd name="connsiteY3" fmla="*/ 72237 h 66556"/>
                  <a:gd name="connsiteX4" fmla="*/ 63385 w 85687"/>
                  <a:gd name="connsiteY4" fmla="*/ 56929 h 66556"/>
                  <a:gd name="connsiteX5" fmla="*/ 64527 w 85687"/>
                  <a:gd name="connsiteY5" fmla="*/ 47421 h 66556"/>
                  <a:gd name="connsiteX6" fmla="*/ 75857 w 85687"/>
                  <a:gd name="connsiteY6" fmla="*/ 42097 h 66556"/>
                  <a:gd name="connsiteX7" fmla="*/ 79951 w 85687"/>
                  <a:gd name="connsiteY7" fmla="*/ 35536 h 66556"/>
                  <a:gd name="connsiteX8" fmla="*/ 73477 w 85687"/>
                  <a:gd name="connsiteY8" fmla="*/ 24887 h 66556"/>
                  <a:gd name="connsiteX9" fmla="*/ 83569 w 85687"/>
                  <a:gd name="connsiteY9" fmla="*/ 15379 h 66556"/>
                  <a:gd name="connsiteX10" fmla="*/ 82902 w 85687"/>
                  <a:gd name="connsiteY10" fmla="*/ 1783 h 66556"/>
                  <a:gd name="connsiteX11" fmla="*/ 77856 w 85687"/>
                  <a:gd name="connsiteY11" fmla="*/ 3875 h 66556"/>
                  <a:gd name="connsiteX12" fmla="*/ 57768 w 85687"/>
                  <a:gd name="connsiteY12" fmla="*/ 4445 h 66556"/>
                  <a:gd name="connsiteX13" fmla="*/ 49484 w 85687"/>
                  <a:gd name="connsiteY13" fmla="*/ 18327 h 66556"/>
                  <a:gd name="connsiteX14" fmla="*/ 39963 w 85687"/>
                  <a:gd name="connsiteY14" fmla="*/ 18897 h 66556"/>
                  <a:gd name="connsiteX15" fmla="*/ 30443 w 85687"/>
                  <a:gd name="connsiteY15" fmla="*/ 23651 h 66556"/>
                  <a:gd name="connsiteX16" fmla="*/ 20922 w 85687"/>
                  <a:gd name="connsiteY16" fmla="*/ 39910 h 66556"/>
                  <a:gd name="connsiteX17" fmla="*/ 4927 w 85687"/>
                  <a:gd name="connsiteY17" fmla="*/ 58926 h 66556"/>
                  <a:gd name="connsiteX18" fmla="*/ 1785 w 85687"/>
                  <a:gd name="connsiteY18" fmla="*/ 60828 h 66556"/>
                  <a:gd name="connsiteX19" fmla="*/ 8926 w 85687"/>
                  <a:gd name="connsiteY19" fmla="*/ 63300 h 66556"/>
                  <a:gd name="connsiteX20" fmla="*/ 28634 w 85687"/>
                  <a:gd name="connsiteY20" fmla="*/ 56644 h 6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687" h="66556">
                    <a:moveTo>
                      <a:pt x="28634" y="56644"/>
                    </a:moveTo>
                    <a:cubicBezTo>
                      <a:pt x="32946" y="53594"/>
                      <a:pt x="38883" y="54382"/>
                      <a:pt x="42248" y="58451"/>
                    </a:cubicBezTo>
                    <a:cubicBezTo>
                      <a:pt x="45867" y="62159"/>
                      <a:pt x="51293" y="63014"/>
                      <a:pt x="56720" y="68434"/>
                    </a:cubicBezTo>
                    <a:cubicBezTo>
                      <a:pt x="58087" y="69805"/>
                      <a:pt x="59551" y="71076"/>
                      <a:pt x="61100" y="72237"/>
                    </a:cubicBezTo>
                    <a:cubicBezTo>
                      <a:pt x="61263" y="67063"/>
                      <a:pt x="62029" y="61926"/>
                      <a:pt x="63385" y="56929"/>
                    </a:cubicBezTo>
                    <a:cubicBezTo>
                      <a:pt x="65194" y="52746"/>
                      <a:pt x="61576" y="47421"/>
                      <a:pt x="64527" y="47421"/>
                    </a:cubicBezTo>
                    <a:cubicBezTo>
                      <a:pt x="67479" y="47421"/>
                      <a:pt x="75857" y="47421"/>
                      <a:pt x="75857" y="42097"/>
                    </a:cubicBezTo>
                    <a:cubicBezTo>
                      <a:pt x="75857" y="36772"/>
                      <a:pt x="78237" y="38579"/>
                      <a:pt x="79951" y="35536"/>
                    </a:cubicBezTo>
                    <a:cubicBezTo>
                      <a:pt x="81665" y="32494"/>
                      <a:pt x="74619" y="26694"/>
                      <a:pt x="73477" y="24887"/>
                    </a:cubicBezTo>
                    <a:cubicBezTo>
                      <a:pt x="72334" y="23081"/>
                      <a:pt x="78809" y="22605"/>
                      <a:pt x="83569" y="15379"/>
                    </a:cubicBezTo>
                    <a:cubicBezTo>
                      <a:pt x="85034" y="10920"/>
                      <a:pt x="84797" y="6078"/>
                      <a:pt x="82902" y="1783"/>
                    </a:cubicBezTo>
                    <a:cubicBezTo>
                      <a:pt x="82141" y="3875"/>
                      <a:pt x="80522" y="5396"/>
                      <a:pt x="77856" y="3875"/>
                    </a:cubicBezTo>
                    <a:cubicBezTo>
                      <a:pt x="73477" y="1212"/>
                      <a:pt x="66622" y="2638"/>
                      <a:pt x="57768" y="4445"/>
                    </a:cubicBezTo>
                    <a:cubicBezTo>
                      <a:pt x="48913" y="6252"/>
                      <a:pt x="46152" y="14809"/>
                      <a:pt x="49484" y="18327"/>
                    </a:cubicBezTo>
                    <a:cubicBezTo>
                      <a:pt x="52817" y="21845"/>
                      <a:pt x="40821" y="23651"/>
                      <a:pt x="39963" y="18897"/>
                    </a:cubicBezTo>
                    <a:cubicBezTo>
                      <a:pt x="39107" y="14143"/>
                      <a:pt x="30443" y="17471"/>
                      <a:pt x="30443" y="23651"/>
                    </a:cubicBezTo>
                    <a:cubicBezTo>
                      <a:pt x="30443" y="29831"/>
                      <a:pt x="20922" y="32208"/>
                      <a:pt x="20922" y="39910"/>
                    </a:cubicBezTo>
                    <a:cubicBezTo>
                      <a:pt x="20922" y="47611"/>
                      <a:pt x="11401" y="54742"/>
                      <a:pt x="4927" y="58926"/>
                    </a:cubicBezTo>
                    <a:lnTo>
                      <a:pt x="1785" y="60828"/>
                    </a:lnTo>
                    <a:cubicBezTo>
                      <a:pt x="4038" y="61980"/>
                      <a:pt x="6442" y="62812"/>
                      <a:pt x="8926" y="63300"/>
                    </a:cubicBezTo>
                    <a:cubicBezTo>
                      <a:pt x="16035" y="63219"/>
                      <a:pt x="22935" y="60888"/>
                      <a:pt x="28634" y="5664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27" name="Freeform 2792">
                <a:extLst>
                  <a:ext uri="{FF2B5EF4-FFF2-40B4-BE49-F238E27FC236}">
                    <a16:creationId xmlns:a16="http://schemas.microsoft.com/office/drawing/2014/main" id="{15AC6354-CEAB-6A8B-5834-FFE0A953A3ED}"/>
                  </a:ext>
                </a:extLst>
              </p:cNvPr>
              <p:cNvSpPr/>
              <p:nvPr/>
            </p:nvSpPr>
            <p:spPr>
              <a:xfrm>
                <a:off x="12247608" y="4977088"/>
                <a:ext cx="22450" cy="44839"/>
              </a:xfrm>
              <a:custGeom>
                <a:avLst/>
                <a:gdLst>
                  <a:gd name="connsiteX0" fmla="*/ 8874 w 9520"/>
                  <a:gd name="connsiteY0" fmla="*/ 1783 h 19016"/>
                  <a:gd name="connsiteX1" fmla="*/ 1828 w 9520"/>
                  <a:gd name="connsiteY1" fmla="*/ 18802 h 19016"/>
                  <a:gd name="connsiteX2" fmla="*/ 15063 w 9520"/>
                  <a:gd name="connsiteY2" fmla="*/ 20323 h 19016"/>
                  <a:gd name="connsiteX3" fmla="*/ 8779 w 9520"/>
                  <a:gd name="connsiteY3" fmla="*/ 3684 h 19016"/>
                  <a:gd name="connsiteX4" fmla="*/ 8874 w 9520"/>
                  <a:gd name="connsiteY4" fmla="*/ 1783 h 1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0" h="19016">
                    <a:moveTo>
                      <a:pt x="8874" y="1783"/>
                    </a:moveTo>
                    <a:cubicBezTo>
                      <a:pt x="4875" y="3970"/>
                      <a:pt x="1352" y="8724"/>
                      <a:pt x="1828" y="18802"/>
                    </a:cubicBezTo>
                    <a:cubicBezTo>
                      <a:pt x="6291" y="18650"/>
                      <a:pt x="10751" y="19163"/>
                      <a:pt x="15063" y="20323"/>
                    </a:cubicBezTo>
                    <a:cubicBezTo>
                      <a:pt x="14674" y="14276"/>
                      <a:pt x="12486" y="8482"/>
                      <a:pt x="8779" y="3684"/>
                    </a:cubicBezTo>
                    <a:cubicBezTo>
                      <a:pt x="8422" y="3090"/>
                      <a:pt x="8459" y="2339"/>
                      <a:pt x="8874" y="178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28" name="Freeform 2793">
                <a:extLst>
                  <a:ext uri="{FF2B5EF4-FFF2-40B4-BE49-F238E27FC236}">
                    <a16:creationId xmlns:a16="http://schemas.microsoft.com/office/drawing/2014/main" id="{3060150F-4587-CA1E-B3DC-CCA6FCC09877}"/>
                  </a:ext>
                </a:extLst>
              </p:cNvPr>
              <p:cNvSpPr/>
              <p:nvPr/>
            </p:nvSpPr>
            <p:spPr>
              <a:xfrm>
                <a:off x="12091461" y="4892678"/>
                <a:ext cx="179597" cy="112097"/>
              </a:xfrm>
              <a:custGeom>
                <a:avLst/>
                <a:gdLst>
                  <a:gd name="connsiteX0" fmla="*/ 4451 w 76166"/>
                  <a:gd name="connsiteY0" fmla="*/ 15332 h 47540"/>
                  <a:gd name="connsiteX1" fmla="*/ 11496 w 76166"/>
                  <a:gd name="connsiteY1" fmla="*/ 22939 h 47540"/>
                  <a:gd name="connsiteX2" fmla="*/ 21779 w 76166"/>
                  <a:gd name="connsiteY2" fmla="*/ 29119 h 47540"/>
                  <a:gd name="connsiteX3" fmla="*/ 34156 w 76166"/>
                  <a:gd name="connsiteY3" fmla="*/ 36725 h 47540"/>
                  <a:gd name="connsiteX4" fmla="*/ 39963 w 76166"/>
                  <a:gd name="connsiteY4" fmla="*/ 43381 h 47540"/>
                  <a:gd name="connsiteX5" fmla="*/ 48913 w 76166"/>
                  <a:gd name="connsiteY5" fmla="*/ 38912 h 47540"/>
                  <a:gd name="connsiteX6" fmla="*/ 54626 w 76166"/>
                  <a:gd name="connsiteY6" fmla="*/ 48420 h 47540"/>
                  <a:gd name="connsiteX7" fmla="*/ 64908 w 76166"/>
                  <a:gd name="connsiteY7" fmla="*/ 55076 h 47540"/>
                  <a:gd name="connsiteX8" fmla="*/ 68050 w 76166"/>
                  <a:gd name="connsiteY8" fmla="*/ 55076 h 47540"/>
                  <a:gd name="connsiteX9" fmla="*/ 75095 w 76166"/>
                  <a:gd name="connsiteY9" fmla="*/ 38056 h 47540"/>
                  <a:gd name="connsiteX10" fmla="*/ 79094 w 76166"/>
                  <a:gd name="connsiteY10" fmla="*/ 32256 h 47540"/>
                  <a:gd name="connsiteX11" fmla="*/ 73763 w 76166"/>
                  <a:gd name="connsiteY11" fmla="*/ 19896 h 47540"/>
                  <a:gd name="connsiteX12" fmla="*/ 73763 w 76166"/>
                  <a:gd name="connsiteY12" fmla="*/ 19230 h 47540"/>
                  <a:gd name="connsiteX13" fmla="*/ 69383 w 76166"/>
                  <a:gd name="connsiteY13" fmla="*/ 15427 h 47540"/>
                  <a:gd name="connsiteX14" fmla="*/ 54911 w 76166"/>
                  <a:gd name="connsiteY14" fmla="*/ 5444 h 47540"/>
                  <a:gd name="connsiteX15" fmla="*/ 41296 w 76166"/>
                  <a:gd name="connsiteY15" fmla="*/ 3637 h 47540"/>
                  <a:gd name="connsiteX16" fmla="*/ 22255 w 76166"/>
                  <a:gd name="connsiteY16" fmla="*/ 10008 h 47540"/>
                  <a:gd name="connsiteX17" fmla="*/ 15114 w 76166"/>
                  <a:gd name="connsiteY17" fmla="*/ 7536 h 47540"/>
                  <a:gd name="connsiteX18" fmla="*/ 1785 w 76166"/>
                  <a:gd name="connsiteY18" fmla="*/ 13240 h 47540"/>
                  <a:gd name="connsiteX19" fmla="*/ 4451 w 76166"/>
                  <a:gd name="connsiteY19" fmla="*/ 15332 h 4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6166" h="47540">
                    <a:moveTo>
                      <a:pt x="4451" y="15332"/>
                    </a:moveTo>
                    <a:cubicBezTo>
                      <a:pt x="4451" y="18470"/>
                      <a:pt x="9783" y="26076"/>
                      <a:pt x="11496" y="22939"/>
                    </a:cubicBezTo>
                    <a:cubicBezTo>
                      <a:pt x="13210" y="19801"/>
                      <a:pt x="17780" y="26932"/>
                      <a:pt x="21779" y="29119"/>
                    </a:cubicBezTo>
                    <a:cubicBezTo>
                      <a:pt x="25778" y="31306"/>
                      <a:pt x="33775" y="34063"/>
                      <a:pt x="34156" y="36725"/>
                    </a:cubicBezTo>
                    <a:cubicBezTo>
                      <a:pt x="34537" y="39388"/>
                      <a:pt x="35965" y="45092"/>
                      <a:pt x="39963" y="43381"/>
                    </a:cubicBezTo>
                    <a:cubicBezTo>
                      <a:pt x="43962" y="41669"/>
                      <a:pt x="48913" y="35394"/>
                      <a:pt x="48913" y="38912"/>
                    </a:cubicBezTo>
                    <a:cubicBezTo>
                      <a:pt x="48913" y="42430"/>
                      <a:pt x="50246" y="49086"/>
                      <a:pt x="54626" y="48420"/>
                    </a:cubicBezTo>
                    <a:cubicBezTo>
                      <a:pt x="59005" y="47755"/>
                      <a:pt x="60433" y="55931"/>
                      <a:pt x="64908" y="55076"/>
                    </a:cubicBezTo>
                    <a:cubicBezTo>
                      <a:pt x="65952" y="54959"/>
                      <a:pt x="67006" y="54959"/>
                      <a:pt x="68050" y="55076"/>
                    </a:cubicBezTo>
                    <a:cubicBezTo>
                      <a:pt x="67574" y="44997"/>
                      <a:pt x="71097" y="40243"/>
                      <a:pt x="75095" y="38056"/>
                    </a:cubicBezTo>
                    <a:cubicBezTo>
                      <a:pt x="75952" y="36345"/>
                      <a:pt x="78713" y="34443"/>
                      <a:pt x="79094" y="32256"/>
                    </a:cubicBezTo>
                    <a:cubicBezTo>
                      <a:pt x="79475" y="30070"/>
                      <a:pt x="73191" y="23414"/>
                      <a:pt x="73763" y="19896"/>
                    </a:cubicBezTo>
                    <a:cubicBezTo>
                      <a:pt x="73763" y="19896"/>
                      <a:pt x="73763" y="19896"/>
                      <a:pt x="73763" y="19230"/>
                    </a:cubicBezTo>
                    <a:cubicBezTo>
                      <a:pt x="72213" y="18069"/>
                      <a:pt x="70750" y="16798"/>
                      <a:pt x="69383" y="15427"/>
                    </a:cubicBezTo>
                    <a:cubicBezTo>
                      <a:pt x="63956" y="10008"/>
                      <a:pt x="58529" y="9152"/>
                      <a:pt x="54911" y="5444"/>
                    </a:cubicBezTo>
                    <a:cubicBezTo>
                      <a:pt x="51546" y="1375"/>
                      <a:pt x="45608" y="587"/>
                      <a:pt x="41296" y="3637"/>
                    </a:cubicBezTo>
                    <a:cubicBezTo>
                      <a:pt x="35748" y="7649"/>
                      <a:pt x="29104" y="9872"/>
                      <a:pt x="22255" y="10008"/>
                    </a:cubicBezTo>
                    <a:cubicBezTo>
                      <a:pt x="19771" y="9520"/>
                      <a:pt x="17367" y="8688"/>
                      <a:pt x="15114" y="7536"/>
                    </a:cubicBezTo>
                    <a:cubicBezTo>
                      <a:pt x="10967" y="10065"/>
                      <a:pt x="6479" y="11986"/>
                      <a:pt x="1785" y="13240"/>
                    </a:cubicBezTo>
                    <a:cubicBezTo>
                      <a:pt x="2737" y="14001"/>
                      <a:pt x="4165" y="13335"/>
                      <a:pt x="4451" y="1533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29" name="Freeform 2794">
                <a:extLst>
                  <a:ext uri="{FF2B5EF4-FFF2-40B4-BE49-F238E27FC236}">
                    <a16:creationId xmlns:a16="http://schemas.microsoft.com/office/drawing/2014/main" id="{D65300E0-49D0-69A8-D901-6909113609F5}"/>
                  </a:ext>
                </a:extLst>
              </p:cNvPr>
              <p:cNvSpPr/>
              <p:nvPr/>
            </p:nvSpPr>
            <p:spPr>
              <a:xfrm>
                <a:off x="12925859" y="5083804"/>
                <a:ext cx="426542" cy="269032"/>
              </a:xfrm>
              <a:custGeom>
                <a:avLst/>
                <a:gdLst>
                  <a:gd name="connsiteX0" fmla="*/ 163756 w 180895"/>
                  <a:gd name="connsiteY0" fmla="*/ 80319 h 114096"/>
                  <a:gd name="connsiteX1" fmla="*/ 156044 w 180895"/>
                  <a:gd name="connsiteY1" fmla="*/ 75660 h 114096"/>
                  <a:gd name="connsiteX2" fmla="*/ 156520 w 180895"/>
                  <a:gd name="connsiteY2" fmla="*/ 74899 h 114096"/>
                  <a:gd name="connsiteX3" fmla="*/ 153092 w 180895"/>
                  <a:gd name="connsiteY3" fmla="*/ 52365 h 114096"/>
                  <a:gd name="connsiteX4" fmla="*/ 140430 w 180895"/>
                  <a:gd name="connsiteY4" fmla="*/ 24412 h 114096"/>
                  <a:gd name="connsiteX5" fmla="*/ 127196 w 180895"/>
                  <a:gd name="connsiteY5" fmla="*/ 1783 h 114096"/>
                  <a:gd name="connsiteX6" fmla="*/ 117675 w 180895"/>
                  <a:gd name="connsiteY6" fmla="*/ 6347 h 114096"/>
                  <a:gd name="connsiteX7" fmla="*/ 106440 w 180895"/>
                  <a:gd name="connsiteY7" fmla="*/ 12337 h 114096"/>
                  <a:gd name="connsiteX8" fmla="*/ 96348 w 180895"/>
                  <a:gd name="connsiteY8" fmla="*/ 13478 h 114096"/>
                  <a:gd name="connsiteX9" fmla="*/ 87494 w 180895"/>
                  <a:gd name="connsiteY9" fmla="*/ 15855 h 114096"/>
                  <a:gd name="connsiteX10" fmla="*/ 75593 w 180895"/>
                  <a:gd name="connsiteY10" fmla="*/ 12337 h 114096"/>
                  <a:gd name="connsiteX11" fmla="*/ 55504 w 180895"/>
                  <a:gd name="connsiteY11" fmla="*/ 8724 h 114096"/>
                  <a:gd name="connsiteX12" fmla="*/ 47792 w 180895"/>
                  <a:gd name="connsiteY12" fmla="*/ 9389 h 114096"/>
                  <a:gd name="connsiteX13" fmla="*/ 45888 w 180895"/>
                  <a:gd name="connsiteY13" fmla="*/ 13763 h 114096"/>
                  <a:gd name="connsiteX14" fmla="*/ 32464 w 180895"/>
                  <a:gd name="connsiteY14" fmla="*/ 22225 h 114096"/>
                  <a:gd name="connsiteX15" fmla="*/ 14279 w 180895"/>
                  <a:gd name="connsiteY15" fmla="*/ 52365 h 114096"/>
                  <a:gd name="connsiteX16" fmla="*/ 1807 w 180895"/>
                  <a:gd name="connsiteY16" fmla="*/ 61874 h 114096"/>
                  <a:gd name="connsiteX17" fmla="*/ 8947 w 180895"/>
                  <a:gd name="connsiteY17" fmla="*/ 73473 h 114096"/>
                  <a:gd name="connsiteX18" fmla="*/ 14616 w 180895"/>
                  <a:gd name="connsiteY18" fmla="*/ 80482 h 114096"/>
                  <a:gd name="connsiteX19" fmla="*/ 15612 w 180895"/>
                  <a:gd name="connsiteY19" fmla="*/ 80509 h 114096"/>
                  <a:gd name="connsiteX20" fmla="*/ 18278 w 180895"/>
                  <a:gd name="connsiteY20" fmla="*/ 92965 h 114096"/>
                  <a:gd name="connsiteX21" fmla="*/ 40461 w 180895"/>
                  <a:gd name="connsiteY21" fmla="*/ 99620 h 114096"/>
                  <a:gd name="connsiteX22" fmla="*/ 41699 w 180895"/>
                  <a:gd name="connsiteY22" fmla="*/ 108368 h 114096"/>
                  <a:gd name="connsiteX23" fmla="*/ 53124 w 180895"/>
                  <a:gd name="connsiteY23" fmla="*/ 116069 h 114096"/>
                  <a:gd name="connsiteX24" fmla="*/ 74450 w 180895"/>
                  <a:gd name="connsiteY24" fmla="*/ 118446 h 114096"/>
                  <a:gd name="connsiteX25" fmla="*/ 95777 w 180895"/>
                  <a:gd name="connsiteY25" fmla="*/ 119017 h 114096"/>
                  <a:gd name="connsiteX26" fmla="*/ 109963 w 180895"/>
                  <a:gd name="connsiteY26" fmla="*/ 113122 h 114096"/>
                  <a:gd name="connsiteX27" fmla="*/ 133670 w 180895"/>
                  <a:gd name="connsiteY27" fmla="*/ 108938 h 114096"/>
                  <a:gd name="connsiteX28" fmla="*/ 149665 w 180895"/>
                  <a:gd name="connsiteY28" fmla="*/ 113692 h 114096"/>
                  <a:gd name="connsiteX29" fmla="*/ 161851 w 180895"/>
                  <a:gd name="connsiteY29" fmla="*/ 119492 h 114096"/>
                  <a:gd name="connsiteX30" fmla="*/ 161851 w 180895"/>
                  <a:gd name="connsiteY30" fmla="*/ 108938 h 114096"/>
                  <a:gd name="connsiteX31" fmla="*/ 171944 w 180895"/>
                  <a:gd name="connsiteY31" fmla="*/ 92680 h 114096"/>
                  <a:gd name="connsiteX32" fmla="*/ 182321 w 180895"/>
                  <a:gd name="connsiteY32" fmla="*/ 81745 h 114096"/>
                  <a:gd name="connsiteX33" fmla="*/ 182321 w 180895"/>
                  <a:gd name="connsiteY33" fmla="*/ 80794 h 114096"/>
                  <a:gd name="connsiteX34" fmla="*/ 175276 w 180895"/>
                  <a:gd name="connsiteY34" fmla="*/ 75850 h 114096"/>
                  <a:gd name="connsiteX35" fmla="*/ 163756 w 180895"/>
                  <a:gd name="connsiteY35" fmla="*/ 80319 h 1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0895" h="114096">
                    <a:moveTo>
                      <a:pt x="163756" y="80319"/>
                    </a:moveTo>
                    <a:cubicBezTo>
                      <a:pt x="159567" y="79749"/>
                      <a:pt x="154235" y="78037"/>
                      <a:pt x="156044" y="75660"/>
                    </a:cubicBezTo>
                    <a:lnTo>
                      <a:pt x="156520" y="74899"/>
                    </a:lnTo>
                    <a:cubicBezTo>
                      <a:pt x="151088" y="68692"/>
                      <a:pt x="149751" y="59903"/>
                      <a:pt x="153092" y="52365"/>
                    </a:cubicBezTo>
                    <a:cubicBezTo>
                      <a:pt x="157567" y="47897"/>
                      <a:pt x="145857" y="30687"/>
                      <a:pt x="140430" y="24412"/>
                    </a:cubicBezTo>
                    <a:cubicBezTo>
                      <a:pt x="135510" y="17177"/>
                      <a:pt x="131088" y="9617"/>
                      <a:pt x="127196" y="1783"/>
                    </a:cubicBezTo>
                    <a:cubicBezTo>
                      <a:pt x="123735" y="2616"/>
                      <a:pt x="120490" y="4172"/>
                      <a:pt x="117675" y="6347"/>
                    </a:cubicBezTo>
                    <a:cubicBezTo>
                      <a:pt x="114900" y="9784"/>
                      <a:pt x="110844" y="11946"/>
                      <a:pt x="106440" y="12337"/>
                    </a:cubicBezTo>
                    <a:cubicBezTo>
                      <a:pt x="102918" y="12337"/>
                      <a:pt x="99300" y="10530"/>
                      <a:pt x="96348" y="13478"/>
                    </a:cubicBezTo>
                    <a:cubicBezTo>
                      <a:pt x="93397" y="16425"/>
                      <a:pt x="89303" y="17661"/>
                      <a:pt x="87494" y="15855"/>
                    </a:cubicBezTo>
                    <a:cubicBezTo>
                      <a:pt x="83959" y="13540"/>
                      <a:pt x="79820" y="12317"/>
                      <a:pt x="75593" y="12337"/>
                    </a:cubicBezTo>
                    <a:cubicBezTo>
                      <a:pt x="71499" y="12337"/>
                      <a:pt x="58456" y="8724"/>
                      <a:pt x="55504" y="8724"/>
                    </a:cubicBezTo>
                    <a:cubicBezTo>
                      <a:pt x="52923" y="8808"/>
                      <a:pt x="50349" y="9030"/>
                      <a:pt x="47792" y="9389"/>
                    </a:cubicBezTo>
                    <a:cubicBezTo>
                      <a:pt x="48459" y="10720"/>
                      <a:pt x="47792" y="12242"/>
                      <a:pt x="45888" y="13763"/>
                    </a:cubicBezTo>
                    <a:cubicBezTo>
                      <a:pt x="42270" y="16425"/>
                      <a:pt x="35129" y="20419"/>
                      <a:pt x="32464" y="22225"/>
                    </a:cubicBezTo>
                    <a:cubicBezTo>
                      <a:pt x="29798" y="24032"/>
                      <a:pt x="20467" y="46185"/>
                      <a:pt x="14279" y="52365"/>
                    </a:cubicBezTo>
                    <a:cubicBezTo>
                      <a:pt x="8090" y="58546"/>
                      <a:pt x="2283" y="59497"/>
                      <a:pt x="1807" y="61874"/>
                    </a:cubicBezTo>
                    <a:cubicBezTo>
                      <a:pt x="1331" y="64251"/>
                      <a:pt x="8947" y="69860"/>
                      <a:pt x="8947" y="73473"/>
                    </a:cubicBezTo>
                    <a:cubicBezTo>
                      <a:pt x="8575" y="76972"/>
                      <a:pt x="11113" y="80110"/>
                      <a:pt x="14616" y="80482"/>
                    </a:cubicBezTo>
                    <a:cubicBezTo>
                      <a:pt x="14946" y="80517"/>
                      <a:pt x="15279" y="80526"/>
                      <a:pt x="15612" y="80509"/>
                    </a:cubicBezTo>
                    <a:cubicBezTo>
                      <a:pt x="20467" y="80509"/>
                      <a:pt x="15136" y="92109"/>
                      <a:pt x="18278" y="92965"/>
                    </a:cubicBezTo>
                    <a:cubicBezTo>
                      <a:pt x="21419" y="93820"/>
                      <a:pt x="40461" y="95152"/>
                      <a:pt x="40461" y="99620"/>
                    </a:cubicBezTo>
                    <a:cubicBezTo>
                      <a:pt x="40461" y="104089"/>
                      <a:pt x="42651" y="105991"/>
                      <a:pt x="41699" y="108368"/>
                    </a:cubicBezTo>
                    <a:cubicBezTo>
                      <a:pt x="47030" y="109319"/>
                      <a:pt x="51220" y="116545"/>
                      <a:pt x="53124" y="116069"/>
                    </a:cubicBezTo>
                    <a:cubicBezTo>
                      <a:pt x="55028" y="115594"/>
                      <a:pt x="71499" y="119017"/>
                      <a:pt x="74450" y="118446"/>
                    </a:cubicBezTo>
                    <a:cubicBezTo>
                      <a:pt x="81563" y="118040"/>
                      <a:pt x="88697" y="118231"/>
                      <a:pt x="95777" y="119017"/>
                    </a:cubicBezTo>
                    <a:cubicBezTo>
                      <a:pt x="101148" y="119254"/>
                      <a:pt x="106346" y="117094"/>
                      <a:pt x="109963" y="113122"/>
                    </a:cubicBezTo>
                    <a:cubicBezTo>
                      <a:pt x="117276" y="109414"/>
                      <a:pt x="125527" y="107958"/>
                      <a:pt x="133670" y="108938"/>
                    </a:cubicBezTo>
                    <a:cubicBezTo>
                      <a:pt x="138430" y="109509"/>
                      <a:pt x="147951" y="110745"/>
                      <a:pt x="149665" y="113692"/>
                    </a:cubicBezTo>
                    <a:cubicBezTo>
                      <a:pt x="153308" y="116402"/>
                      <a:pt x="157449" y="118373"/>
                      <a:pt x="161851" y="119492"/>
                    </a:cubicBezTo>
                    <a:cubicBezTo>
                      <a:pt x="162090" y="115978"/>
                      <a:pt x="162090" y="112452"/>
                      <a:pt x="161851" y="108938"/>
                    </a:cubicBezTo>
                    <a:cubicBezTo>
                      <a:pt x="161851" y="102758"/>
                      <a:pt x="165660" y="93250"/>
                      <a:pt x="171944" y="92680"/>
                    </a:cubicBezTo>
                    <a:cubicBezTo>
                      <a:pt x="178227" y="92109"/>
                      <a:pt x="183178" y="92109"/>
                      <a:pt x="182321" y="81745"/>
                    </a:cubicBezTo>
                    <a:cubicBezTo>
                      <a:pt x="182279" y="81430"/>
                      <a:pt x="182279" y="81110"/>
                      <a:pt x="182321" y="80794"/>
                    </a:cubicBezTo>
                    <a:cubicBezTo>
                      <a:pt x="180280" y="78748"/>
                      <a:pt x="177895" y="77075"/>
                      <a:pt x="175276" y="75850"/>
                    </a:cubicBezTo>
                    <a:cubicBezTo>
                      <a:pt x="172610" y="75660"/>
                      <a:pt x="165469" y="80604"/>
                      <a:pt x="163756" y="8031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30" name="Freeform 2795">
                <a:extLst>
                  <a:ext uri="{FF2B5EF4-FFF2-40B4-BE49-F238E27FC236}">
                    <a16:creationId xmlns:a16="http://schemas.microsoft.com/office/drawing/2014/main" id="{96E965D6-F932-4772-B636-9B4ED895DFA9}"/>
                  </a:ext>
                </a:extLst>
              </p:cNvPr>
              <p:cNvSpPr/>
              <p:nvPr/>
            </p:nvSpPr>
            <p:spPr>
              <a:xfrm>
                <a:off x="13221571" y="5075001"/>
                <a:ext cx="134697" cy="179355"/>
              </a:xfrm>
              <a:custGeom>
                <a:avLst/>
                <a:gdLst>
                  <a:gd name="connsiteX0" fmla="*/ 46628 w 57124"/>
                  <a:gd name="connsiteY0" fmla="*/ 21394 h 76064"/>
                  <a:gd name="connsiteX1" fmla="*/ 32347 w 57124"/>
                  <a:gd name="connsiteY1" fmla="*/ 10745 h 76064"/>
                  <a:gd name="connsiteX2" fmla="*/ 16352 w 57124"/>
                  <a:gd name="connsiteY2" fmla="*/ 1807 h 76064"/>
                  <a:gd name="connsiteX3" fmla="*/ 1785 w 57124"/>
                  <a:gd name="connsiteY3" fmla="*/ 5516 h 76064"/>
                  <a:gd name="connsiteX4" fmla="*/ 15019 w 57124"/>
                  <a:gd name="connsiteY4" fmla="*/ 28145 h 76064"/>
                  <a:gd name="connsiteX5" fmla="*/ 27682 w 57124"/>
                  <a:gd name="connsiteY5" fmla="*/ 56098 h 76064"/>
                  <a:gd name="connsiteX6" fmla="*/ 31109 w 57124"/>
                  <a:gd name="connsiteY6" fmla="*/ 78632 h 76064"/>
                  <a:gd name="connsiteX7" fmla="*/ 42439 w 57124"/>
                  <a:gd name="connsiteY7" fmla="*/ 61042 h 76064"/>
                  <a:gd name="connsiteX8" fmla="*/ 50151 w 57124"/>
                  <a:gd name="connsiteY8" fmla="*/ 52105 h 76064"/>
                  <a:gd name="connsiteX9" fmla="*/ 63765 w 57124"/>
                  <a:gd name="connsiteY9" fmla="*/ 54482 h 76064"/>
                  <a:gd name="connsiteX10" fmla="*/ 59005 w 57124"/>
                  <a:gd name="connsiteY10" fmla="*/ 41456 h 76064"/>
                  <a:gd name="connsiteX11" fmla="*/ 46628 w 57124"/>
                  <a:gd name="connsiteY11" fmla="*/ 21394 h 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24" h="76064">
                    <a:moveTo>
                      <a:pt x="46628" y="21394"/>
                    </a:moveTo>
                    <a:cubicBezTo>
                      <a:pt x="44540" y="15230"/>
                      <a:pt x="38858" y="10993"/>
                      <a:pt x="32347" y="10745"/>
                    </a:cubicBezTo>
                    <a:cubicBezTo>
                      <a:pt x="28253" y="10745"/>
                      <a:pt x="21112" y="1237"/>
                      <a:pt x="16352" y="1807"/>
                    </a:cubicBezTo>
                    <a:cubicBezTo>
                      <a:pt x="11421" y="2728"/>
                      <a:pt x="6555" y="3967"/>
                      <a:pt x="1785" y="5516"/>
                    </a:cubicBezTo>
                    <a:cubicBezTo>
                      <a:pt x="5678" y="13349"/>
                      <a:pt x="10099" y="20910"/>
                      <a:pt x="15019" y="28145"/>
                    </a:cubicBezTo>
                    <a:cubicBezTo>
                      <a:pt x="20446" y="34420"/>
                      <a:pt x="32157" y="51630"/>
                      <a:pt x="27682" y="56098"/>
                    </a:cubicBezTo>
                    <a:cubicBezTo>
                      <a:pt x="24341" y="63636"/>
                      <a:pt x="25678" y="72425"/>
                      <a:pt x="31109" y="78632"/>
                    </a:cubicBezTo>
                    <a:cubicBezTo>
                      <a:pt x="35774" y="73390"/>
                      <a:pt x="39596" y="67456"/>
                      <a:pt x="42439" y="61042"/>
                    </a:cubicBezTo>
                    <a:cubicBezTo>
                      <a:pt x="42439" y="57429"/>
                      <a:pt x="43105" y="50393"/>
                      <a:pt x="50151" y="52105"/>
                    </a:cubicBezTo>
                    <a:cubicBezTo>
                      <a:pt x="57196" y="53816"/>
                      <a:pt x="63765" y="56859"/>
                      <a:pt x="63765" y="54482"/>
                    </a:cubicBezTo>
                    <a:cubicBezTo>
                      <a:pt x="63471" y="49772"/>
                      <a:pt x="61818" y="45248"/>
                      <a:pt x="59005" y="41456"/>
                    </a:cubicBezTo>
                    <a:cubicBezTo>
                      <a:pt x="53629" y="35623"/>
                      <a:pt x="49427" y="28812"/>
                      <a:pt x="46628" y="2139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31" name="Freeform 2796">
                <a:extLst>
                  <a:ext uri="{FF2B5EF4-FFF2-40B4-BE49-F238E27FC236}">
                    <a16:creationId xmlns:a16="http://schemas.microsoft.com/office/drawing/2014/main" id="{C1B63FCE-8535-6EB5-6824-A2F5BD0F492D}"/>
                  </a:ext>
                </a:extLst>
              </p:cNvPr>
              <p:cNvSpPr/>
              <p:nvPr/>
            </p:nvSpPr>
            <p:spPr>
              <a:xfrm>
                <a:off x="13008722" y="5334677"/>
                <a:ext cx="291845" cy="156935"/>
              </a:xfrm>
              <a:custGeom>
                <a:avLst/>
                <a:gdLst>
                  <a:gd name="connsiteX0" fmla="*/ 98338 w 123770"/>
                  <a:gd name="connsiteY0" fmla="*/ 2353 h 66556"/>
                  <a:gd name="connsiteX1" fmla="*/ 74632 w 123770"/>
                  <a:gd name="connsiteY1" fmla="*/ 6537 h 66556"/>
                  <a:gd name="connsiteX2" fmla="*/ 60446 w 123770"/>
                  <a:gd name="connsiteY2" fmla="*/ 12432 h 66556"/>
                  <a:gd name="connsiteX3" fmla="*/ 39119 w 123770"/>
                  <a:gd name="connsiteY3" fmla="*/ 11861 h 66556"/>
                  <a:gd name="connsiteX4" fmla="*/ 17792 w 123770"/>
                  <a:gd name="connsiteY4" fmla="*/ 9484 h 66556"/>
                  <a:gd name="connsiteX5" fmla="*/ 6367 w 123770"/>
                  <a:gd name="connsiteY5" fmla="*/ 1783 h 66556"/>
                  <a:gd name="connsiteX6" fmla="*/ 4749 w 123770"/>
                  <a:gd name="connsiteY6" fmla="*/ 3684 h 66556"/>
                  <a:gd name="connsiteX7" fmla="*/ 4403 w 123770"/>
                  <a:gd name="connsiteY7" fmla="*/ 17126 h 66556"/>
                  <a:gd name="connsiteX8" fmla="*/ 4749 w 123770"/>
                  <a:gd name="connsiteY8" fmla="*/ 17471 h 66556"/>
                  <a:gd name="connsiteX9" fmla="*/ 10937 w 123770"/>
                  <a:gd name="connsiteY9" fmla="*/ 30307 h 66556"/>
                  <a:gd name="connsiteX10" fmla="*/ 4272 w 123770"/>
                  <a:gd name="connsiteY10" fmla="*/ 38294 h 66556"/>
                  <a:gd name="connsiteX11" fmla="*/ 4273 w 123770"/>
                  <a:gd name="connsiteY11" fmla="*/ 47802 h 66556"/>
                  <a:gd name="connsiteX12" fmla="*/ 15412 w 123770"/>
                  <a:gd name="connsiteY12" fmla="*/ 60637 h 66556"/>
                  <a:gd name="connsiteX13" fmla="*/ 19315 w 123770"/>
                  <a:gd name="connsiteY13" fmla="*/ 66247 h 66556"/>
                  <a:gd name="connsiteX14" fmla="*/ 46164 w 123770"/>
                  <a:gd name="connsiteY14" fmla="*/ 66247 h 66556"/>
                  <a:gd name="connsiteX15" fmla="*/ 67586 w 123770"/>
                  <a:gd name="connsiteY15" fmla="*/ 69765 h 66556"/>
                  <a:gd name="connsiteX16" fmla="*/ 75298 w 123770"/>
                  <a:gd name="connsiteY16" fmla="*/ 65011 h 66556"/>
                  <a:gd name="connsiteX17" fmla="*/ 84819 w 123770"/>
                  <a:gd name="connsiteY17" fmla="*/ 60447 h 66556"/>
                  <a:gd name="connsiteX18" fmla="*/ 84819 w 123770"/>
                  <a:gd name="connsiteY18" fmla="*/ 54933 h 66556"/>
                  <a:gd name="connsiteX19" fmla="*/ 105288 w 123770"/>
                  <a:gd name="connsiteY19" fmla="*/ 54933 h 66556"/>
                  <a:gd name="connsiteX20" fmla="*/ 113381 w 123770"/>
                  <a:gd name="connsiteY20" fmla="*/ 53411 h 66556"/>
                  <a:gd name="connsiteX21" fmla="*/ 110620 w 123770"/>
                  <a:gd name="connsiteY21" fmla="*/ 48752 h 66556"/>
                  <a:gd name="connsiteX22" fmla="*/ 106431 w 123770"/>
                  <a:gd name="connsiteY22" fmla="*/ 33635 h 66556"/>
                  <a:gd name="connsiteX23" fmla="*/ 122426 w 123770"/>
                  <a:gd name="connsiteY23" fmla="*/ 16520 h 66556"/>
                  <a:gd name="connsiteX24" fmla="*/ 126615 w 123770"/>
                  <a:gd name="connsiteY24" fmla="*/ 12242 h 66556"/>
                  <a:gd name="connsiteX25" fmla="*/ 114429 w 123770"/>
                  <a:gd name="connsiteY25" fmla="*/ 6442 h 66556"/>
                  <a:gd name="connsiteX26" fmla="*/ 98338 w 123770"/>
                  <a:gd name="connsiteY26" fmla="*/ 2353 h 6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3770" h="66556">
                    <a:moveTo>
                      <a:pt x="98338" y="2353"/>
                    </a:moveTo>
                    <a:cubicBezTo>
                      <a:pt x="90196" y="1373"/>
                      <a:pt x="81945" y="2829"/>
                      <a:pt x="74632" y="6537"/>
                    </a:cubicBezTo>
                    <a:cubicBezTo>
                      <a:pt x="71015" y="10509"/>
                      <a:pt x="65817" y="12670"/>
                      <a:pt x="60446" y="12432"/>
                    </a:cubicBezTo>
                    <a:cubicBezTo>
                      <a:pt x="53365" y="11646"/>
                      <a:pt x="46231" y="11455"/>
                      <a:pt x="39119" y="11861"/>
                    </a:cubicBezTo>
                    <a:cubicBezTo>
                      <a:pt x="36167" y="12432"/>
                      <a:pt x="20077" y="8914"/>
                      <a:pt x="17792" y="9484"/>
                    </a:cubicBezTo>
                    <a:cubicBezTo>
                      <a:pt x="15507" y="10055"/>
                      <a:pt x="11699" y="2734"/>
                      <a:pt x="6367" y="1783"/>
                    </a:cubicBezTo>
                    <a:cubicBezTo>
                      <a:pt x="6029" y="2563"/>
                      <a:pt x="5465" y="3225"/>
                      <a:pt x="4749" y="3684"/>
                    </a:cubicBezTo>
                    <a:cubicBezTo>
                      <a:pt x="936" y="7301"/>
                      <a:pt x="782" y="13319"/>
                      <a:pt x="4403" y="17126"/>
                    </a:cubicBezTo>
                    <a:cubicBezTo>
                      <a:pt x="4516" y="17244"/>
                      <a:pt x="4631" y="17359"/>
                      <a:pt x="4749" y="17471"/>
                    </a:cubicBezTo>
                    <a:cubicBezTo>
                      <a:pt x="9128" y="21464"/>
                      <a:pt x="14936" y="30307"/>
                      <a:pt x="10937" y="30307"/>
                    </a:cubicBezTo>
                    <a:cubicBezTo>
                      <a:pt x="7047" y="30963"/>
                      <a:pt x="4217" y="34354"/>
                      <a:pt x="4272" y="38294"/>
                    </a:cubicBezTo>
                    <a:cubicBezTo>
                      <a:pt x="4749" y="40956"/>
                      <a:pt x="2940" y="46756"/>
                      <a:pt x="4273" y="47802"/>
                    </a:cubicBezTo>
                    <a:cubicBezTo>
                      <a:pt x="5605" y="48847"/>
                      <a:pt x="14936" y="57975"/>
                      <a:pt x="15412" y="60637"/>
                    </a:cubicBezTo>
                    <a:cubicBezTo>
                      <a:pt x="15888" y="63300"/>
                      <a:pt x="19601" y="64251"/>
                      <a:pt x="19315" y="66247"/>
                    </a:cubicBezTo>
                    <a:cubicBezTo>
                      <a:pt x="28223" y="65017"/>
                      <a:pt x="37257" y="65017"/>
                      <a:pt x="46164" y="66247"/>
                    </a:cubicBezTo>
                    <a:cubicBezTo>
                      <a:pt x="53150" y="68217"/>
                      <a:pt x="60336" y="69397"/>
                      <a:pt x="67586" y="69765"/>
                    </a:cubicBezTo>
                    <a:cubicBezTo>
                      <a:pt x="72251" y="69765"/>
                      <a:pt x="76440" y="67959"/>
                      <a:pt x="75298" y="65011"/>
                    </a:cubicBezTo>
                    <a:cubicBezTo>
                      <a:pt x="74155" y="62064"/>
                      <a:pt x="80439" y="60828"/>
                      <a:pt x="84819" y="60447"/>
                    </a:cubicBezTo>
                    <a:cubicBezTo>
                      <a:pt x="84057" y="57690"/>
                      <a:pt x="83486" y="55408"/>
                      <a:pt x="84819" y="54933"/>
                    </a:cubicBezTo>
                    <a:cubicBezTo>
                      <a:pt x="91525" y="53150"/>
                      <a:pt x="98582" y="53150"/>
                      <a:pt x="105288" y="54933"/>
                    </a:cubicBezTo>
                    <a:cubicBezTo>
                      <a:pt x="108060" y="55958"/>
                      <a:pt x="111172" y="55373"/>
                      <a:pt x="113381" y="53411"/>
                    </a:cubicBezTo>
                    <a:cubicBezTo>
                      <a:pt x="112620" y="50939"/>
                      <a:pt x="111953" y="48943"/>
                      <a:pt x="110620" y="48752"/>
                    </a:cubicBezTo>
                    <a:cubicBezTo>
                      <a:pt x="107288" y="48182"/>
                      <a:pt x="102337" y="34585"/>
                      <a:pt x="106431" y="33635"/>
                    </a:cubicBezTo>
                    <a:cubicBezTo>
                      <a:pt x="110525" y="32684"/>
                      <a:pt x="115952" y="18517"/>
                      <a:pt x="122426" y="16520"/>
                    </a:cubicBezTo>
                    <a:cubicBezTo>
                      <a:pt x="124531" y="16019"/>
                      <a:pt x="126161" y="14355"/>
                      <a:pt x="126615" y="12242"/>
                    </a:cubicBezTo>
                    <a:cubicBezTo>
                      <a:pt x="122212" y="11122"/>
                      <a:pt x="118072" y="9152"/>
                      <a:pt x="114429" y="6442"/>
                    </a:cubicBezTo>
                    <a:cubicBezTo>
                      <a:pt x="113096" y="4160"/>
                      <a:pt x="103575" y="2924"/>
                      <a:pt x="98338" y="235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32" name="Freeform 2797">
                <a:extLst>
                  <a:ext uri="{FF2B5EF4-FFF2-40B4-BE49-F238E27FC236}">
                    <a16:creationId xmlns:a16="http://schemas.microsoft.com/office/drawing/2014/main" id="{F1A7989A-1771-ABA1-9BB8-F068304C7DC5}"/>
                  </a:ext>
                </a:extLst>
              </p:cNvPr>
              <p:cNvSpPr/>
              <p:nvPr/>
            </p:nvSpPr>
            <p:spPr>
              <a:xfrm>
                <a:off x="12924621" y="5438033"/>
                <a:ext cx="134697" cy="89677"/>
              </a:xfrm>
              <a:custGeom>
                <a:avLst/>
                <a:gdLst>
                  <a:gd name="connsiteX0" fmla="*/ 13281 w 57124"/>
                  <a:gd name="connsiteY0" fmla="*/ 39149 h 38032"/>
                  <a:gd name="connsiteX1" fmla="*/ 13281 w 57124"/>
                  <a:gd name="connsiteY1" fmla="*/ 39149 h 38032"/>
                  <a:gd name="connsiteX2" fmla="*/ 14043 w 57124"/>
                  <a:gd name="connsiteY2" fmla="*/ 39149 h 38032"/>
                  <a:gd name="connsiteX3" fmla="*/ 15471 w 57124"/>
                  <a:gd name="connsiteY3" fmla="*/ 39149 h 38032"/>
                  <a:gd name="connsiteX4" fmla="*/ 21945 w 57124"/>
                  <a:gd name="connsiteY4" fmla="*/ 39149 h 38032"/>
                  <a:gd name="connsiteX5" fmla="*/ 24992 w 57124"/>
                  <a:gd name="connsiteY5" fmla="*/ 39149 h 38032"/>
                  <a:gd name="connsiteX6" fmla="*/ 26991 w 57124"/>
                  <a:gd name="connsiteY6" fmla="*/ 39149 h 38032"/>
                  <a:gd name="connsiteX7" fmla="*/ 36512 w 57124"/>
                  <a:gd name="connsiteY7" fmla="*/ 33349 h 38032"/>
                  <a:gd name="connsiteX8" fmla="*/ 55554 w 57124"/>
                  <a:gd name="connsiteY8" fmla="*/ 24792 h 38032"/>
                  <a:gd name="connsiteX9" fmla="*/ 55554 w 57124"/>
                  <a:gd name="connsiteY9" fmla="*/ 23841 h 38032"/>
                  <a:gd name="connsiteX10" fmla="*/ 51650 w 57124"/>
                  <a:gd name="connsiteY10" fmla="*/ 18232 h 38032"/>
                  <a:gd name="connsiteX11" fmla="*/ 40511 w 57124"/>
                  <a:gd name="connsiteY11" fmla="*/ 5396 h 38032"/>
                  <a:gd name="connsiteX12" fmla="*/ 40035 w 57124"/>
                  <a:gd name="connsiteY12" fmla="*/ 3970 h 38032"/>
                  <a:gd name="connsiteX13" fmla="*/ 40035 w 57124"/>
                  <a:gd name="connsiteY13" fmla="*/ 3970 h 38032"/>
                  <a:gd name="connsiteX14" fmla="*/ 40035 w 57124"/>
                  <a:gd name="connsiteY14" fmla="*/ 1783 h 38032"/>
                  <a:gd name="connsiteX15" fmla="*/ 5474 w 57124"/>
                  <a:gd name="connsiteY15" fmla="*/ 8058 h 38032"/>
                  <a:gd name="connsiteX16" fmla="*/ 4332 w 57124"/>
                  <a:gd name="connsiteY16" fmla="*/ 7202 h 38032"/>
                  <a:gd name="connsiteX17" fmla="*/ 2142 w 57124"/>
                  <a:gd name="connsiteY17" fmla="*/ 28025 h 38032"/>
                  <a:gd name="connsiteX18" fmla="*/ 13281 w 57124"/>
                  <a:gd name="connsiteY18" fmla="*/ 39149 h 3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124" h="38032">
                    <a:moveTo>
                      <a:pt x="13281" y="39149"/>
                    </a:moveTo>
                    <a:lnTo>
                      <a:pt x="13281" y="39149"/>
                    </a:lnTo>
                    <a:lnTo>
                      <a:pt x="14043" y="39149"/>
                    </a:lnTo>
                    <a:lnTo>
                      <a:pt x="15471" y="39149"/>
                    </a:lnTo>
                    <a:cubicBezTo>
                      <a:pt x="17185" y="39149"/>
                      <a:pt x="19565" y="39149"/>
                      <a:pt x="21945" y="39149"/>
                    </a:cubicBezTo>
                    <a:lnTo>
                      <a:pt x="24992" y="39149"/>
                    </a:lnTo>
                    <a:lnTo>
                      <a:pt x="26991" y="39149"/>
                    </a:lnTo>
                    <a:cubicBezTo>
                      <a:pt x="32323" y="37818"/>
                      <a:pt x="33656" y="32018"/>
                      <a:pt x="36512" y="33349"/>
                    </a:cubicBezTo>
                    <a:cubicBezTo>
                      <a:pt x="43573" y="32461"/>
                      <a:pt x="50206" y="29481"/>
                      <a:pt x="55554" y="24792"/>
                    </a:cubicBezTo>
                    <a:cubicBezTo>
                      <a:pt x="55655" y="24484"/>
                      <a:pt x="55655" y="24150"/>
                      <a:pt x="55554" y="23841"/>
                    </a:cubicBezTo>
                    <a:cubicBezTo>
                      <a:pt x="55554" y="21845"/>
                      <a:pt x="52031" y="20609"/>
                      <a:pt x="51650" y="18232"/>
                    </a:cubicBezTo>
                    <a:cubicBezTo>
                      <a:pt x="51270" y="15855"/>
                      <a:pt x="42129" y="6727"/>
                      <a:pt x="40511" y="5396"/>
                    </a:cubicBezTo>
                    <a:cubicBezTo>
                      <a:pt x="40208" y="4981"/>
                      <a:pt x="40041" y="4483"/>
                      <a:pt x="40035" y="3970"/>
                    </a:cubicBezTo>
                    <a:lnTo>
                      <a:pt x="40035" y="3970"/>
                    </a:lnTo>
                    <a:cubicBezTo>
                      <a:pt x="39989" y="3241"/>
                      <a:pt x="39989" y="2511"/>
                      <a:pt x="40035" y="1783"/>
                    </a:cubicBezTo>
                    <a:cubicBezTo>
                      <a:pt x="26134" y="3780"/>
                      <a:pt x="5474" y="8058"/>
                      <a:pt x="5474" y="8058"/>
                    </a:cubicBezTo>
                    <a:lnTo>
                      <a:pt x="4332" y="7202"/>
                    </a:lnTo>
                    <a:cubicBezTo>
                      <a:pt x="2013" y="13884"/>
                      <a:pt x="1263" y="21008"/>
                      <a:pt x="2142" y="28025"/>
                    </a:cubicBezTo>
                    <a:cubicBezTo>
                      <a:pt x="2999" y="31448"/>
                      <a:pt x="7283" y="34681"/>
                      <a:pt x="13281" y="3914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33" name="Freeform 2798">
                <a:extLst>
                  <a:ext uri="{FF2B5EF4-FFF2-40B4-BE49-F238E27FC236}">
                    <a16:creationId xmlns:a16="http://schemas.microsoft.com/office/drawing/2014/main" id="{A4FC91E5-3478-25CF-114A-0591113A8F49}"/>
                  </a:ext>
                </a:extLst>
              </p:cNvPr>
              <p:cNvSpPr/>
              <p:nvPr/>
            </p:nvSpPr>
            <p:spPr>
              <a:xfrm>
                <a:off x="13003586" y="4832383"/>
                <a:ext cx="830633" cy="470806"/>
              </a:xfrm>
              <a:custGeom>
                <a:avLst/>
                <a:gdLst>
                  <a:gd name="connsiteX0" fmla="*/ 320256 w 352270"/>
                  <a:gd name="connsiteY0" fmla="*/ 130564 h 199668"/>
                  <a:gd name="connsiteX1" fmla="*/ 335775 w 352270"/>
                  <a:gd name="connsiteY1" fmla="*/ 119915 h 199668"/>
                  <a:gd name="connsiteX2" fmla="*/ 352246 w 352270"/>
                  <a:gd name="connsiteY2" fmla="*/ 119915 h 199668"/>
                  <a:gd name="connsiteX3" fmla="*/ 355769 w 352270"/>
                  <a:gd name="connsiteY3" fmla="*/ 107935 h 199668"/>
                  <a:gd name="connsiteX4" fmla="*/ 351389 w 352270"/>
                  <a:gd name="connsiteY4" fmla="*/ 100423 h 199668"/>
                  <a:gd name="connsiteX5" fmla="*/ 358435 w 352270"/>
                  <a:gd name="connsiteY5" fmla="*/ 95479 h 199668"/>
                  <a:gd name="connsiteX6" fmla="*/ 353579 w 352270"/>
                  <a:gd name="connsiteY6" fmla="*/ 89774 h 199668"/>
                  <a:gd name="connsiteX7" fmla="*/ 359387 w 352270"/>
                  <a:gd name="connsiteY7" fmla="*/ 81312 h 199668"/>
                  <a:gd name="connsiteX8" fmla="*/ 347772 w 352270"/>
                  <a:gd name="connsiteY8" fmla="*/ 74181 h 199668"/>
                  <a:gd name="connsiteX9" fmla="*/ 330920 w 352270"/>
                  <a:gd name="connsiteY9" fmla="*/ 69807 h 199668"/>
                  <a:gd name="connsiteX10" fmla="*/ 314449 w 352270"/>
                  <a:gd name="connsiteY10" fmla="*/ 67145 h 199668"/>
                  <a:gd name="connsiteX11" fmla="*/ 305594 w 352270"/>
                  <a:gd name="connsiteY11" fmla="*/ 56496 h 199668"/>
                  <a:gd name="connsiteX12" fmla="*/ 294455 w 352270"/>
                  <a:gd name="connsiteY12" fmla="*/ 57352 h 199668"/>
                  <a:gd name="connsiteX13" fmla="*/ 284268 w 352270"/>
                  <a:gd name="connsiteY13" fmla="*/ 58208 h 199668"/>
                  <a:gd name="connsiteX14" fmla="*/ 274747 w 352270"/>
                  <a:gd name="connsiteY14" fmla="*/ 53834 h 199668"/>
                  <a:gd name="connsiteX15" fmla="*/ 267225 w 352270"/>
                  <a:gd name="connsiteY15" fmla="*/ 49746 h 199668"/>
                  <a:gd name="connsiteX16" fmla="*/ 258276 w 352270"/>
                  <a:gd name="connsiteY16" fmla="*/ 34247 h 199668"/>
                  <a:gd name="connsiteX17" fmla="*/ 243614 w 352270"/>
                  <a:gd name="connsiteY17" fmla="*/ 30729 h 199668"/>
                  <a:gd name="connsiteX18" fmla="*/ 239234 w 352270"/>
                  <a:gd name="connsiteY18" fmla="*/ 19605 h 199668"/>
                  <a:gd name="connsiteX19" fmla="*/ 236568 w 352270"/>
                  <a:gd name="connsiteY19" fmla="*/ 4487 h 199668"/>
                  <a:gd name="connsiteX20" fmla="*/ 220097 w 352270"/>
                  <a:gd name="connsiteY20" fmla="*/ 2776 h 199668"/>
                  <a:gd name="connsiteX21" fmla="*/ 206768 w 352270"/>
                  <a:gd name="connsiteY21" fmla="*/ 2776 h 199668"/>
                  <a:gd name="connsiteX22" fmla="*/ 197247 w 352270"/>
                  <a:gd name="connsiteY22" fmla="*/ 7720 h 199668"/>
                  <a:gd name="connsiteX23" fmla="*/ 191725 w 352270"/>
                  <a:gd name="connsiteY23" fmla="*/ 5438 h 199668"/>
                  <a:gd name="connsiteX24" fmla="*/ 178872 w 352270"/>
                  <a:gd name="connsiteY24" fmla="*/ 8005 h 199668"/>
                  <a:gd name="connsiteX25" fmla="*/ 166971 w 352270"/>
                  <a:gd name="connsiteY25" fmla="*/ 21031 h 199668"/>
                  <a:gd name="connsiteX26" fmla="*/ 163448 w 352270"/>
                  <a:gd name="connsiteY26" fmla="*/ 27497 h 199668"/>
                  <a:gd name="connsiteX27" fmla="*/ 145073 w 352270"/>
                  <a:gd name="connsiteY27" fmla="*/ 26356 h 199668"/>
                  <a:gd name="connsiteX28" fmla="*/ 132030 w 352270"/>
                  <a:gd name="connsiteY28" fmla="*/ 22172 h 199668"/>
                  <a:gd name="connsiteX29" fmla="*/ 118986 w 352270"/>
                  <a:gd name="connsiteY29" fmla="*/ 21031 h 199668"/>
                  <a:gd name="connsiteX30" fmla="*/ 105371 w 352270"/>
                  <a:gd name="connsiteY30" fmla="*/ 19225 h 199668"/>
                  <a:gd name="connsiteX31" fmla="*/ 86996 w 352270"/>
                  <a:gd name="connsiteY31" fmla="*/ 16277 h 199668"/>
                  <a:gd name="connsiteX32" fmla="*/ 52626 w 352270"/>
                  <a:gd name="connsiteY32" fmla="*/ 12189 h 199668"/>
                  <a:gd name="connsiteX33" fmla="*/ 39583 w 352270"/>
                  <a:gd name="connsiteY33" fmla="*/ 19795 h 199668"/>
                  <a:gd name="connsiteX34" fmla="*/ 28919 w 352270"/>
                  <a:gd name="connsiteY34" fmla="*/ 22267 h 199668"/>
                  <a:gd name="connsiteX35" fmla="*/ 30538 w 352270"/>
                  <a:gd name="connsiteY35" fmla="*/ 29018 h 199668"/>
                  <a:gd name="connsiteX36" fmla="*/ 38535 w 352270"/>
                  <a:gd name="connsiteY36" fmla="*/ 48034 h 199668"/>
                  <a:gd name="connsiteX37" fmla="*/ 29681 w 352270"/>
                  <a:gd name="connsiteY37" fmla="*/ 55165 h 199668"/>
                  <a:gd name="connsiteX38" fmla="*/ 10639 w 352270"/>
                  <a:gd name="connsiteY38" fmla="*/ 74181 h 199668"/>
                  <a:gd name="connsiteX39" fmla="*/ 10639 w 352270"/>
                  <a:gd name="connsiteY39" fmla="*/ 87873 h 199668"/>
                  <a:gd name="connsiteX40" fmla="*/ 1785 w 352270"/>
                  <a:gd name="connsiteY40" fmla="*/ 102515 h 199668"/>
                  <a:gd name="connsiteX41" fmla="*/ 10639 w 352270"/>
                  <a:gd name="connsiteY41" fmla="*/ 112023 h 199668"/>
                  <a:gd name="connsiteX42" fmla="*/ 13972 w 352270"/>
                  <a:gd name="connsiteY42" fmla="*/ 114305 h 199668"/>
                  <a:gd name="connsiteX43" fmla="*/ 21684 w 352270"/>
                  <a:gd name="connsiteY43" fmla="*/ 113639 h 199668"/>
                  <a:gd name="connsiteX44" fmla="*/ 41772 w 352270"/>
                  <a:gd name="connsiteY44" fmla="*/ 117252 h 199668"/>
                  <a:gd name="connsiteX45" fmla="*/ 53673 w 352270"/>
                  <a:gd name="connsiteY45" fmla="*/ 120770 h 199668"/>
                  <a:gd name="connsiteX46" fmla="*/ 62528 w 352270"/>
                  <a:gd name="connsiteY46" fmla="*/ 118393 h 199668"/>
                  <a:gd name="connsiteX47" fmla="*/ 72620 w 352270"/>
                  <a:gd name="connsiteY47" fmla="*/ 117252 h 199668"/>
                  <a:gd name="connsiteX48" fmla="*/ 83854 w 352270"/>
                  <a:gd name="connsiteY48" fmla="*/ 111262 h 199668"/>
                  <a:gd name="connsiteX49" fmla="*/ 108132 w 352270"/>
                  <a:gd name="connsiteY49" fmla="*/ 102990 h 199668"/>
                  <a:gd name="connsiteX50" fmla="*/ 124127 w 352270"/>
                  <a:gd name="connsiteY50" fmla="*/ 111928 h 199668"/>
                  <a:gd name="connsiteX51" fmla="*/ 138409 w 352270"/>
                  <a:gd name="connsiteY51" fmla="*/ 122577 h 199668"/>
                  <a:gd name="connsiteX52" fmla="*/ 150786 w 352270"/>
                  <a:gd name="connsiteY52" fmla="*/ 142639 h 199668"/>
                  <a:gd name="connsiteX53" fmla="*/ 155546 w 352270"/>
                  <a:gd name="connsiteY53" fmla="*/ 155665 h 199668"/>
                  <a:gd name="connsiteX54" fmla="*/ 141931 w 352270"/>
                  <a:gd name="connsiteY54" fmla="*/ 153288 h 199668"/>
                  <a:gd name="connsiteX55" fmla="*/ 134219 w 352270"/>
                  <a:gd name="connsiteY55" fmla="*/ 162225 h 199668"/>
                  <a:gd name="connsiteX56" fmla="*/ 122414 w 352270"/>
                  <a:gd name="connsiteY56" fmla="*/ 180576 h 199668"/>
                  <a:gd name="connsiteX57" fmla="*/ 130126 w 352270"/>
                  <a:gd name="connsiteY57" fmla="*/ 185235 h 199668"/>
                  <a:gd name="connsiteX58" fmla="*/ 141360 w 352270"/>
                  <a:gd name="connsiteY58" fmla="*/ 180576 h 199668"/>
                  <a:gd name="connsiteX59" fmla="*/ 148405 w 352270"/>
                  <a:gd name="connsiteY59" fmla="*/ 185520 h 199668"/>
                  <a:gd name="connsiteX60" fmla="*/ 157926 w 352270"/>
                  <a:gd name="connsiteY60" fmla="*/ 170497 h 199668"/>
                  <a:gd name="connsiteX61" fmla="*/ 175159 w 352270"/>
                  <a:gd name="connsiteY61" fmla="*/ 150340 h 199668"/>
                  <a:gd name="connsiteX62" fmla="*/ 197343 w 352270"/>
                  <a:gd name="connsiteY62" fmla="*/ 147108 h 199668"/>
                  <a:gd name="connsiteX63" fmla="*/ 199437 w 352270"/>
                  <a:gd name="connsiteY63" fmla="*/ 160134 h 199668"/>
                  <a:gd name="connsiteX64" fmla="*/ 231998 w 352270"/>
                  <a:gd name="connsiteY64" fmla="*/ 164888 h 199668"/>
                  <a:gd name="connsiteX65" fmla="*/ 205340 w 352270"/>
                  <a:gd name="connsiteY65" fmla="*/ 179625 h 199668"/>
                  <a:gd name="connsiteX66" fmla="*/ 225524 w 352270"/>
                  <a:gd name="connsiteY66" fmla="*/ 189133 h 199668"/>
                  <a:gd name="connsiteX67" fmla="*/ 226381 w 352270"/>
                  <a:gd name="connsiteY67" fmla="*/ 204536 h 199668"/>
                  <a:gd name="connsiteX68" fmla="*/ 242662 w 352270"/>
                  <a:gd name="connsiteY68" fmla="*/ 200638 h 199668"/>
                  <a:gd name="connsiteX69" fmla="*/ 261703 w 352270"/>
                  <a:gd name="connsiteY69" fmla="*/ 192366 h 199668"/>
                  <a:gd name="connsiteX70" fmla="*/ 288457 w 352270"/>
                  <a:gd name="connsiteY70" fmla="*/ 188563 h 199668"/>
                  <a:gd name="connsiteX71" fmla="*/ 268273 w 352270"/>
                  <a:gd name="connsiteY71" fmla="*/ 183238 h 199668"/>
                  <a:gd name="connsiteX72" fmla="*/ 251983 w 352270"/>
                  <a:gd name="connsiteY72" fmla="*/ 169996 h 199668"/>
                  <a:gd name="connsiteX73" fmla="*/ 251992 w 352270"/>
                  <a:gd name="connsiteY73" fmla="*/ 166884 h 199668"/>
                  <a:gd name="connsiteX74" fmla="*/ 277127 w 352270"/>
                  <a:gd name="connsiteY74" fmla="*/ 150911 h 199668"/>
                  <a:gd name="connsiteX75" fmla="*/ 302643 w 352270"/>
                  <a:gd name="connsiteY75" fmla="*/ 143209 h 199668"/>
                  <a:gd name="connsiteX76" fmla="*/ 318923 w 352270"/>
                  <a:gd name="connsiteY76" fmla="*/ 138646 h 199668"/>
                  <a:gd name="connsiteX77" fmla="*/ 320256 w 352270"/>
                  <a:gd name="connsiteY77" fmla="*/ 130564 h 19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52270" h="199668">
                    <a:moveTo>
                      <a:pt x="320256" y="130564"/>
                    </a:moveTo>
                    <a:cubicBezTo>
                      <a:pt x="323303" y="130564"/>
                      <a:pt x="332633" y="119915"/>
                      <a:pt x="335775" y="119915"/>
                    </a:cubicBezTo>
                    <a:cubicBezTo>
                      <a:pt x="338917" y="119915"/>
                      <a:pt x="352246" y="122577"/>
                      <a:pt x="352246" y="119915"/>
                    </a:cubicBezTo>
                    <a:cubicBezTo>
                      <a:pt x="352246" y="117252"/>
                      <a:pt x="356721" y="110407"/>
                      <a:pt x="355769" y="107935"/>
                    </a:cubicBezTo>
                    <a:cubicBezTo>
                      <a:pt x="354817" y="105462"/>
                      <a:pt x="350437" y="102610"/>
                      <a:pt x="351389" y="100423"/>
                    </a:cubicBezTo>
                    <a:cubicBezTo>
                      <a:pt x="352341" y="98236"/>
                      <a:pt x="358435" y="98141"/>
                      <a:pt x="358435" y="95479"/>
                    </a:cubicBezTo>
                    <a:cubicBezTo>
                      <a:pt x="358435" y="92817"/>
                      <a:pt x="353579" y="91486"/>
                      <a:pt x="353579" y="89774"/>
                    </a:cubicBezTo>
                    <a:cubicBezTo>
                      <a:pt x="353579" y="88063"/>
                      <a:pt x="359768" y="84830"/>
                      <a:pt x="359387" y="81312"/>
                    </a:cubicBezTo>
                    <a:cubicBezTo>
                      <a:pt x="359006" y="77794"/>
                      <a:pt x="353579" y="77319"/>
                      <a:pt x="347772" y="74181"/>
                    </a:cubicBezTo>
                    <a:cubicBezTo>
                      <a:pt x="341964" y="71043"/>
                      <a:pt x="336251" y="72470"/>
                      <a:pt x="330920" y="69807"/>
                    </a:cubicBezTo>
                    <a:cubicBezTo>
                      <a:pt x="325588" y="67145"/>
                      <a:pt x="314449" y="68857"/>
                      <a:pt x="314449" y="67145"/>
                    </a:cubicBezTo>
                    <a:cubicBezTo>
                      <a:pt x="314449" y="65434"/>
                      <a:pt x="307308" y="59539"/>
                      <a:pt x="305594" y="56496"/>
                    </a:cubicBezTo>
                    <a:cubicBezTo>
                      <a:pt x="303881" y="53454"/>
                      <a:pt x="297978" y="55165"/>
                      <a:pt x="294455" y="57352"/>
                    </a:cubicBezTo>
                    <a:cubicBezTo>
                      <a:pt x="291608" y="59821"/>
                      <a:pt x="287488" y="60167"/>
                      <a:pt x="284268" y="58208"/>
                    </a:cubicBezTo>
                    <a:cubicBezTo>
                      <a:pt x="280650" y="56021"/>
                      <a:pt x="277603" y="52503"/>
                      <a:pt x="274747" y="53834"/>
                    </a:cubicBezTo>
                    <a:cubicBezTo>
                      <a:pt x="271891" y="55165"/>
                      <a:pt x="265893" y="53834"/>
                      <a:pt x="267225" y="49746"/>
                    </a:cubicBezTo>
                    <a:cubicBezTo>
                      <a:pt x="268558" y="45657"/>
                      <a:pt x="261418" y="35578"/>
                      <a:pt x="258276" y="34247"/>
                    </a:cubicBezTo>
                    <a:cubicBezTo>
                      <a:pt x="255134" y="32916"/>
                      <a:pt x="245803" y="35103"/>
                      <a:pt x="243614" y="30729"/>
                    </a:cubicBezTo>
                    <a:cubicBezTo>
                      <a:pt x="241424" y="26356"/>
                      <a:pt x="237425" y="22743"/>
                      <a:pt x="239234" y="19605"/>
                    </a:cubicBezTo>
                    <a:cubicBezTo>
                      <a:pt x="240231" y="14410"/>
                      <a:pt x="239282" y="9030"/>
                      <a:pt x="236568" y="4487"/>
                    </a:cubicBezTo>
                    <a:cubicBezTo>
                      <a:pt x="234283" y="969"/>
                      <a:pt x="223144" y="1445"/>
                      <a:pt x="220097" y="2776"/>
                    </a:cubicBezTo>
                    <a:cubicBezTo>
                      <a:pt x="217051" y="4107"/>
                      <a:pt x="209815" y="1445"/>
                      <a:pt x="206768" y="2776"/>
                    </a:cubicBezTo>
                    <a:cubicBezTo>
                      <a:pt x="203722" y="4107"/>
                      <a:pt x="201817" y="7720"/>
                      <a:pt x="197247" y="7720"/>
                    </a:cubicBezTo>
                    <a:cubicBezTo>
                      <a:pt x="195126" y="8036"/>
                      <a:pt x="193003" y="7159"/>
                      <a:pt x="191725" y="5438"/>
                    </a:cubicBezTo>
                    <a:cubicBezTo>
                      <a:pt x="187582" y="6889"/>
                      <a:pt x="183255" y="7753"/>
                      <a:pt x="178872" y="8005"/>
                    </a:cubicBezTo>
                    <a:cubicBezTo>
                      <a:pt x="178872" y="8005"/>
                      <a:pt x="166971" y="17513"/>
                      <a:pt x="166971" y="21031"/>
                    </a:cubicBezTo>
                    <a:cubicBezTo>
                      <a:pt x="166971" y="24549"/>
                      <a:pt x="166400" y="30539"/>
                      <a:pt x="163448" y="27497"/>
                    </a:cubicBezTo>
                    <a:cubicBezTo>
                      <a:pt x="157700" y="24762"/>
                      <a:pt x="151116" y="24353"/>
                      <a:pt x="145073" y="26356"/>
                    </a:cubicBezTo>
                    <a:cubicBezTo>
                      <a:pt x="142122" y="28162"/>
                      <a:pt x="137362" y="19225"/>
                      <a:pt x="132030" y="22172"/>
                    </a:cubicBezTo>
                    <a:cubicBezTo>
                      <a:pt x="126698" y="25120"/>
                      <a:pt x="119558" y="18084"/>
                      <a:pt x="118986" y="21031"/>
                    </a:cubicBezTo>
                    <a:cubicBezTo>
                      <a:pt x="118415" y="23979"/>
                      <a:pt x="110703" y="21602"/>
                      <a:pt x="105371" y="19225"/>
                    </a:cubicBezTo>
                    <a:cubicBezTo>
                      <a:pt x="100040" y="16848"/>
                      <a:pt x="90519" y="20461"/>
                      <a:pt x="86996" y="16277"/>
                    </a:cubicBezTo>
                    <a:cubicBezTo>
                      <a:pt x="83474" y="12094"/>
                      <a:pt x="60338" y="12189"/>
                      <a:pt x="52626" y="12189"/>
                    </a:cubicBezTo>
                    <a:cubicBezTo>
                      <a:pt x="44914" y="12189"/>
                      <a:pt x="43105" y="16277"/>
                      <a:pt x="39583" y="19795"/>
                    </a:cubicBezTo>
                    <a:cubicBezTo>
                      <a:pt x="36593" y="22203"/>
                      <a:pt x="32665" y="23114"/>
                      <a:pt x="28919" y="22267"/>
                    </a:cubicBezTo>
                    <a:cubicBezTo>
                      <a:pt x="29009" y="24602"/>
                      <a:pt x="29559" y="26896"/>
                      <a:pt x="30538" y="29018"/>
                    </a:cubicBezTo>
                    <a:cubicBezTo>
                      <a:pt x="32347" y="31680"/>
                      <a:pt x="40820" y="44516"/>
                      <a:pt x="38535" y="48034"/>
                    </a:cubicBezTo>
                    <a:cubicBezTo>
                      <a:pt x="36250" y="51552"/>
                      <a:pt x="32347" y="52027"/>
                      <a:pt x="29681" y="55165"/>
                    </a:cubicBezTo>
                    <a:cubicBezTo>
                      <a:pt x="22965" y="61124"/>
                      <a:pt x="16607" y="67474"/>
                      <a:pt x="10639" y="74181"/>
                    </a:cubicBezTo>
                    <a:cubicBezTo>
                      <a:pt x="10163" y="76368"/>
                      <a:pt x="13305" y="86161"/>
                      <a:pt x="10639" y="87873"/>
                    </a:cubicBezTo>
                    <a:cubicBezTo>
                      <a:pt x="6548" y="91968"/>
                      <a:pt x="3510" y="96992"/>
                      <a:pt x="1785" y="102515"/>
                    </a:cubicBezTo>
                    <a:cubicBezTo>
                      <a:pt x="1785" y="106128"/>
                      <a:pt x="6641" y="110977"/>
                      <a:pt x="10639" y="112023"/>
                    </a:cubicBezTo>
                    <a:cubicBezTo>
                      <a:pt x="12003" y="112327"/>
                      <a:pt x="13197" y="113144"/>
                      <a:pt x="13972" y="114305"/>
                    </a:cubicBezTo>
                    <a:cubicBezTo>
                      <a:pt x="16529" y="113945"/>
                      <a:pt x="19103" y="113723"/>
                      <a:pt x="21684" y="113639"/>
                    </a:cubicBezTo>
                    <a:cubicBezTo>
                      <a:pt x="24635" y="113639"/>
                      <a:pt x="37679" y="117252"/>
                      <a:pt x="41772" y="117252"/>
                    </a:cubicBezTo>
                    <a:cubicBezTo>
                      <a:pt x="45999" y="117232"/>
                      <a:pt x="50139" y="118456"/>
                      <a:pt x="53673" y="120770"/>
                    </a:cubicBezTo>
                    <a:cubicBezTo>
                      <a:pt x="55482" y="122577"/>
                      <a:pt x="59576" y="121341"/>
                      <a:pt x="62528" y="118393"/>
                    </a:cubicBezTo>
                    <a:cubicBezTo>
                      <a:pt x="65479" y="115446"/>
                      <a:pt x="69097" y="117252"/>
                      <a:pt x="72620" y="117252"/>
                    </a:cubicBezTo>
                    <a:cubicBezTo>
                      <a:pt x="77024" y="116862"/>
                      <a:pt x="81079" y="114700"/>
                      <a:pt x="83854" y="111262"/>
                    </a:cubicBezTo>
                    <a:cubicBezTo>
                      <a:pt x="91363" y="107025"/>
                      <a:pt x="99596" y="104219"/>
                      <a:pt x="108132" y="102990"/>
                    </a:cubicBezTo>
                    <a:cubicBezTo>
                      <a:pt x="112893" y="102420"/>
                      <a:pt x="120034" y="111928"/>
                      <a:pt x="124127" y="111928"/>
                    </a:cubicBezTo>
                    <a:cubicBezTo>
                      <a:pt x="130639" y="112176"/>
                      <a:pt x="136320" y="116413"/>
                      <a:pt x="138409" y="122577"/>
                    </a:cubicBezTo>
                    <a:cubicBezTo>
                      <a:pt x="141208" y="129995"/>
                      <a:pt x="145410" y="136806"/>
                      <a:pt x="150786" y="142639"/>
                    </a:cubicBezTo>
                    <a:cubicBezTo>
                      <a:pt x="153599" y="146431"/>
                      <a:pt x="155252" y="150955"/>
                      <a:pt x="155546" y="155665"/>
                    </a:cubicBezTo>
                    <a:cubicBezTo>
                      <a:pt x="155546" y="158042"/>
                      <a:pt x="149072" y="155094"/>
                      <a:pt x="141931" y="153288"/>
                    </a:cubicBezTo>
                    <a:cubicBezTo>
                      <a:pt x="134791" y="151481"/>
                      <a:pt x="134219" y="158612"/>
                      <a:pt x="134219" y="162225"/>
                    </a:cubicBezTo>
                    <a:cubicBezTo>
                      <a:pt x="131170" y="168867"/>
                      <a:pt x="127196" y="175045"/>
                      <a:pt x="122414" y="180576"/>
                    </a:cubicBezTo>
                    <a:cubicBezTo>
                      <a:pt x="120605" y="182953"/>
                      <a:pt x="125936" y="184664"/>
                      <a:pt x="130126" y="185235"/>
                    </a:cubicBezTo>
                    <a:cubicBezTo>
                      <a:pt x="131839" y="185235"/>
                      <a:pt x="138980" y="180576"/>
                      <a:pt x="141360" y="180576"/>
                    </a:cubicBezTo>
                    <a:cubicBezTo>
                      <a:pt x="143980" y="181800"/>
                      <a:pt x="146364" y="183474"/>
                      <a:pt x="148405" y="185520"/>
                    </a:cubicBezTo>
                    <a:cubicBezTo>
                      <a:pt x="147739" y="176012"/>
                      <a:pt x="149643" y="176773"/>
                      <a:pt x="157926" y="170497"/>
                    </a:cubicBezTo>
                    <a:cubicBezTo>
                      <a:pt x="166210" y="164222"/>
                      <a:pt x="167447" y="151481"/>
                      <a:pt x="175159" y="150340"/>
                    </a:cubicBezTo>
                    <a:cubicBezTo>
                      <a:pt x="182167" y="147428"/>
                      <a:pt x="189794" y="146317"/>
                      <a:pt x="197343" y="147108"/>
                    </a:cubicBezTo>
                    <a:cubicBezTo>
                      <a:pt x="208577" y="148914"/>
                      <a:pt x="191725" y="155950"/>
                      <a:pt x="199437" y="160134"/>
                    </a:cubicBezTo>
                    <a:cubicBezTo>
                      <a:pt x="207149" y="164317"/>
                      <a:pt x="230856" y="158898"/>
                      <a:pt x="231998" y="164888"/>
                    </a:cubicBezTo>
                    <a:cubicBezTo>
                      <a:pt x="233141" y="170878"/>
                      <a:pt x="204769" y="176678"/>
                      <a:pt x="205340" y="179625"/>
                    </a:cubicBezTo>
                    <a:cubicBezTo>
                      <a:pt x="205911" y="182573"/>
                      <a:pt x="220478" y="185615"/>
                      <a:pt x="225524" y="189133"/>
                    </a:cubicBezTo>
                    <a:cubicBezTo>
                      <a:pt x="230570" y="192651"/>
                      <a:pt x="224001" y="201494"/>
                      <a:pt x="226381" y="204536"/>
                    </a:cubicBezTo>
                    <a:cubicBezTo>
                      <a:pt x="228761" y="207579"/>
                      <a:pt x="236473" y="205107"/>
                      <a:pt x="242662" y="200638"/>
                    </a:cubicBezTo>
                    <a:cubicBezTo>
                      <a:pt x="248850" y="196169"/>
                      <a:pt x="253896" y="197690"/>
                      <a:pt x="261703" y="192366"/>
                    </a:cubicBezTo>
                    <a:cubicBezTo>
                      <a:pt x="269510" y="187041"/>
                      <a:pt x="286362" y="191795"/>
                      <a:pt x="288457" y="188563"/>
                    </a:cubicBezTo>
                    <a:cubicBezTo>
                      <a:pt x="290551" y="185330"/>
                      <a:pt x="283696" y="182002"/>
                      <a:pt x="268273" y="183238"/>
                    </a:cubicBezTo>
                    <a:cubicBezTo>
                      <a:pt x="260113" y="184074"/>
                      <a:pt x="252819" y="178145"/>
                      <a:pt x="251983" y="169996"/>
                    </a:cubicBezTo>
                    <a:cubicBezTo>
                      <a:pt x="251877" y="168961"/>
                      <a:pt x="251880" y="167918"/>
                      <a:pt x="251992" y="166884"/>
                    </a:cubicBezTo>
                    <a:cubicBezTo>
                      <a:pt x="258308" y="158860"/>
                      <a:pt x="267174" y="153226"/>
                      <a:pt x="277127" y="150911"/>
                    </a:cubicBezTo>
                    <a:cubicBezTo>
                      <a:pt x="286037" y="149944"/>
                      <a:pt x="294689" y="147333"/>
                      <a:pt x="302643" y="143209"/>
                    </a:cubicBezTo>
                    <a:cubicBezTo>
                      <a:pt x="307899" y="141137"/>
                      <a:pt x="313355" y="139608"/>
                      <a:pt x="318923" y="138646"/>
                    </a:cubicBezTo>
                    <a:cubicBezTo>
                      <a:pt x="318828" y="135888"/>
                      <a:pt x="317591" y="131039"/>
                      <a:pt x="320256" y="13056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34" name="Freeform 2799">
                <a:extLst>
                  <a:ext uri="{FF2B5EF4-FFF2-40B4-BE49-F238E27FC236}">
                    <a16:creationId xmlns:a16="http://schemas.microsoft.com/office/drawing/2014/main" id="{EB4B3698-F1AE-81E2-F297-C704B1C94952}"/>
                  </a:ext>
                </a:extLst>
              </p:cNvPr>
              <p:cNvSpPr/>
              <p:nvPr/>
            </p:nvSpPr>
            <p:spPr>
              <a:xfrm>
                <a:off x="13052080" y="4582059"/>
                <a:ext cx="448990" cy="313871"/>
              </a:xfrm>
              <a:custGeom>
                <a:avLst/>
                <a:gdLst>
                  <a:gd name="connsiteX0" fmla="*/ 178301 w 190416"/>
                  <a:gd name="connsiteY0" fmla="*/ 68149 h 133112"/>
                  <a:gd name="connsiteX1" fmla="*/ 166781 w 190416"/>
                  <a:gd name="connsiteY1" fmla="*/ 57024 h 133112"/>
                  <a:gd name="connsiteX2" fmla="*/ 157260 w 190416"/>
                  <a:gd name="connsiteY2" fmla="*/ 44569 h 133112"/>
                  <a:gd name="connsiteX3" fmla="*/ 155070 w 190416"/>
                  <a:gd name="connsiteY3" fmla="*/ 30402 h 133112"/>
                  <a:gd name="connsiteX4" fmla="*/ 153261 w 190416"/>
                  <a:gd name="connsiteY4" fmla="*/ 16615 h 133112"/>
                  <a:gd name="connsiteX5" fmla="*/ 134220 w 190416"/>
                  <a:gd name="connsiteY5" fmla="*/ 11291 h 133112"/>
                  <a:gd name="connsiteX6" fmla="*/ 123556 w 190416"/>
                  <a:gd name="connsiteY6" fmla="*/ 11291 h 133112"/>
                  <a:gd name="connsiteX7" fmla="*/ 113750 w 190416"/>
                  <a:gd name="connsiteY7" fmla="*/ 6347 h 133112"/>
                  <a:gd name="connsiteX8" fmla="*/ 102991 w 190416"/>
                  <a:gd name="connsiteY8" fmla="*/ 3209 h 133112"/>
                  <a:gd name="connsiteX9" fmla="*/ 102039 w 190416"/>
                  <a:gd name="connsiteY9" fmla="*/ 1783 h 133112"/>
                  <a:gd name="connsiteX10" fmla="*/ 95756 w 190416"/>
                  <a:gd name="connsiteY10" fmla="*/ 4255 h 133112"/>
                  <a:gd name="connsiteX11" fmla="*/ 88044 w 190416"/>
                  <a:gd name="connsiteY11" fmla="*/ 11386 h 133112"/>
                  <a:gd name="connsiteX12" fmla="*/ 74429 w 190416"/>
                  <a:gd name="connsiteY12" fmla="*/ 13097 h 133112"/>
                  <a:gd name="connsiteX13" fmla="*/ 69097 w 190416"/>
                  <a:gd name="connsiteY13" fmla="*/ 23746 h 133112"/>
                  <a:gd name="connsiteX14" fmla="*/ 66717 w 190416"/>
                  <a:gd name="connsiteY14" fmla="*/ 31448 h 133112"/>
                  <a:gd name="connsiteX15" fmla="*/ 60243 w 190416"/>
                  <a:gd name="connsiteY15" fmla="*/ 36772 h 133112"/>
                  <a:gd name="connsiteX16" fmla="*/ 50151 w 190416"/>
                  <a:gd name="connsiteY16" fmla="*/ 46280 h 133112"/>
                  <a:gd name="connsiteX17" fmla="*/ 47200 w 190416"/>
                  <a:gd name="connsiteY17" fmla="*/ 55788 h 133112"/>
                  <a:gd name="connsiteX18" fmla="*/ 34156 w 190416"/>
                  <a:gd name="connsiteY18" fmla="*/ 59877 h 133112"/>
                  <a:gd name="connsiteX19" fmla="*/ 24064 w 190416"/>
                  <a:gd name="connsiteY19" fmla="*/ 64631 h 133112"/>
                  <a:gd name="connsiteX20" fmla="*/ 9402 w 190416"/>
                  <a:gd name="connsiteY20" fmla="*/ 63585 h 133112"/>
                  <a:gd name="connsiteX21" fmla="*/ 9402 w 190416"/>
                  <a:gd name="connsiteY21" fmla="*/ 65391 h 133112"/>
                  <a:gd name="connsiteX22" fmla="*/ 12449 w 190416"/>
                  <a:gd name="connsiteY22" fmla="*/ 80414 h 133112"/>
                  <a:gd name="connsiteX23" fmla="*/ 13401 w 190416"/>
                  <a:gd name="connsiteY23" fmla="*/ 97719 h 133112"/>
                  <a:gd name="connsiteX24" fmla="*/ 1785 w 190416"/>
                  <a:gd name="connsiteY24" fmla="*/ 107987 h 133112"/>
                  <a:gd name="connsiteX25" fmla="*/ 8450 w 190416"/>
                  <a:gd name="connsiteY25" fmla="*/ 118161 h 133112"/>
                  <a:gd name="connsiteX26" fmla="*/ 8450 w 190416"/>
                  <a:gd name="connsiteY26" fmla="*/ 129190 h 133112"/>
                  <a:gd name="connsiteX27" fmla="*/ 19113 w 190416"/>
                  <a:gd name="connsiteY27" fmla="*/ 126718 h 133112"/>
                  <a:gd name="connsiteX28" fmla="*/ 32157 w 190416"/>
                  <a:gd name="connsiteY28" fmla="*/ 119112 h 133112"/>
                  <a:gd name="connsiteX29" fmla="*/ 66527 w 190416"/>
                  <a:gd name="connsiteY29" fmla="*/ 123200 h 133112"/>
                  <a:gd name="connsiteX30" fmla="*/ 84902 w 190416"/>
                  <a:gd name="connsiteY30" fmla="*/ 126148 h 133112"/>
                  <a:gd name="connsiteX31" fmla="*/ 98517 w 190416"/>
                  <a:gd name="connsiteY31" fmla="*/ 127954 h 133112"/>
                  <a:gd name="connsiteX32" fmla="*/ 111560 w 190416"/>
                  <a:gd name="connsiteY32" fmla="*/ 129095 h 133112"/>
                  <a:gd name="connsiteX33" fmla="*/ 124604 w 190416"/>
                  <a:gd name="connsiteY33" fmla="*/ 133279 h 133112"/>
                  <a:gd name="connsiteX34" fmla="*/ 142979 w 190416"/>
                  <a:gd name="connsiteY34" fmla="*/ 134420 h 133112"/>
                  <a:gd name="connsiteX35" fmla="*/ 146502 w 190416"/>
                  <a:gd name="connsiteY35" fmla="*/ 127954 h 133112"/>
                  <a:gd name="connsiteX36" fmla="*/ 158403 w 190416"/>
                  <a:gd name="connsiteY36" fmla="*/ 114928 h 133112"/>
                  <a:gd name="connsiteX37" fmla="*/ 171256 w 190416"/>
                  <a:gd name="connsiteY37" fmla="*/ 112361 h 133112"/>
                  <a:gd name="connsiteX38" fmla="*/ 168304 w 190416"/>
                  <a:gd name="connsiteY38" fmla="*/ 103994 h 133112"/>
                  <a:gd name="connsiteX39" fmla="*/ 165162 w 190416"/>
                  <a:gd name="connsiteY39" fmla="*/ 84978 h 133112"/>
                  <a:gd name="connsiteX40" fmla="*/ 179444 w 190416"/>
                  <a:gd name="connsiteY40" fmla="*/ 87165 h 133112"/>
                  <a:gd name="connsiteX41" fmla="*/ 189631 w 190416"/>
                  <a:gd name="connsiteY41" fmla="*/ 77657 h 133112"/>
                  <a:gd name="connsiteX42" fmla="*/ 178301 w 190416"/>
                  <a:gd name="connsiteY42" fmla="*/ 68149 h 133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90416" h="133112">
                    <a:moveTo>
                      <a:pt x="178301" y="68149"/>
                    </a:moveTo>
                    <a:cubicBezTo>
                      <a:pt x="174779" y="67198"/>
                      <a:pt x="172589" y="59211"/>
                      <a:pt x="166781" y="57024"/>
                    </a:cubicBezTo>
                    <a:cubicBezTo>
                      <a:pt x="160973" y="54838"/>
                      <a:pt x="162306" y="47516"/>
                      <a:pt x="157260" y="44569"/>
                    </a:cubicBezTo>
                    <a:cubicBezTo>
                      <a:pt x="152214" y="41621"/>
                      <a:pt x="155451" y="35061"/>
                      <a:pt x="155070" y="30402"/>
                    </a:cubicBezTo>
                    <a:cubicBezTo>
                      <a:pt x="154689" y="25743"/>
                      <a:pt x="155927" y="17946"/>
                      <a:pt x="153261" y="16615"/>
                    </a:cubicBezTo>
                    <a:cubicBezTo>
                      <a:pt x="150596" y="15284"/>
                      <a:pt x="139456" y="9104"/>
                      <a:pt x="134220" y="11291"/>
                    </a:cubicBezTo>
                    <a:cubicBezTo>
                      <a:pt x="128983" y="13478"/>
                      <a:pt x="125746" y="15284"/>
                      <a:pt x="123556" y="11291"/>
                    </a:cubicBezTo>
                    <a:cubicBezTo>
                      <a:pt x="122010" y="7404"/>
                      <a:pt x="117800" y="5282"/>
                      <a:pt x="113750" y="6347"/>
                    </a:cubicBezTo>
                    <a:cubicBezTo>
                      <a:pt x="109860" y="7310"/>
                      <a:pt x="105751" y="6112"/>
                      <a:pt x="102991" y="3209"/>
                    </a:cubicBezTo>
                    <a:cubicBezTo>
                      <a:pt x="102599" y="2788"/>
                      <a:pt x="102278" y="2306"/>
                      <a:pt x="102039" y="1783"/>
                    </a:cubicBezTo>
                    <a:cubicBezTo>
                      <a:pt x="99788" y="2136"/>
                      <a:pt x="97643" y="2980"/>
                      <a:pt x="95756" y="4255"/>
                    </a:cubicBezTo>
                    <a:cubicBezTo>
                      <a:pt x="92804" y="6632"/>
                      <a:pt x="92233" y="11386"/>
                      <a:pt x="88044" y="11386"/>
                    </a:cubicBezTo>
                    <a:cubicBezTo>
                      <a:pt x="83855" y="11386"/>
                      <a:pt x="79189" y="9579"/>
                      <a:pt x="74429" y="13097"/>
                    </a:cubicBezTo>
                    <a:cubicBezTo>
                      <a:pt x="70739" y="15319"/>
                      <a:pt x="68663" y="19466"/>
                      <a:pt x="69097" y="23746"/>
                    </a:cubicBezTo>
                    <a:cubicBezTo>
                      <a:pt x="69669" y="26789"/>
                      <a:pt x="70335" y="31448"/>
                      <a:pt x="66717" y="31448"/>
                    </a:cubicBezTo>
                    <a:cubicBezTo>
                      <a:pt x="63099" y="31448"/>
                      <a:pt x="63766" y="35631"/>
                      <a:pt x="60243" y="36772"/>
                    </a:cubicBezTo>
                    <a:cubicBezTo>
                      <a:pt x="55860" y="38651"/>
                      <a:pt x="52284" y="42020"/>
                      <a:pt x="50151" y="46280"/>
                    </a:cubicBezTo>
                    <a:cubicBezTo>
                      <a:pt x="49580" y="49228"/>
                      <a:pt x="49580" y="55788"/>
                      <a:pt x="47200" y="55788"/>
                    </a:cubicBezTo>
                    <a:cubicBezTo>
                      <a:pt x="42533" y="55771"/>
                      <a:pt x="37976" y="57200"/>
                      <a:pt x="34156" y="59877"/>
                    </a:cubicBezTo>
                    <a:cubicBezTo>
                      <a:pt x="32172" y="63470"/>
                      <a:pt x="28103" y="65387"/>
                      <a:pt x="24064" y="64631"/>
                    </a:cubicBezTo>
                    <a:cubicBezTo>
                      <a:pt x="19210" y="63918"/>
                      <a:pt x="14309" y="63568"/>
                      <a:pt x="9402" y="63585"/>
                    </a:cubicBezTo>
                    <a:cubicBezTo>
                      <a:pt x="9543" y="64179"/>
                      <a:pt x="9543" y="64798"/>
                      <a:pt x="9402" y="65391"/>
                    </a:cubicBezTo>
                    <a:cubicBezTo>
                      <a:pt x="7197" y="70545"/>
                      <a:pt x="8409" y="76523"/>
                      <a:pt x="12449" y="80414"/>
                    </a:cubicBezTo>
                    <a:cubicBezTo>
                      <a:pt x="16066" y="83552"/>
                      <a:pt x="17399" y="96007"/>
                      <a:pt x="13401" y="97719"/>
                    </a:cubicBezTo>
                    <a:cubicBezTo>
                      <a:pt x="9402" y="99430"/>
                      <a:pt x="1785" y="104850"/>
                      <a:pt x="1785" y="107987"/>
                    </a:cubicBezTo>
                    <a:cubicBezTo>
                      <a:pt x="1785" y="111125"/>
                      <a:pt x="9783" y="113692"/>
                      <a:pt x="8450" y="118161"/>
                    </a:cubicBezTo>
                    <a:cubicBezTo>
                      <a:pt x="7808" y="121809"/>
                      <a:pt x="7808" y="125542"/>
                      <a:pt x="8450" y="129190"/>
                    </a:cubicBezTo>
                    <a:cubicBezTo>
                      <a:pt x="12196" y="130037"/>
                      <a:pt x="16124" y="129126"/>
                      <a:pt x="19113" y="126718"/>
                    </a:cubicBezTo>
                    <a:cubicBezTo>
                      <a:pt x="22731" y="123200"/>
                      <a:pt x="24445" y="119112"/>
                      <a:pt x="32157" y="119112"/>
                    </a:cubicBezTo>
                    <a:cubicBezTo>
                      <a:pt x="39868" y="119112"/>
                      <a:pt x="63004" y="119112"/>
                      <a:pt x="66527" y="123200"/>
                    </a:cubicBezTo>
                    <a:cubicBezTo>
                      <a:pt x="70050" y="127289"/>
                      <a:pt x="79570" y="123771"/>
                      <a:pt x="84902" y="126148"/>
                    </a:cubicBezTo>
                    <a:cubicBezTo>
                      <a:pt x="90234" y="128525"/>
                      <a:pt x="97945" y="130902"/>
                      <a:pt x="98517" y="127954"/>
                    </a:cubicBezTo>
                    <a:cubicBezTo>
                      <a:pt x="99088" y="125007"/>
                      <a:pt x="106229" y="132043"/>
                      <a:pt x="111560" y="129095"/>
                    </a:cubicBezTo>
                    <a:cubicBezTo>
                      <a:pt x="116892" y="126148"/>
                      <a:pt x="121652" y="135085"/>
                      <a:pt x="124604" y="133279"/>
                    </a:cubicBezTo>
                    <a:cubicBezTo>
                      <a:pt x="130647" y="131276"/>
                      <a:pt x="137231" y="131685"/>
                      <a:pt x="142979" y="134420"/>
                    </a:cubicBezTo>
                    <a:cubicBezTo>
                      <a:pt x="145930" y="137367"/>
                      <a:pt x="146502" y="131472"/>
                      <a:pt x="146502" y="127954"/>
                    </a:cubicBezTo>
                    <a:cubicBezTo>
                      <a:pt x="146502" y="124436"/>
                      <a:pt x="158403" y="114928"/>
                      <a:pt x="158403" y="114928"/>
                    </a:cubicBezTo>
                    <a:cubicBezTo>
                      <a:pt x="162786" y="114676"/>
                      <a:pt x="167112" y="113812"/>
                      <a:pt x="171256" y="112361"/>
                    </a:cubicBezTo>
                    <a:cubicBezTo>
                      <a:pt x="169782" y="109769"/>
                      <a:pt x="168783" y="106936"/>
                      <a:pt x="168304" y="103994"/>
                    </a:cubicBezTo>
                    <a:cubicBezTo>
                      <a:pt x="166115" y="94486"/>
                      <a:pt x="162497" y="88401"/>
                      <a:pt x="165162" y="84978"/>
                    </a:cubicBezTo>
                    <a:cubicBezTo>
                      <a:pt x="167828" y="81555"/>
                      <a:pt x="175445" y="88971"/>
                      <a:pt x="179444" y="87165"/>
                    </a:cubicBezTo>
                    <a:cubicBezTo>
                      <a:pt x="183443" y="85358"/>
                      <a:pt x="190488" y="81840"/>
                      <a:pt x="189631" y="77657"/>
                    </a:cubicBezTo>
                    <a:cubicBezTo>
                      <a:pt x="187293" y="73092"/>
                      <a:pt x="183207" y="69663"/>
                      <a:pt x="178301" y="6814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35" name="Freeform 2800">
                <a:extLst>
                  <a:ext uri="{FF2B5EF4-FFF2-40B4-BE49-F238E27FC236}">
                    <a16:creationId xmlns:a16="http://schemas.microsoft.com/office/drawing/2014/main" id="{D492709C-C616-E58F-F3C1-4217D124923A}"/>
                  </a:ext>
                </a:extLst>
              </p:cNvPr>
              <p:cNvSpPr/>
              <p:nvPr/>
            </p:nvSpPr>
            <p:spPr>
              <a:xfrm>
                <a:off x="12946078" y="4454695"/>
                <a:ext cx="336743" cy="156935"/>
              </a:xfrm>
              <a:custGeom>
                <a:avLst/>
                <a:gdLst>
                  <a:gd name="connsiteX0" fmla="*/ 49405 w 142812"/>
                  <a:gd name="connsiteY0" fmla="*/ 50853 h 66556"/>
                  <a:gd name="connsiteX1" fmla="*/ 74730 w 142812"/>
                  <a:gd name="connsiteY1" fmla="*/ 50853 h 66556"/>
                  <a:gd name="connsiteX2" fmla="*/ 86536 w 142812"/>
                  <a:gd name="connsiteY2" fmla="*/ 55322 h 66556"/>
                  <a:gd name="connsiteX3" fmla="*/ 105578 w 142812"/>
                  <a:gd name="connsiteY3" fmla="*/ 64830 h 66556"/>
                  <a:gd name="connsiteX4" fmla="*/ 115670 w 142812"/>
                  <a:gd name="connsiteY4" fmla="*/ 71390 h 66556"/>
                  <a:gd name="connsiteX5" fmla="*/ 119573 w 142812"/>
                  <a:gd name="connsiteY5" fmla="*/ 67017 h 66556"/>
                  <a:gd name="connsiteX6" fmla="*/ 133188 w 142812"/>
                  <a:gd name="connsiteY6" fmla="*/ 65305 h 66556"/>
                  <a:gd name="connsiteX7" fmla="*/ 140900 w 142812"/>
                  <a:gd name="connsiteY7" fmla="*/ 58174 h 66556"/>
                  <a:gd name="connsiteX8" fmla="*/ 147184 w 142812"/>
                  <a:gd name="connsiteY8" fmla="*/ 55702 h 66556"/>
                  <a:gd name="connsiteX9" fmla="*/ 142899 w 142812"/>
                  <a:gd name="connsiteY9" fmla="*/ 43342 h 66556"/>
                  <a:gd name="connsiteX10" fmla="*/ 136615 w 142812"/>
                  <a:gd name="connsiteY10" fmla="*/ 31837 h 66556"/>
                  <a:gd name="connsiteX11" fmla="*/ 134425 w 142812"/>
                  <a:gd name="connsiteY11" fmla="*/ 20713 h 66556"/>
                  <a:gd name="connsiteX12" fmla="*/ 130998 w 142812"/>
                  <a:gd name="connsiteY12" fmla="*/ 15673 h 66556"/>
                  <a:gd name="connsiteX13" fmla="*/ 111956 w 142812"/>
                  <a:gd name="connsiteY13" fmla="*/ 14437 h 66556"/>
                  <a:gd name="connsiteX14" fmla="*/ 91868 w 142812"/>
                  <a:gd name="connsiteY14" fmla="*/ 2552 h 66556"/>
                  <a:gd name="connsiteX15" fmla="*/ 70256 w 142812"/>
                  <a:gd name="connsiteY15" fmla="*/ 2552 h 66556"/>
                  <a:gd name="connsiteX16" fmla="*/ 68446 w 142812"/>
                  <a:gd name="connsiteY16" fmla="*/ 22424 h 66556"/>
                  <a:gd name="connsiteX17" fmla="*/ 52166 w 142812"/>
                  <a:gd name="connsiteY17" fmla="*/ 30125 h 66556"/>
                  <a:gd name="connsiteX18" fmla="*/ 34362 w 142812"/>
                  <a:gd name="connsiteY18" fmla="*/ 9398 h 66556"/>
                  <a:gd name="connsiteX19" fmla="*/ 15320 w 142812"/>
                  <a:gd name="connsiteY19" fmla="*/ 18240 h 66556"/>
                  <a:gd name="connsiteX20" fmla="*/ 7323 w 142812"/>
                  <a:gd name="connsiteY20" fmla="*/ 34214 h 66556"/>
                  <a:gd name="connsiteX21" fmla="*/ 4276 w 142812"/>
                  <a:gd name="connsiteY21" fmla="*/ 53230 h 66556"/>
                  <a:gd name="connsiteX22" fmla="*/ 4847 w 142812"/>
                  <a:gd name="connsiteY22" fmla="*/ 54276 h 66556"/>
                  <a:gd name="connsiteX23" fmla="*/ 20652 w 142812"/>
                  <a:gd name="connsiteY23" fmla="*/ 50187 h 66556"/>
                  <a:gd name="connsiteX24" fmla="*/ 49405 w 142812"/>
                  <a:gd name="connsiteY24" fmla="*/ 50853 h 6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2812" h="66556">
                    <a:moveTo>
                      <a:pt x="49405" y="50853"/>
                    </a:moveTo>
                    <a:cubicBezTo>
                      <a:pt x="57793" y="52188"/>
                      <a:pt x="66341" y="52188"/>
                      <a:pt x="74730" y="50853"/>
                    </a:cubicBezTo>
                    <a:cubicBezTo>
                      <a:pt x="81966" y="48096"/>
                      <a:pt x="81966" y="56272"/>
                      <a:pt x="86536" y="55322"/>
                    </a:cubicBezTo>
                    <a:cubicBezTo>
                      <a:pt x="91106" y="54371"/>
                      <a:pt x="100151" y="60836"/>
                      <a:pt x="105578" y="64830"/>
                    </a:cubicBezTo>
                    <a:cubicBezTo>
                      <a:pt x="108750" y="67297"/>
                      <a:pt x="112126" y="69492"/>
                      <a:pt x="115670" y="71390"/>
                    </a:cubicBezTo>
                    <a:cubicBezTo>
                      <a:pt x="116667" y="69688"/>
                      <a:pt x="117994" y="68201"/>
                      <a:pt x="119573" y="67017"/>
                    </a:cubicBezTo>
                    <a:cubicBezTo>
                      <a:pt x="124334" y="63499"/>
                      <a:pt x="129094" y="65305"/>
                      <a:pt x="133188" y="65305"/>
                    </a:cubicBezTo>
                    <a:cubicBezTo>
                      <a:pt x="137282" y="65305"/>
                      <a:pt x="137948" y="60551"/>
                      <a:pt x="140900" y="58174"/>
                    </a:cubicBezTo>
                    <a:cubicBezTo>
                      <a:pt x="142787" y="56899"/>
                      <a:pt x="144933" y="56055"/>
                      <a:pt x="147184" y="55702"/>
                    </a:cubicBezTo>
                    <a:cubicBezTo>
                      <a:pt x="145565" y="52374"/>
                      <a:pt x="145470" y="46194"/>
                      <a:pt x="142899" y="43342"/>
                    </a:cubicBezTo>
                    <a:cubicBezTo>
                      <a:pt x="140329" y="40489"/>
                      <a:pt x="135283" y="34975"/>
                      <a:pt x="136615" y="31837"/>
                    </a:cubicBezTo>
                    <a:cubicBezTo>
                      <a:pt x="138269" y="28034"/>
                      <a:pt x="137398" y="23607"/>
                      <a:pt x="134425" y="20713"/>
                    </a:cubicBezTo>
                    <a:cubicBezTo>
                      <a:pt x="132926" y="19305"/>
                      <a:pt x="131756" y="17584"/>
                      <a:pt x="130998" y="15673"/>
                    </a:cubicBezTo>
                    <a:cubicBezTo>
                      <a:pt x="124717" y="14555"/>
                      <a:pt x="118330" y="14140"/>
                      <a:pt x="111956" y="14437"/>
                    </a:cubicBezTo>
                    <a:cubicBezTo>
                      <a:pt x="108434" y="15578"/>
                      <a:pt x="94248" y="4359"/>
                      <a:pt x="91868" y="2552"/>
                    </a:cubicBezTo>
                    <a:cubicBezTo>
                      <a:pt x="84700" y="1526"/>
                      <a:pt x="77423" y="1526"/>
                      <a:pt x="70256" y="2552"/>
                    </a:cubicBezTo>
                    <a:cubicBezTo>
                      <a:pt x="64829" y="8637"/>
                      <a:pt x="68732" y="13106"/>
                      <a:pt x="68446" y="22424"/>
                    </a:cubicBezTo>
                    <a:cubicBezTo>
                      <a:pt x="68161" y="31742"/>
                      <a:pt x="57783" y="30125"/>
                      <a:pt x="52166" y="30125"/>
                    </a:cubicBezTo>
                    <a:cubicBezTo>
                      <a:pt x="46549" y="30125"/>
                      <a:pt x="37313" y="13201"/>
                      <a:pt x="34362" y="9398"/>
                    </a:cubicBezTo>
                    <a:cubicBezTo>
                      <a:pt x="31410" y="5595"/>
                      <a:pt x="21890" y="14152"/>
                      <a:pt x="15320" y="18240"/>
                    </a:cubicBezTo>
                    <a:cubicBezTo>
                      <a:pt x="8751" y="22329"/>
                      <a:pt x="11988" y="30411"/>
                      <a:pt x="7323" y="34214"/>
                    </a:cubicBezTo>
                    <a:cubicBezTo>
                      <a:pt x="1354" y="38704"/>
                      <a:pt x="8" y="47104"/>
                      <a:pt x="4276" y="53230"/>
                    </a:cubicBezTo>
                    <a:lnTo>
                      <a:pt x="4847" y="54276"/>
                    </a:lnTo>
                    <a:cubicBezTo>
                      <a:pt x="10373" y="54243"/>
                      <a:pt x="15805" y="52838"/>
                      <a:pt x="20652" y="50187"/>
                    </a:cubicBezTo>
                    <a:cubicBezTo>
                      <a:pt x="26745" y="46004"/>
                      <a:pt x="44454" y="50853"/>
                      <a:pt x="49405" y="5085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36" name="Freeform 2801">
                <a:extLst>
                  <a:ext uri="{FF2B5EF4-FFF2-40B4-BE49-F238E27FC236}">
                    <a16:creationId xmlns:a16="http://schemas.microsoft.com/office/drawing/2014/main" id="{A6263B14-0617-6740-0142-39DFB9F89D72}"/>
                  </a:ext>
                </a:extLst>
              </p:cNvPr>
              <p:cNvSpPr/>
              <p:nvPr/>
            </p:nvSpPr>
            <p:spPr>
              <a:xfrm>
                <a:off x="12945430" y="4566513"/>
                <a:ext cx="269395" cy="156935"/>
              </a:xfrm>
              <a:custGeom>
                <a:avLst/>
                <a:gdLst>
                  <a:gd name="connsiteX0" fmla="*/ 16167 w 114249"/>
                  <a:gd name="connsiteY0" fmla="*/ 35663 h 66556"/>
                  <a:gd name="connsiteX1" fmla="*/ 28258 w 114249"/>
                  <a:gd name="connsiteY1" fmla="*/ 40132 h 66556"/>
                  <a:gd name="connsiteX2" fmla="*/ 39302 w 114249"/>
                  <a:gd name="connsiteY2" fmla="*/ 46787 h 66556"/>
                  <a:gd name="connsiteX3" fmla="*/ 39302 w 114249"/>
                  <a:gd name="connsiteY3" fmla="*/ 60954 h 66556"/>
                  <a:gd name="connsiteX4" fmla="*/ 55012 w 114249"/>
                  <a:gd name="connsiteY4" fmla="*/ 70462 h 66556"/>
                  <a:gd name="connsiteX5" fmla="*/ 69674 w 114249"/>
                  <a:gd name="connsiteY5" fmla="*/ 71508 h 66556"/>
                  <a:gd name="connsiteX6" fmla="*/ 79766 w 114249"/>
                  <a:gd name="connsiteY6" fmla="*/ 66754 h 66556"/>
                  <a:gd name="connsiteX7" fmla="*/ 92809 w 114249"/>
                  <a:gd name="connsiteY7" fmla="*/ 62666 h 66556"/>
                  <a:gd name="connsiteX8" fmla="*/ 95761 w 114249"/>
                  <a:gd name="connsiteY8" fmla="*/ 53158 h 66556"/>
                  <a:gd name="connsiteX9" fmla="*/ 105853 w 114249"/>
                  <a:gd name="connsiteY9" fmla="*/ 43650 h 66556"/>
                  <a:gd name="connsiteX10" fmla="*/ 112327 w 114249"/>
                  <a:gd name="connsiteY10" fmla="*/ 38325 h 66556"/>
                  <a:gd name="connsiteX11" fmla="*/ 114707 w 114249"/>
                  <a:gd name="connsiteY11" fmla="*/ 30624 h 66556"/>
                  <a:gd name="connsiteX12" fmla="*/ 116136 w 114249"/>
                  <a:gd name="connsiteY12" fmla="*/ 24348 h 66556"/>
                  <a:gd name="connsiteX13" fmla="*/ 106043 w 114249"/>
                  <a:gd name="connsiteY13" fmla="*/ 17788 h 66556"/>
                  <a:gd name="connsiteX14" fmla="*/ 87002 w 114249"/>
                  <a:gd name="connsiteY14" fmla="*/ 8280 h 66556"/>
                  <a:gd name="connsiteX15" fmla="*/ 75196 w 114249"/>
                  <a:gd name="connsiteY15" fmla="*/ 3811 h 66556"/>
                  <a:gd name="connsiteX16" fmla="*/ 49871 w 114249"/>
                  <a:gd name="connsiteY16" fmla="*/ 3811 h 66556"/>
                  <a:gd name="connsiteX17" fmla="*/ 21308 w 114249"/>
                  <a:gd name="connsiteY17" fmla="*/ 3811 h 66556"/>
                  <a:gd name="connsiteX18" fmla="*/ 5504 w 114249"/>
                  <a:gd name="connsiteY18" fmla="*/ 7900 h 66556"/>
                  <a:gd name="connsiteX19" fmla="*/ 3504 w 114249"/>
                  <a:gd name="connsiteY19" fmla="*/ 29673 h 66556"/>
                  <a:gd name="connsiteX20" fmla="*/ 4552 w 114249"/>
                  <a:gd name="connsiteY20" fmla="*/ 35188 h 66556"/>
                  <a:gd name="connsiteX21" fmla="*/ 16167 w 114249"/>
                  <a:gd name="connsiteY21" fmla="*/ 35663 h 6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4249" h="66556">
                    <a:moveTo>
                      <a:pt x="16167" y="35663"/>
                    </a:moveTo>
                    <a:cubicBezTo>
                      <a:pt x="19181" y="39100"/>
                      <a:pt x="23730" y="40781"/>
                      <a:pt x="28258" y="40132"/>
                    </a:cubicBezTo>
                    <a:cubicBezTo>
                      <a:pt x="30829" y="38801"/>
                      <a:pt x="39302" y="43174"/>
                      <a:pt x="39302" y="46787"/>
                    </a:cubicBezTo>
                    <a:cubicBezTo>
                      <a:pt x="39302" y="50400"/>
                      <a:pt x="37113" y="60954"/>
                      <a:pt x="39302" y="60954"/>
                    </a:cubicBezTo>
                    <a:cubicBezTo>
                      <a:pt x="41492" y="60954"/>
                      <a:pt x="54155" y="64948"/>
                      <a:pt x="55012" y="70462"/>
                    </a:cubicBezTo>
                    <a:cubicBezTo>
                      <a:pt x="59918" y="70446"/>
                      <a:pt x="64819" y="70795"/>
                      <a:pt x="69674" y="71508"/>
                    </a:cubicBezTo>
                    <a:cubicBezTo>
                      <a:pt x="73713" y="72265"/>
                      <a:pt x="77782" y="70348"/>
                      <a:pt x="79766" y="66754"/>
                    </a:cubicBezTo>
                    <a:cubicBezTo>
                      <a:pt x="83586" y="64077"/>
                      <a:pt x="88143" y="62649"/>
                      <a:pt x="92809" y="62666"/>
                    </a:cubicBezTo>
                    <a:cubicBezTo>
                      <a:pt x="95190" y="62666"/>
                      <a:pt x="95190" y="56105"/>
                      <a:pt x="95761" y="53158"/>
                    </a:cubicBezTo>
                    <a:cubicBezTo>
                      <a:pt x="97894" y="48897"/>
                      <a:pt x="101470" y="45529"/>
                      <a:pt x="105853" y="43650"/>
                    </a:cubicBezTo>
                    <a:cubicBezTo>
                      <a:pt x="109376" y="42509"/>
                      <a:pt x="108805" y="38325"/>
                      <a:pt x="112327" y="38325"/>
                    </a:cubicBezTo>
                    <a:cubicBezTo>
                      <a:pt x="115850" y="38325"/>
                      <a:pt x="115279" y="33666"/>
                      <a:pt x="114707" y="30624"/>
                    </a:cubicBezTo>
                    <a:cubicBezTo>
                      <a:pt x="114439" y="28430"/>
                      <a:pt x="114944" y="26211"/>
                      <a:pt x="116136" y="24348"/>
                    </a:cubicBezTo>
                    <a:cubicBezTo>
                      <a:pt x="112592" y="22450"/>
                      <a:pt x="109216" y="20255"/>
                      <a:pt x="106043" y="17788"/>
                    </a:cubicBezTo>
                    <a:cubicBezTo>
                      <a:pt x="100617" y="13319"/>
                      <a:pt x="91477" y="6949"/>
                      <a:pt x="87002" y="8280"/>
                    </a:cubicBezTo>
                    <a:cubicBezTo>
                      <a:pt x="82527" y="9611"/>
                      <a:pt x="82432" y="1054"/>
                      <a:pt x="75196" y="3811"/>
                    </a:cubicBezTo>
                    <a:cubicBezTo>
                      <a:pt x="66807" y="5146"/>
                      <a:pt x="58260" y="5146"/>
                      <a:pt x="49871" y="3811"/>
                    </a:cubicBezTo>
                    <a:cubicBezTo>
                      <a:pt x="44444" y="3811"/>
                      <a:pt x="27211" y="-753"/>
                      <a:pt x="21308" y="3811"/>
                    </a:cubicBezTo>
                    <a:cubicBezTo>
                      <a:pt x="16461" y="6462"/>
                      <a:pt x="11030" y="7867"/>
                      <a:pt x="5504" y="7900"/>
                    </a:cubicBezTo>
                    <a:cubicBezTo>
                      <a:pt x="9307" y="14894"/>
                      <a:pt x="8518" y="23486"/>
                      <a:pt x="3504" y="29673"/>
                    </a:cubicBezTo>
                    <a:cubicBezTo>
                      <a:pt x="267" y="33286"/>
                      <a:pt x="2171" y="33761"/>
                      <a:pt x="4552" y="35188"/>
                    </a:cubicBezTo>
                    <a:cubicBezTo>
                      <a:pt x="8741" y="34142"/>
                      <a:pt x="14263" y="33191"/>
                      <a:pt x="16167" y="3566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37" name="Freeform 2802">
                <a:extLst>
                  <a:ext uri="{FF2B5EF4-FFF2-40B4-BE49-F238E27FC236}">
                    <a16:creationId xmlns:a16="http://schemas.microsoft.com/office/drawing/2014/main" id="{4341AAFE-ED62-F9AF-1419-D6C0B2FE807F}"/>
                  </a:ext>
                </a:extLst>
              </p:cNvPr>
              <p:cNvSpPr/>
              <p:nvPr/>
            </p:nvSpPr>
            <p:spPr>
              <a:xfrm>
                <a:off x="12267337" y="5126421"/>
                <a:ext cx="202045" cy="112097"/>
              </a:xfrm>
              <a:custGeom>
                <a:avLst/>
                <a:gdLst>
                  <a:gd name="connsiteX0" fmla="*/ 81338 w 85687"/>
                  <a:gd name="connsiteY0" fmla="*/ 21931 h 47540"/>
                  <a:gd name="connsiteX1" fmla="*/ 71151 w 85687"/>
                  <a:gd name="connsiteY1" fmla="*/ 16606 h 47540"/>
                  <a:gd name="connsiteX2" fmla="*/ 71151 w 85687"/>
                  <a:gd name="connsiteY2" fmla="*/ 8144 h 47540"/>
                  <a:gd name="connsiteX3" fmla="*/ 59631 w 85687"/>
                  <a:gd name="connsiteY3" fmla="*/ 3105 h 47540"/>
                  <a:gd name="connsiteX4" fmla="*/ 46016 w 85687"/>
                  <a:gd name="connsiteY4" fmla="*/ 3675 h 47540"/>
                  <a:gd name="connsiteX5" fmla="*/ 28974 w 85687"/>
                  <a:gd name="connsiteY5" fmla="*/ 4246 h 47540"/>
                  <a:gd name="connsiteX6" fmla="*/ 26308 w 85687"/>
                  <a:gd name="connsiteY6" fmla="*/ 7193 h 47540"/>
                  <a:gd name="connsiteX7" fmla="*/ 16025 w 85687"/>
                  <a:gd name="connsiteY7" fmla="*/ 15655 h 47540"/>
                  <a:gd name="connsiteX8" fmla="*/ 3172 w 85687"/>
                  <a:gd name="connsiteY8" fmla="*/ 31629 h 47540"/>
                  <a:gd name="connsiteX9" fmla="*/ 5838 w 85687"/>
                  <a:gd name="connsiteY9" fmla="*/ 38285 h 47540"/>
                  <a:gd name="connsiteX10" fmla="*/ 14692 w 85687"/>
                  <a:gd name="connsiteY10" fmla="*/ 39235 h 47540"/>
                  <a:gd name="connsiteX11" fmla="*/ 18310 w 85687"/>
                  <a:gd name="connsiteY11" fmla="*/ 48743 h 47540"/>
                  <a:gd name="connsiteX12" fmla="*/ 35448 w 85687"/>
                  <a:gd name="connsiteY12" fmla="*/ 47507 h 47540"/>
                  <a:gd name="connsiteX13" fmla="*/ 45444 w 85687"/>
                  <a:gd name="connsiteY13" fmla="*/ 33340 h 47540"/>
                  <a:gd name="connsiteX14" fmla="*/ 56774 w 85687"/>
                  <a:gd name="connsiteY14" fmla="*/ 46937 h 47540"/>
                  <a:gd name="connsiteX15" fmla="*/ 62106 w 85687"/>
                  <a:gd name="connsiteY15" fmla="*/ 39806 h 47540"/>
                  <a:gd name="connsiteX16" fmla="*/ 69151 w 85687"/>
                  <a:gd name="connsiteY16" fmla="*/ 35717 h 47540"/>
                  <a:gd name="connsiteX17" fmla="*/ 78672 w 85687"/>
                  <a:gd name="connsiteY17" fmla="*/ 33340 h 47540"/>
                  <a:gd name="connsiteX18" fmla="*/ 84575 w 85687"/>
                  <a:gd name="connsiteY18" fmla="*/ 30963 h 47540"/>
                  <a:gd name="connsiteX19" fmla="*/ 87527 w 85687"/>
                  <a:gd name="connsiteY19" fmla="*/ 26209 h 47540"/>
                  <a:gd name="connsiteX20" fmla="*/ 91430 w 85687"/>
                  <a:gd name="connsiteY20" fmla="*/ 22596 h 47540"/>
                  <a:gd name="connsiteX21" fmla="*/ 81338 w 85687"/>
                  <a:gd name="connsiteY21" fmla="*/ 21931 h 4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5687" h="47540">
                    <a:moveTo>
                      <a:pt x="81338" y="21931"/>
                    </a:moveTo>
                    <a:cubicBezTo>
                      <a:pt x="77435" y="23642"/>
                      <a:pt x="71151" y="18318"/>
                      <a:pt x="71151" y="16606"/>
                    </a:cubicBezTo>
                    <a:cubicBezTo>
                      <a:pt x="70764" y="13799"/>
                      <a:pt x="70764" y="10952"/>
                      <a:pt x="71151" y="8144"/>
                    </a:cubicBezTo>
                    <a:cubicBezTo>
                      <a:pt x="67463" y="6136"/>
                      <a:pt x="63609" y="4450"/>
                      <a:pt x="59631" y="3105"/>
                    </a:cubicBezTo>
                    <a:cubicBezTo>
                      <a:pt x="55253" y="1159"/>
                      <a:pt x="50215" y="1370"/>
                      <a:pt x="46016" y="3675"/>
                    </a:cubicBezTo>
                    <a:cubicBezTo>
                      <a:pt x="40425" y="4964"/>
                      <a:pt x="34638" y="5158"/>
                      <a:pt x="28974" y="4246"/>
                    </a:cubicBezTo>
                    <a:cubicBezTo>
                      <a:pt x="28497" y="6052"/>
                      <a:pt x="27736" y="7193"/>
                      <a:pt x="26308" y="7193"/>
                    </a:cubicBezTo>
                    <a:cubicBezTo>
                      <a:pt x="21482" y="7679"/>
                      <a:pt x="17425" y="11018"/>
                      <a:pt x="16025" y="15655"/>
                    </a:cubicBezTo>
                    <a:cubicBezTo>
                      <a:pt x="15168" y="20124"/>
                      <a:pt x="5838" y="23642"/>
                      <a:pt x="3172" y="31629"/>
                    </a:cubicBezTo>
                    <a:cubicBezTo>
                      <a:pt x="506" y="39616"/>
                      <a:pt x="1839" y="43229"/>
                      <a:pt x="5838" y="38285"/>
                    </a:cubicBezTo>
                    <a:cubicBezTo>
                      <a:pt x="9837" y="33340"/>
                      <a:pt x="14692" y="35242"/>
                      <a:pt x="14692" y="39235"/>
                    </a:cubicBezTo>
                    <a:cubicBezTo>
                      <a:pt x="14692" y="43229"/>
                      <a:pt x="20024" y="43609"/>
                      <a:pt x="18310" y="48743"/>
                    </a:cubicBezTo>
                    <a:cubicBezTo>
                      <a:pt x="24404" y="48173"/>
                      <a:pt x="32877" y="47507"/>
                      <a:pt x="35448" y="47507"/>
                    </a:cubicBezTo>
                    <a:cubicBezTo>
                      <a:pt x="39542" y="47507"/>
                      <a:pt x="43731" y="34481"/>
                      <a:pt x="45444" y="33340"/>
                    </a:cubicBezTo>
                    <a:cubicBezTo>
                      <a:pt x="47158" y="32199"/>
                      <a:pt x="52014" y="42848"/>
                      <a:pt x="56774" y="46937"/>
                    </a:cubicBezTo>
                    <a:cubicBezTo>
                      <a:pt x="61535" y="51025"/>
                      <a:pt x="62106" y="43324"/>
                      <a:pt x="62106" y="39806"/>
                    </a:cubicBezTo>
                    <a:cubicBezTo>
                      <a:pt x="62106" y="36288"/>
                      <a:pt x="66200" y="35052"/>
                      <a:pt x="69151" y="35717"/>
                    </a:cubicBezTo>
                    <a:cubicBezTo>
                      <a:pt x="72103" y="36383"/>
                      <a:pt x="78672" y="37429"/>
                      <a:pt x="78672" y="33340"/>
                    </a:cubicBezTo>
                    <a:cubicBezTo>
                      <a:pt x="78672" y="29252"/>
                      <a:pt x="82195" y="30963"/>
                      <a:pt x="84575" y="30963"/>
                    </a:cubicBezTo>
                    <a:cubicBezTo>
                      <a:pt x="86955" y="30963"/>
                      <a:pt x="87527" y="26209"/>
                      <a:pt x="87527" y="26209"/>
                    </a:cubicBezTo>
                    <a:lnTo>
                      <a:pt x="91430" y="22596"/>
                    </a:lnTo>
                    <a:cubicBezTo>
                      <a:pt x="88340" y="20860"/>
                      <a:pt x="84630" y="20616"/>
                      <a:pt x="81338" y="2193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38" name="Freeform 2803">
                <a:extLst>
                  <a:ext uri="{FF2B5EF4-FFF2-40B4-BE49-F238E27FC236}">
                    <a16:creationId xmlns:a16="http://schemas.microsoft.com/office/drawing/2014/main" id="{2BA0799C-5010-B0EB-63BB-74CC8B40F8D3}"/>
                  </a:ext>
                </a:extLst>
              </p:cNvPr>
              <p:cNvSpPr/>
              <p:nvPr/>
            </p:nvSpPr>
            <p:spPr>
              <a:xfrm>
                <a:off x="12261096" y="4675738"/>
                <a:ext cx="426542" cy="470806"/>
              </a:xfrm>
              <a:custGeom>
                <a:avLst/>
                <a:gdLst>
                  <a:gd name="connsiteX0" fmla="*/ 24385 w 180895"/>
                  <a:gd name="connsiteY0" fmla="*/ 53996 h 199668"/>
                  <a:gd name="connsiteX1" fmla="*/ 14293 w 180895"/>
                  <a:gd name="connsiteY1" fmla="*/ 63504 h 199668"/>
                  <a:gd name="connsiteX2" fmla="*/ 20767 w 180895"/>
                  <a:gd name="connsiteY2" fmla="*/ 74153 h 199668"/>
                  <a:gd name="connsiteX3" fmla="*/ 16673 w 180895"/>
                  <a:gd name="connsiteY3" fmla="*/ 80714 h 199668"/>
                  <a:gd name="connsiteX4" fmla="*/ 5344 w 180895"/>
                  <a:gd name="connsiteY4" fmla="*/ 86038 h 199668"/>
                  <a:gd name="connsiteX5" fmla="*/ 4201 w 180895"/>
                  <a:gd name="connsiteY5" fmla="*/ 95546 h 199668"/>
                  <a:gd name="connsiteX6" fmla="*/ 1821 w 180895"/>
                  <a:gd name="connsiteY6" fmla="*/ 111520 h 199668"/>
                  <a:gd name="connsiteX7" fmla="*/ 7153 w 180895"/>
                  <a:gd name="connsiteY7" fmla="*/ 123880 h 199668"/>
                  <a:gd name="connsiteX8" fmla="*/ 3059 w 180895"/>
                  <a:gd name="connsiteY8" fmla="*/ 131582 h 199668"/>
                  <a:gd name="connsiteX9" fmla="*/ 9342 w 180895"/>
                  <a:gd name="connsiteY9" fmla="*/ 148221 h 199668"/>
                  <a:gd name="connsiteX10" fmla="*/ 13817 w 180895"/>
                  <a:gd name="connsiteY10" fmla="*/ 150503 h 199668"/>
                  <a:gd name="connsiteX11" fmla="*/ 26670 w 180895"/>
                  <a:gd name="connsiteY11" fmla="*/ 156778 h 199668"/>
                  <a:gd name="connsiteX12" fmla="*/ 37333 w 180895"/>
                  <a:gd name="connsiteY12" fmla="*/ 160296 h 199668"/>
                  <a:gd name="connsiteX13" fmla="*/ 41332 w 180895"/>
                  <a:gd name="connsiteY13" fmla="*/ 166952 h 199668"/>
                  <a:gd name="connsiteX14" fmla="*/ 33335 w 180895"/>
                  <a:gd name="connsiteY14" fmla="*/ 183401 h 199668"/>
                  <a:gd name="connsiteX15" fmla="*/ 31621 w 180895"/>
                  <a:gd name="connsiteY15" fmla="*/ 195476 h 199668"/>
                  <a:gd name="connsiteX16" fmla="*/ 48663 w 180895"/>
                  <a:gd name="connsiteY16" fmla="*/ 194905 h 199668"/>
                  <a:gd name="connsiteX17" fmla="*/ 62278 w 180895"/>
                  <a:gd name="connsiteY17" fmla="*/ 194335 h 199668"/>
                  <a:gd name="connsiteX18" fmla="*/ 73798 w 180895"/>
                  <a:gd name="connsiteY18" fmla="*/ 199374 h 199668"/>
                  <a:gd name="connsiteX19" fmla="*/ 75988 w 180895"/>
                  <a:gd name="connsiteY19" fmla="*/ 197092 h 199668"/>
                  <a:gd name="connsiteX20" fmla="*/ 87603 w 180895"/>
                  <a:gd name="connsiteY20" fmla="*/ 200230 h 199668"/>
                  <a:gd name="connsiteX21" fmla="*/ 99600 w 180895"/>
                  <a:gd name="connsiteY21" fmla="*/ 198423 h 199668"/>
                  <a:gd name="connsiteX22" fmla="*/ 111120 w 180895"/>
                  <a:gd name="connsiteY22" fmla="*/ 197568 h 199668"/>
                  <a:gd name="connsiteX23" fmla="*/ 131589 w 180895"/>
                  <a:gd name="connsiteY23" fmla="*/ 193574 h 199668"/>
                  <a:gd name="connsiteX24" fmla="*/ 139587 w 180895"/>
                  <a:gd name="connsiteY24" fmla="*/ 187774 h 199668"/>
                  <a:gd name="connsiteX25" fmla="*/ 147585 w 180895"/>
                  <a:gd name="connsiteY25" fmla="*/ 175414 h 199668"/>
                  <a:gd name="connsiteX26" fmla="*/ 158724 w 180895"/>
                  <a:gd name="connsiteY26" fmla="*/ 166476 h 199668"/>
                  <a:gd name="connsiteX27" fmla="*/ 137778 w 180895"/>
                  <a:gd name="connsiteY27" fmla="*/ 150978 h 199668"/>
                  <a:gd name="connsiteX28" fmla="*/ 131113 w 180895"/>
                  <a:gd name="connsiteY28" fmla="*/ 134149 h 199668"/>
                  <a:gd name="connsiteX29" fmla="*/ 129781 w 180895"/>
                  <a:gd name="connsiteY29" fmla="*/ 123500 h 199668"/>
                  <a:gd name="connsiteX30" fmla="*/ 150727 w 180895"/>
                  <a:gd name="connsiteY30" fmla="*/ 115513 h 199668"/>
                  <a:gd name="connsiteX31" fmla="*/ 167102 w 180895"/>
                  <a:gd name="connsiteY31" fmla="*/ 107907 h 199668"/>
                  <a:gd name="connsiteX32" fmla="*/ 177765 w 180895"/>
                  <a:gd name="connsiteY32" fmla="*/ 107907 h 199668"/>
                  <a:gd name="connsiteX33" fmla="*/ 178241 w 180895"/>
                  <a:gd name="connsiteY33" fmla="*/ 96877 h 199668"/>
                  <a:gd name="connsiteX34" fmla="*/ 173100 w 180895"/>
                  <a:gd name="connsiteY34" fmla="*/ 80714 h 199668"/>
                  <a:gd name="connsiteX35" fmla="*/ 170434 w 180895"/>
                  <a:gd name="connsiteY35" fmla="*/ 70065 h 199668"/>
                  <a:gd name="connsiteX36" fmla="*/ 165960 w 180895"/>
                  <a:gd name="connsiteY36" fmla="*/ 60557 h 199668"/>
                  <a:gd name="connsiteX37" fmla="*/ 164627 w 180895"/>
                  <a:gd name="connsiteY37" fmla="*/ 52570 h 199668"/>
                  <a:gd name="connsiteX38" fmla="*/ 165103 w 180895"/>
                  <a:gd name="connsiteY38" fmla="*/ 31748 h 199668"/>
                  <a:gd name="connsiteX39" fmla="*/ 165103 w 180895"/>
                  <a:gd name="connsiteY39" fmla="*/ 29275 h 199668"/>
                  <a:gd name="connsiteX40" fmla="*/ 163389 w 180895"/>
                  <a:gd name="connsiteY40" fmla="*/ 26803 h 199668"/>
                  <a:gd name="connsiteX41" fmla="*/ 151583 w 180895"/>
                  <a:gd name="connsiteY41" fmla="*/ 20338 h 199668"/>
                  <a:gd name="connsiteX42" fmla="*/ 153297 w 180895"/>
                  <a:gd name="connsiteY42" fmla="*/ 8833 h 199668"/>
                  <a:gd name="connsiteX43" fmla="*/ 135588 w 180895"/>
                  <a:gd name="connsiteY43" fmla="*/ 13492 h 199668"/>
                  <a:gd name="connsiteX44" fmla="*/ 113024 w 180895"/>
                  <a:gd name="connsiteY44" fmla="*/ 26518 h 199668"/>
                  <a:gd name="connsiteX45" fmla="*/ 102646 w 180895"/>
                  <a:gd name="connsiteY45" fmla="*/ 18817 h 199668"/>
                  <a:gd name="connsiteX46" fmla="*/ 95506 w 180895"/>
                  <a:gd name="connsiteY46" fmla="*/ 15299 h 199668"/>
                  <a:gd name="connsiteX47" fmla="*/ 80748 w 180895"/>
                  <a:gd name="connsiteY47" fmla="*/ 8168 h 199668"/>
                  <a:gd name="connsiteX48" fmla="*/ 79606 w 180895"/>
                  <a:gd name="connsiteY48" fmla="*/ 3604 h 199668"/>
                  <a:gd name="connsiteX49" fmla="*/ 72180 w 180895"/>
                  <a:gd name="connsiteY49" fmla="*/ 3604 h 199668"/>
                  <a:gd name="connsiteX50" fmla="*/ 53899 w 180895"/>
                  <a:gd name="connsiteY50" fmla="*/ 1797 h 199668"/>
                  <a:gd name="connsiteX51" fmla="*/ 57327 w 180895"/>
                  <a:gd name="connsiteY51" fmla="*/ 11305 h 199668"/>
                  <a:gd name="connsiteX52" fmla="*/ 62659 w 180895"/>
                  <a:gd name="connsiteY52" fmla="*/ 28420 h 199668"/>
                  <a:gd name="connsiteX53" fmla="*/ 54090 w 180895"/>
                  <a:gd name="connsiteY53" fmla="*/ 36406 h 199668"/>
                  <a:gd name="connsiteX54" fmla="*/ 39238 w 180895"/>
                  <a:gd name="connsiteY54" fmla="*/ 34315 h 199668"/>
                  <a:gd name="connsiteX55" fmla="*/ 24195 w 180895"/>
                  <a:gd name="connsiteY55" fmla="*/ 36692 h 199668"/>
                  <a:gd name="connsiteX56" fmla="*/ 23528 w 180895"/>
                  <a:gd name="connsiteY56" fmla="*/ 40875 h 199668"/>
                  <a:gd name="connsiteX57" fmla="*/ 24385 w 180895"/>
                  <a:gd name="connsiteY57" fmla="*/ 53996 h 19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80895" h="199668">
                    <a:moveTo>
                      <a:pt x="24385" y="53996"/>
                    </a:moveTo>
                    <a:cubicBezTo>
                      <a:pt x="19625" y="61127"/>
                      <a:pt x="13055" y="61698"/>
                      <a:pt x="14293" y="63504"/>
                    </a:cubicBezTo>
                    <a:cubicBezTo>
                      <a:pt x="15531" y="65311"/>
                      <a:pt x="22576" y="71206"/>
                      <a:pt x="20767" y="74153"/>
                    </a:cubicBezTo>
                    <a:cubicBezTo>
                      <a:pt x="18958" y="77101"/>
                      <a:pt x="16673" y="75389"/>
                      <a:pt x="16673" y="80714"/>
                    </a:cubicBezTo>
                    <a:cubicBezTo>
                      <a:pt x="16673" y="86038"/>
                      <a:pt x="8295" y="86038"/>
                      <a:pt x="5344" y="86038"/>
                    </a:cubicBezTo>
                    <a:cubicBezTo>
                      <a:pt x="2392" y="86038"/>
                      <a:pt x="6010" y="91363"/>
                      <a:pt x="4201" y="95546"/>
                    </a:cubicBezTo>
                    <a:cubicBezTo>
                      <a:pt x="2842" y="100771"/>
                      <a:pt x="2044" y="106126"/>
                      <a:pt x="1821" y="111520"/>
                    </a:cubicBezTo>
                    <a:cubicBezTo>
                      <a:pt x="1250" y="115038"/>
                      <a:pt x="7724" y="121028"/>
                      <a:pt x="7153" y="123880"/>
                    </a:cubicBezTo>
                    <a:cubicBezTo>
                      <a:pt x="6581" y="126733"/>
                      <a:pt x="1821" y="129205"/>
                      <a:pt x="3059" y="131582"/>
                    </a:cubicBezTo>
                    <a:cubicBezTo>
                      <a:pt x="6766" y="136379"/>
                      <a:pt x="8954" y="142173"/>
                      <a:pt x="9342" y="148221"/>
                    </a:cubicBezTo>
                    <a:cubicBezTo>
                      <a:pt x="11023" y="148534"/>
                      <a:pt x="12577" y="149327"/>
                      <a:pt x="13817" y="150503"/>
                    </a:cubicBezTo>
                    <a:cubicBezTo>
                      <a:pt x="16844" y="154534"/>
                      <a:pt x="21626" y="156869"/>
                      <a:pt x="26670" y="156778"/>
                    </a:cubicBezTo>
                    <a:cubicBezTo>
                      <a:pt x="32478" y="156778"/>
                      <a:pt x="34668" y="160771"/>
                      <a:pt x="37333" y="160296"/>
                    </a:cubicBezTo>
                    <a:cubicBezTo>
                      <a:pt x="39999" y="159821"/>
                      <a:pt x="46854" y="162103"/>
                      <a:pt x="41332" y="166952"/>
                    </a:cubicBezTo>
                    <a:cubicBezTo>
                      <a:pt x="36792" y="171310"/>
                      <a:pt x="33956" y="177142"/>
                      <a:pt x="33335" y="183401"/>
                    </a:cubicBezTo>
                    <a:cubicBezTo>
                      <a:pt x="32478" y="187109"/>
                      <a:pt x="32573" y="192338"/>
                      <a:pt x="31621" y="195476"/>
                    </a:cubicBezTo>
                    <a:cubicBezTo>
                      <a:pt x="37285" y="196388"/>
                      <a:pt x="43073" y="196194"/>
                      <a:pt x="48663" y="194905"/>
                    </a:cubicBezTo>
                    <a:cubicBezTo>
                      <a:pt x="52863" y="192600"/>
                      <a:pt x="57900" y="192389"/>
                      <a:pt x="62278" y="194335"/>
                    </a:cubicBezTo>
                    <a:cubicBezTo>
                      <a:pt x="66256" y="195680"/>
                      <a:pt x="70111" y="197366"/>
                      <a:pt x="73798" y="199374"/>
                    </a:cubicBezTo>
                    <a:cubicBezTo>
                      <a:pt x="74024" y="198254"/>
                      <a:pt x="74877" y="197365"/>
                      <a:pt x="75988" y="197092"/>
                    </a:cubicBezTo>
                    <a:cubicBezTo>
                      <a:pt x="80082" y="197092"/>
                      <a:pt x="84937" y="204698"/>
                      <a:pt x="87603" y="200230"/>
                    </a:cubicBezTo>
                    <a:cubicBezTo>
                      <a:pt x="90269" y="195761"/>
                      <a:pt x="96458" y="196712"/>
                      <a:pt x="99600" y="198423"/>
                    </a:cubicBezTo>
                    <a:cubicBezTo>
                      <a:pt x="103194" y="200763"/>
                      <a:pt x="107911" y="200412"/>
                      <a:pt x="111120" y="197568"/>
                    </a:cubicBezTo>
                    <a:cubicBezTo>
                      <a:pt x="117299" y="193976"/>
                      <a:pt x="124511" y="192569"/>
                      <a:pt x="131589" y="193574"/>
                    </a:cubicBezTo>
                    <a:cubicBezTo>
                      <a:pt x="134731" y="194905"/>
                      <a:pt x="142729" y="198423"/>
                      <a:pt x="139587" y="187774"/>
                    </a:cubicBezTo>
                    <a:cubicBezTo>
                      <a:pt x="136445" y="177125"/>
                      <a:pt x="146252" y="179407"/>
                      <a:pt x="147585" y="175414"/>
                    </a:cubicBezTo>
                    <a:cubicBezTo>
                      <a:pt x="148917" y="171420"/>
                      <a:pt x="160438" y="169614"/>
                      <a:pt x="158724" y="166476"/>
                    </a:cubicBezTo>
                    <a:cubicBezTo>
                      <a:pt x="152206" y="160712"/>
                      <a:pt x="145198" y="155526"/>
                      <a:pt x="137778" y="150978"/>
                    </a:cubicBezTo>
                    <a:cubicBezTo>
                      <a:pt x="133398" y="147840"/>
                      <a:pt x="133398" y="138142"/>
                      <a:pt x="131113" y="134149"/>
                    </a:cubicBezTo>
                    <a:cubicBezTo>
                      <a:pt x="128829" y="130156"/>
                      <a:pt x="124068" y="124641"/>
                      <a:pt x="129781" y="123500"/>
                    </a:cubicBezTo>
                    <a:cubicBezTo>
                      <a:pt x="137247" y="122336"/>
                      <a:pt x="144384" y="119615"/>
                      <a:pt x="150727" y="115513"/>
                    </a:cubicBezTo>
                    <a:cubicBezTo>
                      <a:pt x="155582" y="111044"/>
                      <a:pt x="164436" y="110569"/>
                      <a:pt x="167102" y="107907"/>
                    </a:cubicBezTo>
                    <a:cubicBezTo>
                      <a:pt x="169768" y="105245"/>
                      <a:pt x="176052" y="110189"/>
                      <a:pt x="177765" y="107907"/>
                    </a:cubicBezTo>
                    <a:cubicBezTo>
                      <a:pt x="180264" y="104708"/>
                      <a:pt x="180455" y="100279"/>
                      <a:pt x="178241" y="96877"/>
                    </a:cubicBezTo>
                    <a:cubicBezTo>
                      <a:pt x="174828" y="92184"/>
                      <a:pt x="173024" y="86514"/>
                      <a:pt x="173100" y="80714"/>
                    </a:cubicBezTo>
                    <a:cubicBezTo>
                      <a:pt x="173100" y="73203"/>
                      <a:pt x="170434" y="73583"/>
                      <a:pt x="170434" y="70065"/>
                    </a:cubicBezTo>
                    <a:cubicBezTo>
                      <a:pt x="170580" y="66357"/>
                      <a:pt x="168911" y="62811"/>
                      <a:pt x="165960" y="60557"/>
                    </a:cubicBezTo>
                    <a:cubicBezTo>
                      <a:pt x="162913" y="58750"/>
                      <a:pt x="161485" y="57419"/>
                      <a:pt x="164627" y="52570"/>
                    </a:cubicBezTo>
                    <a:cubicBezTo>
                      <a:pt x="167006" y="45858"/>
                      <a:pt x="167172" y="38561"/>
                      <a:pt x="165103" y="31748"/>
                    </a:cubicBezTo>
                    <a:cubicBezTo>
                      <a:pt x="164859" y="30941"/>
                      <a:pt x="164859" y="30081"/>
                      <a:pt x="165103" y="29275"/>
                    </a:cubicBezTo>
                    <a:cubicBezTo>
                      <a:pt x="164148" y="28796"/>
                      <a:pt x="163502" y="27865"/>
                      <a:pt x="163389" y="26803"/>
                    </a:cubicBezTo>
                    <a:cubicBezTo>
                      <a:pt x="162532" y="22144"/>
                      <a:pt x="159295" y="20338"/>
                      <a:pt x="151583" y="20338"/>
                    </a:cubicBezTo>
                    <a:cubicBezTo>
                      <a:pt x="143871" y="20338"/>
                      <a:pt x="156249" y="12636"/>
                      <a:pt x="153297" y="8833"/>
                    </a:cubicBezTo>
                    <a:cubicBezTo>
                      <a:pt x="150345" y="5030"/>
                      <a:pt x="142634" y="15869"/>
                      <a:pt x="135588" y="13492"/>
                    </a:cubicBezTo>
                    <a:cubicBezTo>
                      <a:pt x="128543" y="11115"/>
                      <a:pt x="119308" y="21859"/>
                      <a:pt x="113024" y="26518"/>
                    </a:cubicBezTo>
                    <a:cubicBezTo>
                      <a:pt x="106740" y="31177"/>
                      <a:pt x="97886" y="25662"/>
                      <a:pt x="102646" y="18817"/>
                    </a:cubicBezTo>
                    <a:cubicBezTo>
                      <a:pt x="107407" y="11971"/>
                      <a:pt x="102646" y="12636"/>
                      <a:pt x="95506" y="15299"/>
                    </a:cubicBezTo>
                    <a:cubicBezTo>
                      <a:pt x="88365" y="17961"/>
                      <a:pt x="79891" y="14728"/>
                      <a:pt x="80748" y="8168"/>
                    </a:cubicBezTo>
                    <a:cubicBezTo>
                      <a:pt x="80895" y="6561"/>
                      <a:pt x="80493" y="4952"/>
                      <a:pt x="79606" y="3604"/>
                    </a:cubicBezTo>
                    <a:cubicBezTo>
                      <a:pt x="77148" y="4024"/>
                      <a:pt x="74637" y="4024"/>
                      <a:pt x="72180" y="3604"/>
                    </a:cubicBezTo>
                    <a:cubicBezTo>
                      <a:pt x="66179" y="2285"/>
                      <a:pt x="60043" y="1679"/>
                      <a:pt x="53899" y="1797"/>
                    </a:cubicBezTo>
                    <a:cubicBezTo>
                      <a:pt x="56185" y="5220"/>
                      <a:pt x="58755" y="8643"/>
                      <a:pt x="57327" y="11305"/>
                    </a:cubicBezTo>
                    <a:cubicBezTo>
                      <a:pt x="54661" y="16345"/>
                      <a:pt x="58850" y="20813"/>
                      <a:pt x="62659" y="28420"/>
                    </a:cubicBezTo>
                    <a:cubicBezTo>
                      <a:pt x="66467" y="36026"/>
                      <a:pt x="54376" y="31652"/>
                      <a:pt x="54090" y="36406"/>
                    </a:cubicBezTo>
                    <a:cubicBezTo>
                      <a:pt x="53804" y="41160"/>
                      <a:pt x="42856" y="36406"/>
                      <a:pt x="39238" y="34315"/>
                    </a:cubicBezTo>
                    <a:cubicBezTo>
                      <a:pt x="35620" y="32223"/>
                      <a:pt x="23814" y="33744"/>
                      <a:pt x="24195" y="36692"/>
                    </a:cubicBezTo>
                    <a:cubicBezTo>
                      <a:pt x="24290" y="38119"/>
                      <a:pt x="24062" y="39549"/>
                      <a:pt x="23528" y="40875"/>
                    </a:cubicBezTo>
                    <a:cubicBezTo>
                      <a:pt x="25367" y="45008"/>
                      <a:pt x="25671" y="49660"/>
                      <a:pt x="24385" y="5399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39" name="Freeform 2804">
                <a:extLst>
                  <a:ext uri="{FF2B5EF4-FFF2-40B4-BE49-F238E27FC236}">
                    <a16:creationId xmlns:a16="http://schemas.microsoft.com/office/drawing/2014/main" id="{08E76195-15C0-82C7-3875-82EBFE3612F6}"/>
                  </a:ext>
                </a:extLst>
              </p:cNvPr>
              <p:cNvSpPr/>
              <p:nvPr/>
            </p:nvSpPr>
            <p:spPr>
              <a:xfrm>
                <a:off x="12949931" y="3534401"/>
                <a:ext cx="493890" cy="784679"/>
              </a:xfrm>
              <a:custGeom>
                <a:avLst/>
                <a:gdLst>
                  <a:gd name="connsiteX0" fmla="*/ 180776 w 209457"/>
                  <a:gd name="connsiteY0" fmla="*/ 280652 h 332780"/>
                  <a:gd name="connsiteX1" fmla="*/ 210386 w 209457"/>
                  <a:gd name="connsiteY1" fmla="*/ 252128 h 332780"/>
                  <a:gd name="connsiteX2" fmla="*/ 205055 w 209457"/>
                  <a:gd name="connsiteY2" fmla="*/ 236155 h 332780"/>
                  <a:gd name="connsiteX3" fmla="*/ 179634 w 209457"/>
                  <a:gd name="connsiteY3" fmla="*/ 216568 h 332780"/>
                  <a:gd name="connsiteX4" fmla="*/ 192011 w 209457"/>
                  <a:gd name="connsiteY4" fmla="*/ 205349 h 332780"/>
                  <a:gd name="connsiteX5" fmla="*/ 181348 w 209457"/>
                  <a:gd name="connsiteY5" fmla="*/ 194700 h 332780"/>
                  <a:gd name="connsiteX6" fmla="*/ 184299 w 209457"/>
                  <a:gd name="connsiteY6" fmla="*/ 184621 h 332780"/>
                  <a:gd name="connsiteX7" fmla="*/ 174207 w 209457"/>
                  <a:gd name="connsiteY7" fmla="*/ 178156 h 332780"/>
                  <a:gd name="connsiteX8" fmla="*/ 178967 w 209457"/>
                  <a:gd name="connsiteY8" fmla="*/ 172261 h 332780"/>
                  <a:gd name="connsiteX9" fmla="*/ 176016 w 209457"/>
                  <a:gd name="connsiteY9" fmla="*/ 156858 h 332780"/>
                  <a:gd name="connsiteX10" fmla="*/ 182585 w 209457"/>
                  <a:gd name="connsiteY10" fmla="*/ 144973 h 332780"/>
                  <a:gd name="connsiteX11" fmla="*/ 163544 w 209457"/>
                  <a:gd name="connsiteY11" fmla="*/ 114832 h 332780"/>
                  <a:gd name="connsiteX12" fmla="*/ 169542 w 209457"/>
                  <a:gd name="connsiteY12" fmla="*/ 103042 h 332780"/>
                  <a:gd name="connsiteX13" fmla="*/ 181919 w 209457"/>
                  <a:gd name="connsiteY13" fmla="*/ 88210 h 332780"/>
                  <a:gd name="connsiteX14" fmla="*/ 167733 w 209457"/>
                  <a:gd name="connsiteY14" fmla="*/ 73377 h 332780"/>
                  <a:gd name="connsiteX15" fmla="*/ 155261 w 209457"/>
                  <a:gd name="connsiteY15" fmla="*/ 66246 h 332780"/>
                  <a:gd name="connsiteX16" fmla="*/ 152309 w 209457"/>
                  <a:gd name="connsiteY16" fmla="*/ 55027 h 332780"/>
                  <a:gd name="connsiteX17" fmla="*/ 155261 w 209457"/>
                  <a:gd name="connsiteY17" fmla="*/ 44378 h 332780"/>
                  <a:gd name="connsiteX18" fmla="*/ 162973 w 209457"/>
                  <a:gd name="connsiteY18" fmla="*/ 38483 h 332780"/>
                  <a:gd name="connsiteX19" fmla="*/ 167447 w 209457"/>
                  <a:gd name="connsiteY19" fmla="*/ 31162 h 332780"/>
                  <a:gd name="connsiteX20" fmla="*/ 167447 w 209457"/>
                  <a:gd name="connsiteY20" fmla="*/ 20037 h 332780"/>
                  <a:gd name="connsiteX21" fmla="*/ 146502 w 209457"/>
                  <a:gd name="connsiteY21" fmla="*/ 5775 h 332780"/>
                  <a:gd name="connsiteX22" fmla="*/ 130316 w 209457"/>
                  <a:gd name="connsiteY22" fmla="*/ 5775 h 332780"/>
                  <a:gd name="connsiteX23" fmla="*/ 110322 w 209457"/>
                  <a:gd name="connsiteY23" fmla="*/ 10529 h 332780"/>
                  <a:gd name="connsiteX24" fmla="*/ 97945 w 209457"/>
                  <a:gd name="connsiteY24" fmla="*/ 23840 h 332780"/>
                  <a:gd name="connsiteX25" fmla="*/ 94137 w 209457"/>
                  <a:gd name="connsiteY25" fmla="*/ 40955 h 332780"/>
                  <a:gd name="connsiteX26" fmla="*/ 85568 w 209457"/>
                  <a:gd name="connsiteY26" fmla="*/ 52365 h 332780"/>
                  <a:gd name="connsiteX27" fmla="*/ 74143 w 209457"/>
                  <a:gd name="connsiteY27" fmla="*/ 49512 h 332780"/>
                  <a:gd name="connsiteX28" fmla="*/ 58910 w 209457"/>
                  <a:gd name="connsiteY28" fmla="*/ 48561 h 332780"/>
                  <a:gd name="connsiteX29" fmla="*/ 37012 w 209457"/>
                  <a:gd name="connsiteY29" fmla="*/ 47611 h 332780"/>
                  <a:gd name="connsiteX30" fmla="*/ 15114 w 209457"/>
                  <a:gd name="connsiteY30" fmla="*/ 31447 h 332780"/>
                  <a:gd name="connsiteX31" fmla="*/ 1785 w 209457"/>
                  <a:gd name="connsiteY31" fmla="*/ 40955 h 332780"/>
                  <a:gd name="connsiteX32" fmla="*/ 23683 w 209457"/>
                  <a:gd name="connsiteY32" fmla="*/ 56833 h 332780"/>
                  <a:gd name="connsiteX33" fmla="*/ 52245 w 209457"/>
                  <a:gd name="connsiteY33" fmla="*/ 73948 h 332780"/>
                  <a:gd name="connsiteX34" fmla="*/ 53198 w 209457"/>
                  <a:gd name="connsiteY34" fmla="*/ 92964 h 332780"/>
                  <a:gd name="connsiteX35" fmla="*/ 57958 w 209457"/>
                  <a:gd name="connsiteY35" fmla="*/ 111029 h 332780"/>
                  <a:gd name="connsiteX36" fmla="*/ 57006 w 209457"/>
                  <a:gd name="connsiteY36" fmla="*/ 128143 h 332780"/>
                  <a:gd name="connsiteX37" fmla="*/ 60814 w 209457"/>
                  <a:gd name="connsiteY37" fmla="*/ 138602 h 332780"/>
                  <a:gd name="connsiteX38" fmla="*/ 63575 w 209457"/>
                  <a:gd name="connsiteY38" fmla="*/ 148110 h 332780"/>
                  <a:gd name="connsiteX39" fmla="*/ 79761 w 209457"/>
                  <a:gd name="connsiteY39" fmla="*/ 154671 h 332780"/>
                  <a:gd name="connsiteX40" fmla="*/ 86901 w 209457"/>
                  <a:gd name="connsiteY40" fmla="*/ 170074 h 332780"/>
                  <a:gd name="connsiteX41" fmla="*/ 83283 w 209457"/>
                  <a:gd name="connsiteY41" fmla="*/ 177205 h 332780"/>
                  <a:gd name="connsiteX42" fmla="*/ 72334 w 209457"/>
                  <a:gd name="connsiteY42" fmla="*/ 186047 h 332780"/>
                  <a:gd name="connsiteX43" fmla="*/ 52341 w 209457"/>
                  <a:gd name="connsiteY43" fmla="*/ 206965 h 332780"/>
                  <a:gd name="connsiteX44" fmla="*/ 40535 w 209457"/>
                  <a:gd name="connsiteY44" fmla="*/ 216473 h 332780"/>
                  <a:gd name="connsiteX45" fmla="*/ 29872 w 209457"/>
                  <a:gd name="connsiteY45" fmla="*/ 227407 h 332780"/>
                  <a:gd name="connsiteX46" fmla="*/ 15876 w 209457"/>
                  <a:gd name="connsiteY46" fmla="*/ 234253 h 332780"/>
                  <a:gd name="connsiteX47" fmla="*/ 7021 w 209457"/>
                  <a:gd name="connsiteY47" fmla="*/ 246899 h 332780"/>
                  <a:gd name="connsiteX48" fmla="*/ 7593 w 209457"/>
                  <a:gd name="connsiteY48" fmla="*/ 258498 h 332780"/>
                  <a:gd name="connsiteX49" fmla="*/ 9687 w 209457"/>
                  <a:gd name="connsiteY49" fmla="*/ 272380 h 332780"/>
                  <a:gd name="connsiteX50" fmla="*/ 13210 w 209457"/>
                  <a:gd name="connsiteY50" fmla="*/ 294914 h 332780"/>
                  <a:gd name="connsiteX51" fmla="*/ 7878 w 209457"/>
                  <a:gd name="connsiteY51" fmla="*/ 315642 h 332780"/>
                  <a:gd name="connsiteX52" fmla="*/ 26920 w 209457"/>
                  <a:gd name="connsiteY52" fmla="*/ 322963 h 332780"/>
                  <a:gd name="connsiteX53" fmla="*/ 39012 w 209457"/>
                  <a:gd name="connsiteY53" fmla="*/ 329523 h 332780"/>
                  <a:gd name="connsiteX54" fmla="*/ 60909 w 209457"/>
                  <a:gd name="connsiteY54" fmla="*/ 334277 h 332780"/>
                  <a:gd name="connsiteX55" fmla="*/ 123176 w 209457"/>
                  <a:gd name="connsiteY55" fmla="*/ 320015 h 332780"/>
                  <a:gd name="connsiteX56" fmla="*/ 141170 w 209457"/>
                  <a:gd name="connsiteY56" fmla="*/ 318019 h 332780"/>
                  <a:gd name="connsiteX57" fmla="*/ 150691 w 209457"/>
                  <a:gd name="connsiteY57" fmla="*/ 305848 h 332780"/>
                  <a:gd name="connsiteX58" fmla="*/ 180776 w 209457"/>
                  <a:gd name="connsiteY58" fmla="*/ 280652 h 33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09457" h="332780">
                    <a:moveTo>
                      <a:pt x="180776" y="280652"/>
                    </a:moveTo>
                    <a:cubicBezTo>
                      <a:pt x="185537" y="270003"/>
                      <a:pt x="206864" y="261636"/>
                      <a:pt x="210386" y="252128"/>
                    </a:cubicBezTo>
                    <a:cubicBezTo>
                      <a:pt x="212195" y="247374"/>
                      <a:pt x="212766" y="244997"/>
                      <a:pt x="205055" y="236155"/>
                    </a:cubicBezTo>
                    <a:cubicBezTo>
                      <a:pt x="197343" y="227312"/>
                      <a:pt x="180205" y="221322"/>
                      <a:pt x="179634" y="216568"/>
                    </a:cubicBezTo>
                    <a:cubicBezTo>
                      <a:pt x="179063" y="211814"/>
                      <a:pt x="192677" y="211244"/>
                      <a:pt x="192011" y="205349"/>
                    </a:cubicBezTo>
                    <a:cubicBezTo>
                      <a:pt x="191345" y="199454"/>
                      <a:pt x="184299" y="199454"/>
                      <a:pt x="181348" y="194700"/>
                    </a:cubicBezTo>
                    <a:cubicBezTo>
                      <a:pt x="178396" y="189946"/>
                      <a:pt x="184966" y="186998"/>
                      <a:pt x="184299" y="184621"/>
                    </a:cubicBezTo>
                    <a:cubicBezTo>
                      <a:pt x="183633" y="182244"/>
                      <a:pt x="174778" y="181103"/>
                      <a:pt x="174207" y="178156"/>
                    </a:cubicBezTo>
                    <a:cubicBezTo>
                      <a:pt x="173636" y="175208"/>
                      <a:pt x="180205" y="175779"/>
                      <a:pt x="178967" y="172261"/>
                    </a:cubicBezTo>
                    <a:cubicBezTo>
                      <a:pt x="177730" y="168743"/>
                      <a:pt x="171922" y="162182"/>
                      <a:pt x="176016" y="156858"/>
                    </a:cubicBezTo>
                    <a:cubicBezTo>
                      <a:pt x="180110" y="151533"/>
                      <a:pt x="189059" y="156858"/>
                      <a:pt x="182585" y="144973"/>
                    </a:cubicBezTo>
                    <a:cubicBezTo>
                      <a:pt x="176111" y="133088"/>
                      <a:pt x="165924" y="118350"/>
                      <a:pt x="163544" y="114832"/>
                    </a:cubicBezTo>
                    <a:cubicBezTo>
                      <a:pt x="161164" y="111314"/>
                      <a:pt x="165924" y="105324"/>
                      <a:pt x="169542" y="103042"/>
                    </a:cubicBezTo>
                    <a:cubicBezTo>
                      <a:pt x="173160" y="100760"/>
                      <a:pt x="181919" y="91728"/>
                      <a:pt x="181919" y="88210"/>
                    </a:cubicBezTo>
                    <a:cubicBezTo>
                      <a:pt x="181919" y="84692"/>
                      <a:pt x="170684" y="75184"/>
                      <a:pt x="167733" y="73377"/>
                    </a:cubicBezTo>
                    <a:cubicBezTo>
                      <a:pt x="164781" y="71571"/>
                      <a:pt x="158212" y="72236"/>
                      <a:pt x="155261" y="66246"/>
                    </a:cubicBezTo>
                    <a:cubicBezTo>
                      <a:pt x="152309" y="60256"/>
                      <a:pt x="149358" y="58640"/>
                      <a:pt x="152309" y="55027"/>
                    </a:cubicBezTo>
                    <a:cubicBezTo>
                      <a:pt x="154639" y="51994"/>
                      <a:pt x="155697" y="48175"/>
                      <a:pt x="155261" y="44378"/>
                    </a:cubicBezTo>
                    <a:cubicBezTo>
                      <a:pt x="155261" y="40860"/>
                      <a:pt x="161830" y="43807"/>
                      <a:pt x="162973" y="38483"/>
                    </a:cubicBezTo>
                    <a:cubicBezTo>
                      <a:pt x="163781" y="35686"/>
                      <a:pt x="165326" y="33158"/>
                      <a:pt x="167447" y="31162"/>
                    </a:cubicBezTo>
                    <a:cubicBezTo>
                      <a:pt x="167687" y="27457"/>
                      <a:pt x="167687" y="23742"/>
                      <a:pt x="167447" y="20037"/>
                    </a:cubicBezTo>
                    <a:cubicBezTo>
                      <a:pt x="166495" y="14332"/>
                      <a:pt x="150310" y="12431"/>
                      <a:pt x="146502" y="5775"/>
                    </a:cubicBezTo>
                    <a:cubicBezTo>
                      <a:pt x="142693" y="-880"/>
                      <a:pt x="133172" y="1972"/>
                      <a:pt x="130316" y="5775"/>
                    </a:cubicBezTo>
                    <a:cubicBezTo>
                      <a:pt x="127460" y="9578"/>
                      <a:pt x="110322" y="4824"/>
                      <a:pt x="110322" y="10529"/>
                    </a:cubicBezTo>
                    <a:cubicBezTo>
                      <a:pt x="110322" y="16234"/>
                      <a:pt x="97945" y="17185"/>
                      <a:pt x="97945" y="23840"/>
                    </a:cubicBezTo>
                    <a:cubicBezTo>
                      <a:pt x="97945" y="30496"/>
                      <a:pt x="103658" y="41906"/>
                      <a:pt x="94137" y="40955"/>
                    </a:cubicBezTo>
                    <a:cubicBezTo>
                      <a:pt x="84616" y="40004"/>
                      <a:pt x="91281" y="44758"/>
                      <a:pt x="85568" y="52365"/>
                    </a:cubicBezTo>
                    <a:cubicBezTo>
                      <a:pt x="79856" y="59971"/>
                      <a:pt x="79856" y="47611"/>
                      <a:pt x="74143" y="49512"/>
                    </a:cubicBezTo>
                    <a:cubicBezTo>
                      <a:pt x="68431" y="51414"/>
                      <a:pt x="61766" y="43807"/>
                      <a:pt x="58910" y="48561"/>
                    </a:cubicBezTo>
                    <a:cubicBezTo>
                      <a:pt x="56054" y="53315"/>
                      <a:pt x="46533" y="49512"/>
                      <a:pt x="37012" y="47611"/>
                    </a:cubicBezTo>
                    <a:cubicBezTo>
                      <a:pt x="27491" y="45709"/>
                      <a:pt x="22731" y="32398"/>
                      <a:pt x="15114" y="31447"/>
                    </a:cubicBezTo>
                    <a:cubicBezTo>
                      <a:pt x="9112" y="31504"/>
                      <a:pt x="3786" y="35303"/>
                      <a:pt x="1785" y="40955"/>
                    </a:cubicBezTo>
                    <a:cubicBezTo>
                      <a:pt x="8583" y="46905"/>
                      <a:pt x="15913" y="52220"/>
                      <a:pt x="23683" y="56833"/>
                    </a:cubicBezTo>
                    <a:cubicBezTo>
                      <a:pt x="34156" y="61587"/>
                      <a:pt x="53198" y="67292"/>
                      <a:pt x="52245" y="73948"/>
                    </a:cubicBezTo>
                    <a:cubicBezTo>
                      <a:pt x="51294" y="80603"/>
                      <a:pt x="48437" y="90111"/>
                      <a:pt x="53198" y="92964"/>
                    </a:cubicBezTo>
                    <a:cubicBezTo>
                      <a:pt x="57958" y="95816"/>
                      <a:pt x="52245" y="108177"/>
                      <a:pt x="57958" y="111029"/>
                    </a:cubicBezTo>
                    <a:cubicBezTo>
                      <a:pt x="63670" y="113881"/>
                      <a:pt x="61766" y="128143"/>
                      <a:pt x="57006" y="128143"/>
                    </a:cubicBezTo>
                    <a:cubicBezTo>
                      <a:pt x="52245" y="128143"/>
                      <a:pt x="57958" y="135750"/>
                      <a:pt x="60814" y="138602"/>
                    </a:cubicBezTo>
                    <a:cubicBezTo>
                      <a:pt x="62539" y="141482"/>
                      <a:pt x="63490" y="144756"/>
                      <a:pt x="63575" y="148110"/>
                    </a:cubicBezTo>
                    <a:cubicBezTo>
                      <a:pt x="69183" y="149734"/>
                      <a:pt x="74607" y="151932"/>
                      <a:pt x="79761" y="154671"/>
                    </a:cubicBezTo>
                    <a:cubicBezTo>
                      <a:pt x="87758" y="158284"/>
                      <a:pt x="86520" y="164179"/>
                      <a:pt x="86901" y="170074"/>
                    </a:cubicBezTo>
                    <a:cubicBezTo>
                      <a:pt x="87282" y="175969"/>
                      <a:pt x="87473" y="179582"/>
                      <a:pt x="83283" y="177205"/>
                    </a:cubicBezTo>
                    <a:cubicBezTo>
                      <a:pt x="79094" y="174828"/>
                      <a:pt x="74715" y="177205"/>
                      <a:pt x="72334" y="186047"/>
                    </a:cubicBezTo>
                    <a:cubicBezTo>
                      <a:pt x="69352" y="195782"/>
                      <a:pt x="61939" y="203537"/>
                      <a:pt x="52341" y="206965"/>
                    </a:cubicBezTo>
                    <a:cubicBezTo>
                      <a:pt x="45581" y="207535"/>
                      <a:pt x="46152" y="214666"/>
                      <a:pt x="40535" y="216473"/>
                    </a:cubicBezTo>
                    <a:cubicBezTo>
                      <a:pt x="34918" y="218280"/>
                      <a:pt x="29586" y="221227"/>
                      <a:pt x="29872" y="227407"/>
                    </a:cubicBezTo>
                    <a:cubicBezTo>
                      <a:pt x="30157" y="233587"/>
                      <a:pt x="21588" y="234253"/>
                      <a:pt x="15876" y="234253"/>
                    </a:cubicBezTo>
                    <a:cubicBezTo>
                      <a:pt x="10164" y="234253"/>
                      <a:pt x="11496" y="244332"/>
                      <a:pt x="7021" y="246899"/>
                    </a:cubicBezTo>
                    <a:cubicBezTo>
                      <a:pt x="2547" y="249466"/>
                      <a:pt x="3499" y="253174"/>
                      <a:pt x="7593" y="258498"/>
                    </a:cubicBezTo>
                    <a:cubicBezTo>
                      <a:pt x="11687" y="263823"/>
                      <a:pt x="8259" y="268577"/>
                      <a:pt x="9687" y="272380"/>
                    </a:cubicBezTo>
                    <a:cubicBezTo>
                      <a:pt x="14266" y="278952"/>
                      <a:pt x="15565" y="287261"/>
                      <a:pt x="13210" y="294914"/>
                    </a:cubicBezTo>
                    <a:cubicBezTo>
                      <a:pt x="8830" y="304422"/>
                      <a:pt x="3689" y="316783"/>
                      <a:pt x="7878" y="315642"/>
                    </a:cubicBezTo>
                    <a:cubicBezTo>
                      <a:pt x="12068" y="314501"/>
                      <a:pt x="20636" y="323628"/>
                      <a:pt x="26920" y="322963"/>
                    </a:cubicBezTo>
                    <a:cubicBezTo>
                      <a:pt x="33204" y="322297"/>
                      <a:pt x="33394" y="331235"/>
                      <a:pt x="39012" y="329523"/>
                    </a:cubicBezTo>
                    <a:cubicBezTo>
                      <a:pt x="44629" y="327812"/>
                      <a:pt x="44629" y="334848"/>
                      <a:pt x="60909" y="334277"/>
                    </a:cubicBezTo>
                    <a:cubicBezTo>
                      <a:pt x="77190" y="333707"/>
                      <a:pt x="110132" y="320015"/>
                      <a:pt x="123176" y="320015"/>
                    </a:cubicBezTo>
                    <a:cubicBezTo>
                      <a:pt x="129232" y="320076"/>
                      <a:pt x="135274" y="319405"/>
                      <a:pt x="141170" y="318019"/>
                    </a:cubicBezTo>
                    <a:cubicBezTo>
                      <a:pt x="143975" y="313688"/>
                      <a:pt x="147162" y="309615"/>
                      <a:pt x="150691" y="305848"/>
                    </a:cubicBezTo>
                    <a:cubicBezTo>
                      <a:pt x="158307" y="297196"/>
                      <a:pt x="176111" y="291301"/>
                      <a:pt x="180776" y="28065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40" name="Freeform 2813">
                <a:extLst>
                  <a:ext uri="{FF2B5EF4-FFF2-40B4-BE49-F238E27FC236}">
                    <a16:creationId xmlns:a16="http://schemas.microsoft.com/office/drawing/2014/main" id="{D0655089-9796-F4B1-BDAA-FA8A49678BEC}"/>
                  </a:ext>
                </a:extLst>
              </p:cNvPr>
              <p:cNvSpPr/>
              <p:nvPr/>
            </p:nvSpPr>
            <p:spPr>
              <a:xfrm>
                <a:off x="11744296" y="4918125"/>
                <a:ext cx="673487" cy="560485"/>
              </a:xfrm>
              <a:custGeom>
                <a:avLst/>
                <a:gdLst>
                  <a:gd name="connsiteX0" fmla="*/ 256506 w 285624"/>
                  <a:gd name="connsiteY0" fmla="*/ 57405 h 237700"/>
                  <a:gd name="connsiteX1" fmla="*/ 245843 w 285624"/>
                  <a:gd name="connsiteY1" fmla="*/ 53887 h 237700"/>
                  <a:gd name="connsiteX2" fmla="*/ 232990 w 285624"/>
                  <a:gd name="connsiteY2" fmla="*/ 47611 h 237700"/>
                  <a:gd name="connsiteX3" fmla="*/ 212139 w 285624"/>
                  <a:gd name="connsiteY3" fmla="*/ 44093 h 237700"/>
                  <a:gd name="connsiteX4" fmla="*/ 201857 w 285624"/>
                  <a:gd name="connsiteY4" fmla="*/ 37438 h 237700"/>
                  <a:gd name="connsiteX5" fmla="*/ 196144 w 285624"/>
                  <a:gd name="connsiteY5" fmla="*/ 27930 h 237700"/>
                  <a:gd name="connsiteX6" fmla="*/ 187195 w 285624"/>
                  <a:gd name="connsiteY6" fmla="*/ 32399 h 237700"/>
                  <a:gd name="connsiteX7" fmla="*/ 181387 w 285624"/>
                  <a:gd name="connsiteY7" fmla="*/ 25743 h 237700"/>
                  <a:gd name="connsiteX8" fmla="*/ 169010 w 285624"/>
                  <a:gd name="connsiteY8" fmla="*/ 18137 h 237700"/>
                  <a:gd name="connsiteX9" fmla="*/ 158727 w 285624"/>
                  <a:gd name="connsiteY9" fmla="*/ 11956 h 237700"/>
                  <a:gd name="connsiteX10" fmla="*/ 151682 w 285624"/>
                  <a:gd name="connsiteY10" fmla="*/ 4350 h 237700"/>
                  <a:gd name="connsiteX11" fmla="*/ 149111 w 285624"/>
                  <a:gd name="connsiteY11" fmla="*/ 1783 h 237700"/>
                  <a:gd name="connsiteX12" fmla="*/ 144541 w 285624"/>
                  <a:gd name="connsiteY12" fmla="*/ 1783 h 237700"/>
                  <a:gd name="connsiteX13" fmla="*/ 132450 w 285624"/>
                  <a:gd name="connsiteY13" fmla="*/ 18992 h 237700"/>
                  <a:gd name="connsiteX14" fmla="*/ 111695 w 285624"/>
                  <a:gd name="connsiteY14" fmla="*/ 32874 h 237700"/>
                  <a:gd name="connsiteX15" fmla="*/ 98651 w 285624"/>
                  <a:gd name="connsiteY15" fmla="*/ 47041 h 237700"/>
                  <a:gd name="connsiteX16" fmla="*/ 73421 w 285624"/>
                  <a:gd name="connsiteY16" fmla="*/ 38484 h 237700"/>
                  <a:gd name="connsiteX17" fmla="*/ 61901 w 285624"/>
                  <a:gd name="connsiteY17" fmla="*/ 46185 h 237700"/>
                  <a:gd name="connsiteX18" fmla="*/ 64566 w 285624"/>
                  <a:gd name="connsiteY18" fmla="*/ 67483 h 237700"/>
                  <a:gd name="connsiteX19" fmla="*/ 47048 w 285624"/>
                  <a:gd name="connsiteY19" fmla="*/ 66627 h 237700"/>
                  <a:gd name="connsiteX20" fmla="*/ 34957 w 285624"/>
                  <a:gd name="connsiteY20" fmla="*/ 60733 h 237700"/>
                  <a:gd name="connsiteX21" fmla="*/ 15344 w 285624"/>
                  <a:gd name="connsiteY21" fmla="*/ 62729 h 237700"/>
                  <a:gd name="connsiteX22" fmla="*/ 2967 w 285624"/>
                  <a:gd name="connsiteY22" fmla="*/ 72237 h 237700"/>
                  <a:gd name="connsiteX23" fmla="*/ 5252 w 285624"/>
                  <a:gd name="connsiteY23" fmla="*/ 84693 h 237700"/>
                  <a:gd name="connsiteX24" fmla="*/ 31910 w 285624"/>
                  <a:gd name="connsiteY24" fmla="*/ 93250 h 237700"/>
                  <a:gd name="connsiteX25" fmla="*/ 49428 w 285624"/>
                  <a:gd name="connsiteY25" fmla="*/ 98004 h 237700"/>
                  <a:gd name="connsiteX26" fmla="*/ 55998 w 285624"/>
                  <a:gd name="connsiteY26" fmla="*/ 106846 h 237700"/>
                  <a:gd name="connsiteX27" fmla="*/ 71707 w 285624"/>
                  <a:gd name="connsiteY27" fmla="*/ 124056 h 237700"/>
                  <a:gd name="connsiteX28" fmla="*/ 77039 w 285624"/>
                  <a:gd name="connsiteY28" fmla="*/ 139744 h 237700"/>
                  <a:gd name="connsiteX29" fmla="*/ 73992 w 285624"/>
                  <a:gd name="connsiteY29" fmla="*/ 163704 h 237700"/>
                  <a:gd name="connsiteX30" fmla="*/ 64471 w 285624"/>
                  <a:gd name="connsiteY30" fmla="*/ 199740 h 237700"/>
                  <a:gd name="connsiteX31" fmla="*/ 63234 w 285624"/>
                  <a:gd name="connsiteY31" fmla="*/ 199740 h 237700"/>
                  <a:gd name="connsiteX32" fmla="*/ 74659 w 285624"/>
                  <a:gd name="connsiteY32" fmla="*/ 205349 h 237700"/>
                  <a:gd name="connsiteX33" fmla="*/ 94176 w 285624"/>
                  <a:gd name="connsiteY33" fmla="*/ 214857 h 237700"/>
                  <a:gd name="connsiteX34" fmla="*/ 109981 w 285624"/>
                  <a:gd name="connsiteY34" fmla="*/ 213431 h 237700"/>
                  <a:gd name="connsiteX35" fmla="*/ 119502 w 285624"/>
                  <a:gd name="connsiteY35" fmla="*/ 215618 h 237700"/>
                  <a:gd name="connsiteX36" fmla="*/ 143304 w 285624"/>
                  <a:gd name="connsiteY36" fmla="*/ 221418 h 237700"/>
                  <a:gd name="connsiteX37" fmla="*/ 163869 w 285624"/>
                  <a:gd name="connsiteY37" fmla="*/ 221988 h 237700"/>
                  <a:gd name="connsiteX38" fmla="*/ 162631 w 285624"/>
                  <a:gd name="connsiteY38" fmla="*/ 216854 h 237700"/>
                  <a:gd name="connsiteX39" fmla="*/ 179197 w 285624"/>
                  <a:gd name="connsiteY39" fmla="*/ 196982 h 237700"/>
                  <a:gd name="connsiteX40" fmla="*/ 215947 w 285624"/>
                  <a:gd name="connsiteY40" fmla="*/ 204969 h 237700"/>
                  <a:gd name="connsiteX41" fmla="*/ 239083 w 285624"/>
                  <a:gd name="connsiteY41" fmla="*/ 197268 h 237700"/>
                  <a:gd name="connsiteX42" fmla="*/ 251651 w 285624"/>
                  <a:gd name="connsiteY42" fmla="*/ 189091 h 237700"/>
                  <a:gd name="connsiteX43" fmla="*/ 253841 w 285624"/>
                  <a:gd name="connsiteY43" fmla="*/ 182340 h 237700"/>
                  <a:gd name="connsiteX44" fmla="*/ 244319 w 285624"/>
                  <a:gd name="connsiteY44" fmla="*/ 179202 h 237700"/>
                  <a:gd name="connsiteX45" fmla="*/ 238801 w 285624"/>
                  <a:gd name="connsiteY45" fmla="*/ 172769 h 237700"/>
                  <a:gd name="connsiteX46" fmla="*/ 239940 w 285624"/>
                  <a:gd name="connsiteY46" fmla="*/ 169694 h 237700"/>
                  <a:gd name="connsiteX47" fmla="*/ 234132 w 285624"/>
                  <a:gd name="connsiteY47" fmla="*/ 159426 h 237700"/>
                  <a:gd name="connsiteX48" fmla="*/ 238131 w 285624"/>
                  <a:gd name="connsiteY48" fmla="*/ 154577 h 237700"/>
                  <a:gd name="connsiteX49" fmla="*/ 242130 w 285624"/>
                  <a:gd name="connsiteY49" fmla="*/ 146590 h 237700"/>
                  <a:gd name="connsiteX50" fmla="*/ 239940 w 285624"/>
                  <a:gd name="connsiteY50" fmla="*/ 137082 h 237700"/>
                  <a:gd name="connsiteX51" fmla="*/ 236322 w 285624"/>
                  <a:gd name="connsiteY51" fmla="*/ 127574 h 237700"/>
                  <a:gd name="connsiteX52" fmla="*/ 227468 w 285624"/>
                  <a:gd name="connsiteY52" fmla="*/ 126623 h 237700"/>
                  <a:gd name="connsiteX53" fmla="*/ 224802 w 285624"/>
                  <a:gd name="connsiteY53" fmla="*/ 119967 h 237700"/>
                  <a:gd name="connsiteX54" fmla="*/ 237655 w 285624"/>
                  <a:gd name="connsiteY54" fmla="*/ 103994 h 237700"/>
                  <a:gd name="connsiteX55" fmla="*/ 247937 w 285624"/>
                  <a:gd name="connsiteY55" fmla="*/ 95532 h 237700"/>
                  <a:gd name="connsiteX56" fmla="*/ 252317 w 285624"/>
                  <a:gd name="connsiteY56" fmla="*/ 80509 h 237700"/>
                  <a:gd name="connsiteX57" fmla="*/ 260314 w 285624"/>
                  <a:gd name="connsiteY57" fmla="*/ 64060 h 237700"/>
                  <a:gd name="connsiteX58" fmla="*/ 256506 w 285624"/>
                  <a:gd name="connsiteY58" fmla="*/ 57405 h 237700"/>
                  <a:gd name="connsiteX59" fmla="*/ 288211 w 285624"/>
                  <a:gd name="connsiteY59" fmla="*/ 208012 h 237700"/>
                  <a:gd name="connsiteX60" fmla="*/ 275833 w 285624"/>
                  <a:gd name="connsiteY60" fmla="*/ 218661 h 237700"/>
                  <a:gd name="connsiteX61" fmla="*/ 284117 w 285624"/>
                  <a:gd name="connsiteY61" fmla="*/ 245283 h 237700"/>
                  <a:gd name="connsiteX62" fmla="*/ 288211 w 285624"/>
                  <a:gd name="connsiteY62" fmla="*/ 208012 h 2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85624" h="237700">
                    <a:moveTo>
                      <a:pt x="256506" y="57405"/>
                    </a:moveTo>
                    <a:cubicBezTo>
                      <a:pt x="253840" y="57405"/>
                      <a:pt x="251651" y="53887"/>
                      <a:pt x="245843" y="53887"/>
                    </a:cubicBezTo>
                    <a:cubicBezTo>
                      <a:pt x="240798" y="53978"/>
                      <a:pt x="236016" y="51643"/>
                      <a:pt x="232990" y="47611"/>
                    </a:cubicBezTo>
                    <a:cubicBezTo>
                      <a:pt x="230324" y="44093"/>
                      <a:pt x="216519" y="43238"/>
                      <a:pt x="212139" y="44093"/>
                    </a:cubicBezTo>
                    <a:cubicBezTo>
                      <a:pt x="207760" y="44949"/>
                      <a:pt x="206332" y="36582"/>
                      <a:pt x="201857" y="37438"/>
                    </a:cubicBezTo>
                    <a:cubicBezTo>
                      <a:pt x="197382" y="38294"/>
                      <a:pt x="196144" y="31638"/>
                      <a:pt x="196144" y="27930"/>
                    </a:cubicBezTo>
                    <a:cubicBezTo>
                      <a:pt x="196144" y="24222"/>
                      <a:pt x="191193" y="30592"/>
                      <a:pt x="187195" y="32399"/>
                    </a:cubicBezTo>
                    <a:cubicBezTo>
                      <a:pt x="183196" y="34205"/>
                      <a:pt x="181863" y="28405"/>
                      <a:pt x="181387" y="25743"/>
                    </a:cubicBezTo>
                    <a:cubicBezTo>
                      <a:pt x="180911" y="23081"/>
                      <a:pt x="173009" y="20418"/>
                      <a:pt x="169010" y="18137"/>
                    </a:cubicBezTo>
                    <a:cubicBezTo>
                      <a:pt x="165011" y="15855"/>
                      <a:pt x="160536" y="8629"/>
                      <a:pt x="158727" y="11956"/>
                    </a:cubicBezTo>
                    <a:cubicBezTo>
                      <a:pt x="156918" y="15284"/>
                      <a:pt x="152063" y="7488"/>
                      <a:pt x="151682" y="4350"/>
                    </a:cubicBezTo>
                    <a:cubicBezTo>
                      <a:pt x="151301" y="1212"/>
                      <a:pt x="149968" y="3019"/>
                      <a:pt x="149111" y="1783"/>
                    </a:cubicBezTo>
                    <a:cubicBezTo>
                      <a:pt x="147593" y="1966"/>
                      <a:pt x="146059" y="1966"/>
                      <a:pt x="144541" y="1783"/>
                    </a:cubicBezTo>
                    <a:cubicBezTo>
                      <a:pt x="137401" y="1783"/>
                      <a:pt x="131212" y="7107"/>
                      <a:pt x="132450" y="18992"/>
                    </a:cubicBezTo>
                    <a:cubicBezTo>
                      <a:pt x="133688" y="30877"/>
                      <a:pt x="123786" y="32018"/>
                      <a:pt x="111695" y="32874"/>
                    </a:cubicBezTo>
                    <a:cubicBezTo>
                      <a:pt x="99603" y="33730"/>
                      <a:pt x="103697" y="43238"/>
                      <a:pt x="98651" y="47041"/>
                    </a:cubicBezTo>
                    <a:cubicBezTo>
                      <a:pt x="93605" y="50844"/>
                      <a:pt x="75801" y="45044"/>
                      <a:pt x="73421" y="38484"/>
                    </a:cubicBezTo>
                    <a:cubicBezTo>
                      <a:pt x="71041" y="31923"/>
                      <a:pt x="55046" y="38484"/>
                      <a:pt x="61901" y="46185"/>
                    </a:cubicBezTo>
                    <a:cubicBezTo>
                      <a:pt x="68756" y="53887"/>
                      <a:pt x="68375" y="64536"/>
                      <a:pt x="64566" y="67483"/>
                    </a:cubicBezTo>
                    <a:cubicBezTo>
                      <a:pt x="60758" y="70431"/>
                      <a:pt x="52380" y="62729"/>
                      <a:pt x="47048" y="66627"/>
                    </a:cubicBezTo>
                    <a:cubicBezTo>
                      <a:pt x="41717" y="70526"/>
                      <a:pt x="41431" y="63014"/>
                      <a:pt x="34957" y="60733"/>
                    </a:cubicBezTo>
                    <a:cubicBezTo>
                      <a:pt x="28483" y="58451"/>
                      <a:pt x="25436" y="63680"/>
                      <a:pt x="15344" y="62729"/>
                    </a:cubicBezTo>
                    <a:cubicBezTo>
                      <a:pt x="5252" y="61778"/>
                      <a:pt x="-937" y="67768"/>
                      <a:pt x="2967" y="72237"/>
                    </a:cubicBezTo>
                    <a:cubicBezTo>
                      <a:pt x="6870" y="76706"/>
                      <a:pt x="2300" y="80794"/>
                      <a:pt x="5252" y="84693"/>
                    </a:cubicBezTo>
                    <a:cubicBezTo>
                      <a:pt x="8203" y="88591"/>
                      <a:pt x="21913" y="87925"/>
                      <a:pt x="31910" y="93250"/>
                    </a:cubicBezTo>
                    <a:cubicBezTo>
                      <a:pt x="41907" y="98574"/>
                      <a:pt x="44382" y="94106"/>
                      <a:pt x="49428" y="98004"/>
                    </a:cubicBezTo>
                    <a:cubicBezTo>
                      <a:pt x="54474" y="101902"/>
                      <a:pt x="55712" y="99430"/>
                      <a:pt x="55998" y="106846"/>
                    </a:cubicBezTo>
                    <a:cubicBezTo>
                      <a:pt x="56880" y="115406"/>
                      <a:pt x="63254" y="122388"/>
                      <a:pt x="71707" y="124056"/>
                    </a:cubicBezTo>
                    <a:cubicBezTo>
                      <a:pt x="81228" y="126718"/>
                      <a:pt x="73992" y="133564"/>
                      <a:pt x="77039" y="139744"/>
                    </a:cubicBezTo>
                    <a:cubicBezTo>
                      <a:pt x="80085" y="145924"/>
                      <a:pt x="72564" y="155623"/>
                      <a:pt x="73992" y="163704"/>
                    </a:cubicBezTo>
                    <a:cubicBezTo>
                      <a:pt x="75420" y="171786"/>
                      <a:pt x="69327" y="197363"/>
                      <a:pt x="64471" y="199740"/>
                    </a:cubicBezTo>
                    <a:cubicBezTo>
                      <a:pt x="64061" y="199804"/>
                      <a:pt x="63644" y="199804"/>
                      <a:pt x="63234" y="199740"/>
                    </a:cubicBezTo>
                    <a:cubicBezTo>
                      <a:pt x="67708" y="201927"/>
                      <a:pt x="72754" y="203828"/>
                      <a:pt x="74659" y="205349"/>
                    </a:cubicBezTo>
                    <a:cubicBezTo>
                      <a:pt x="79038" y="208202"/>
                      <a:pt x="88368" y="211149"/>
                      <a:pt x="94176" y="214857"/>
                    </a:cubicBezTo>
                    <a:cubicBezTo>
                      <a:pt x="99984" y="218566"/>
                      <a:pt x="109981" y="217805"/>
                      <a:pt x="109981" y="213431"/>
                    </a:cubicBezTo>
                    <a:cubicBezTo>
                      <a:pt x="109981" y="209058"/>
                      <a:pt x="115788" y="212005"/>
                      <a:pt x="119502" y="215618"/>
                    </a:cubicBezTo>
                    <a:cubicBezTo>
                      <a:pt x="123215" y="219231"/>
                      <a:pt x="136734" y="219992"/>
                      <a:pt x="143304" y="221418"/>
                    </a:cubicBezTo>
                    <a:cubicBezTo>
                      <a:pt x="150136" y="222109"/>
                      <a:pt x="157009" y="222299"/>
                      <a:pt x="163869" y="221988"/>
                    </a:cubicBezTo>
                    <a:cubicBezTo>
                      <a:pt x="163570" y="220252"/>
                      <a:pt x="163157" y="218536"/>
                      <a:pt x="162631" y="216854"/>
                    </a:cubicBezTo>
                    <a:cubicBezTo>
                      <a:pt x="159108" y="205254"/>
                      <a:pt x="169486" y="198504"/>
                      <a:pt x="179197" y="196982"/>
                    </a:cubicBezTo>
                    <a:cubicBezTo>
                      <a:pt x="191897" y="196805"/>
                      <a:pt x="204469" y="199538"/>
                      <a:pt x="215947" y="204969"/>
                    </a:cubicBezTo>
                    <a:cubicBezTo>
                      <a:pt x="221565" y="208582"/>
                      <a:pt x="229277" y="207631"/>
                      <a:pt x="239083" y="197268"/>
                    </a:cubicBezTo>
                    <a:cubicBezTo>
                      <a:pt x="242406" y="193401"/>
                      <a:pt x="246767" y="190564"/>
                      <a:pt x="251651" y="189091"/>
                    </a:cubicBezTo>
                    <a:cubicBezTo>
                      <a:pt x="252096" y="186758"/>
                      <a:pt x="252832" y="184491"/>
                      <a:pt x="253841" y="182340"/>
                    </a:cubicBezTo>
                    <a:cubicBezTo>
                      <a:pt x="255173" y="178822"/>
                      <a:pt x="248985" y="179678"/>
                      <a:pt x="244319" y="179202"/>
                    </a:cubicBezTo>
                    <a:cubicBezTo>
                      <a:pt x="241017" y="178947"/>
                      <a:pt x="238546" y="176067"/>
                      <a:pt x="238801" y="172769"/>
                    </a:cubicBezTo>
                    <a:cubicBezTo>
                      <a:pt x="238887" y="171658"/>
                      <a:pt x="239282" y="170593"/>
                      <a:pt x="239940" y="169694"/>
                    </a:cubicBezTo>
                    <a:cubicBezTo>
                      <a:pt x="242987" y="164750"/>
                      <a:pt x="237274" y="164370"/>
                      <a:pt x="234132" y="159426"/>
                    </a:cubicBezTo>
                    <a:cubicBezTo>
                      <a:pt x="230990" y="154482"/>
                      <a:pt x="235465" y="155908"/>
                      <a:pt x="238131" y="154577"/>
                    </a:cubicBezTo>
                    <a:cubicBezTo>
                      <a:pt x="240797" y="153246"/>
                      <a:pt x="244319" y="147921"/>
                      <a:pt x="242130" y="146590"/>
                    </a:cubicBezTo>
                    <a:cubicBezTo>
                      <a:pt x="239940" y="145259"/>
                      <a:pt x="238131" y="142121"/>
                      <a:pt x="239940" y="137082"/>
                    </a:cubicBezTo>
                    <a:cubicBezTo>
                      <a:pt x="241749" y="132043"/>
                      <a:pt x="236322" y="131377"/>
                      <a:pt x="236322" y="127574"/>
                    </a:cubicBezTo>
                    <a:cubicBezTo>
                      <a:pt x="236322" y="123771"/>
                      <a:pt x="231466" y="121774"/>
                      <a:pt x="227468" y="126623"/>
                    </a:cubicBezTo>
                    <a:cubicBezTo>
                      <a:pt x="223469" y="131472"/>
                      <a:pt x="222136" y="127954"/>
                      <a:pt x="224802" y="119967"/>
                    </a:cubicBezTo>
                    <a:cubicBezTo>
                      <a:pt x="227468" y="111981"/>
                      <a:pt x="236798" y="108463"/>
                      <a:pt x="237655" y="103994"/>
                    </a:cubicBezTo>
                    <a:cubicBezTo>
                      <a:pt x="239055" y="99357"/>
                      <a:pt x="243113" y="96018"/>
                      <a:pt x="247937" y="95532"/>
                    </a:cubicBezTo>
                    <a:cubicBezTo>
                      <a:pt x="251936" y="95532"/>
                      <a:pt x="250984" y="86024"/>
                      <a:pt x="252317" y="80509"/>
                    </a:cubicBezTo>
                    <a:cubicBezTo>
                      <a:pt x="252938" y="74251"/>
                      <a:pt x="255774" y="68418"/>
                      <a:pt x="260314" y="64060"/>
                    </a:cubicBezTo>
                    <a:cubicBezTo>
                      <a:pt x="266313" y="59211"/>
                      <a:pt x="258982" y="56929"/>
                      <a:pt x="256506" y="57405"/>
                    </a:cubicBezTo>
                    <a:close/>
                    <a:moveTo>
                      <a:pt x="288211" y="208012"/>
                    </a:moveTo>
                    <a:cubicBezTo>
                      <a:pt x="284974" y="208012"/>
                      <a:pt x="284117" y="213621"/>
                      <a:pt x="275833" y="218661"/>
                    </a:cubicBezTo>
                    <a:cubicBezTo>
                      <a:pt x="267550" y="223700"/>
                      <a:pt x="275833" y="246424"/>
                      <a:pt x="284117" y="245283"/>
                    </a:cubicBezTo>
                    <a:cubicBezTo>
                      <a:pt x="292400" y="244142"/>
                      <a:pt x="291543" y="208297"/>
                      <a:pt x="288211" y="20801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41" name="Freeform 2814">
                <a:extLst>
                  <a:ext uri="{FF2B5EF4-FFF2-40B4-BE49-F238E27FC236}">
                    <a16:creationId xmlns:a16="http://schemas.microsoft.com/office/drawing/2014/main" id="{966D54F9-8033-751B-EEA0-B89400C10AC6}"/>
                  </a:ext>
                </a:extLst>
              </p:cNvPr>
              <p:cNvSpPr/>
              <p:nvPr/>
            </p:nvSpPr>
            <p:spPr>
              <a:xfrm>
                <a:off x="11531494" y="5361357"/>
                <a:ext cx="606140" cy="425967"/>
              </a:xfrm>
              <a:custGeom>
                <a:avLst/>
                <a:gdLst>
                  <a:gd name="connsiteX0" fmla="*/ 254023 w 257062"/>
                  <a:gd name="connsiteY0" fmla="*/ 34681 h 180652"/>
                  <a:gd name="connsiteX1" fmla="*/ 233458 w 257062"/>
                  <a:gd name="connsiteY1" fmla="*/ 34110 h 180652"/>
                  <a:gd name="connsiteX2" fmla="*/ 209656 w 257062"/>
                  <a:gd name="connsiteY2" fmla="*/ 28310 h 180652"/>
                  <a:gd name="connsiteX3" fmla="*/ 200135 w 257062"/>
                  <a:gd name="connsiteY3" fmla="*/ 26123 h 180652"/>
                  <a:gd name="connsiteX4" fmla="*/ 184331 w 257062"/>
                  <a:gd name="connsiteY4" fmla="*/ 27550 h 180652"/>
                  <a:gd name="connsiteX5" fmla="*/ 164813 w 257062"/>
                  <a:gd name="connsiteY5" fmla="*/ 18042 h 180652"/>
                  <a:gd name="connsiteX6" fmla="*/ 153388 w 257062"/>
                  <a:gd name="connsiteY6" fmla="*/ 12432 h 180652"/>
                  <a:gd name="connsiteX7" fmla="*/ 118732 w 257062"/>
                  <a:gd name="connsiteY7" fmla="*/ 8629 h 180652"/>
                  <a:gd name="connsiteX8" fmla="*/ 52658 w 257062"/>
                  <a:gd name="connsiteY8" fmla="*/ 8058 h 180652"/>
                  <a:gd name="connsiteX9" fmla="*/ 28379 w 257062"/>
                  <a:gd name="connsiteY9" fmla="*/ 1783 h 180652"/>
                  <a:gd name="connsiteX10" fmla="*/ 11813 w 257062"/>
                  <a:gd name="connsiteY10" fmla="*/ 12146 h 180652"/>
                  <a:gd name="connsiteX11" fmla="*/ 7339 w 257062"/>
                  <a:gd name="connsiteY11" fmla="*/ 26694 h 180652"/>
                  <a:gd name="connsiteX12" fmla="*/ 10957 w 257062"/>
                  <a:gd name="connsiteY12" fmla="*/ 46185 h 180652"/>
                  <a:gd name="connsiteX13" fmla="*/ 16288 w 257062"/>
                  <a:gd name="connsiteY13" fmla="*/ 43998 h 180652"/>
                  <a:gd name="connsiteX14" fmla="*/ 23524 w 257062"/>
                  <a:gd name="connsiteY14" fmla="*/ 44664 h 180652"/>
                  <a:gd name="connsiteX15" fmla="*/ 35806 w 257062"/>
                  <a:gd name="connsiteY15" fmla="*/ 47611 h 180652"/>
                  <a:gd name="connsiteX16" fmla="*/ 43708 w 257062"/>
                  <a:gd name="connsiteY16" fmla="*/ 47611 h 180652"/>
                  <a:gd name="connsiteX17" fmla="*/ 55990 w 257062"/>
                  <a:gd name="connsiteY17" fmla="*/ 49703 h 180652"/>
                  <a:gd name="connsiteX18" fmla="*/ 61036 w 257062"/>
                  <a:gd name="connsiteY18" fmla="*/ 57690 h 180652"/>
                  <a:gd name="connsiteX19" fmla="*/ 47992 w 257062"/>
                  <a:gd name="connsiteY19" fmla="*/ 69195 h 180652"/>
                  <a:gd name="connsiteX20" fmla="*/ 49421 w 257062"/>
                  <a:gd name="connsiteY20" fmla="*/ 88211 h 180652"/>
                  <a:gd name="connsiteX21" fmla="*/ 45898 w 257062"/>
                  <a:gd name="connsiteY21" fmla="*/ 101807 h 180652"/>
                  <a:gd name="connsiteX22" fmla="*/ 40852 w 257062"/>
                  <a:gd name="connsiteY22" fmla="*/ 109794 h 180652"/>
                  <a:gd name="connsiteX23" fmla="*/ 46564 w 257062"/>
                  <a:gd name="connsiteY23" fmla="*/ 120538 h 180652"/>
                  <a:gd name="connsiteX24" fmla="*/ 41518 w 257062"/>
                  <a:gd name="connsiteY24" fmla="*/ 131377 h 180652"/>
                  <a:gd name="connsiteX25" fmla="*/ 45898 w 257062"/>
                  <a:gd name="connsiteY25" fmla="*/ 141456 h 180652"/>
                  <a:gd name="connsiteX26" fmla="*/ 37900 w 257062"/>
                  <a:gd name="connsiteY26" fmla="*/ 153721 h 180652"/>
                  <a:gd name="connsiteX27" fmla="*/ 40852 w 257062"/>
                  <a:gd name="connsiteY27" fmla="*/ 160186 h 180652"/>
                  <a:gd name="connsiteX28" fmla="*/ 51515 w 257062"/>
                  <a:gd name="connsiteY28" fmla="*/ 161042 h 180652"/>
                  <a:gd name="connsiteX29" fmla="*/ 75793 w 257062"/>
                  <a:gd name="connsiteY29" fmla="*/ 184052 h 180652"/>
                  <a:gd name="connsiteX30" fmla="*/ 80554 w 257062"/>
                  <a:gd name="connsiteY30" fmla="*/ 177586 h 180652"/>
                  <a:gd name="connsiteX31" fmla="*/ 92074 w 257062"/>
                  <a:gd name="connsiteY31" fmla="*/ 177016 h 180652"/>
                  <a:gd name="connsiteX32" fmla="*/ 110449 w 257062"/>
                  <a:gd name="connsiteY32" fmla="*/ 169885 h 180652"/>
                  <a:gd name="connsiteX33" fmla="*/ 135965 w 257062"/>
                  <a:gd name="connsiteY33" fmla="*/ 168934 h 180652"/>
                  <a:gd name="connsiteX34" fmla="*/ 150436 w 257062"/>
                  <a:gd name="connsiteY34" fmla="*/ 161898 h 180652"/>
                  <a:gd name="connsiteX35" fmla="*/ 166146 w 257062"/>
                  <a:gd name="connsiteY35" fmla="*/ 151249 h 180652"/>
                  <a:gd name="connsiteX36" fmla="*/ 173572 w 257062"/>
                  <a:gd name="connsiteY36" fmla="*/ 136987 h 180652"/>
                  <a:gd name="connsiteX37" fmla="*/ 188424 w 257062"/>
                  <a:gd name="connsiteY37" fmla="*/ 121584 h 180652"/>
                  <a:gd name="connsiteX38" fmla="*/ 188424 w 257062"/>
                  <a:gd name="connsiteY38" fmla="*/ 92299 h 180652"/>
                  <a:gd name="connsiteX39" fmla="*/ 204991 w 257062"/>
                  <a:gd name="connsiteY39" fmla="*/ 73283 h 180652"/>
                  <a:gd name="connsiteX40" fmla="*/ 223366 w 257062"/>
                  <a:gd name="connsiteY40" fmla="*/ 63775 h 180652"/>
                  <a:gd name="connsiteX41" fmla="*/ 245264 w 257062"/>
                  <a:gd name="connsiteY41" fmla="*/ 52270 h 180652"/>
                  <a:gd name="connsiteX42" fmla="*/ 254401 w 257062"/>
                  <a:gd name="connsiteY42" fmla="*/ 35805 h 180652"/>
                  <a:gd name="connsiteX43" fmla="*/ 254023 w 257062"/>
                  <a:gd name="connsiteY43" fmla="*/ 34681 h 180652"/>
                  <a:gd name="connsiteX44" fmla="*/ 255737 w 257062"/>
                  <a:gd name="connsiteY44" fmla="*/ 99335 h 180652"/>
                  <a:gd name="connsiteX45" fmla="*/ 238218 w 257062"/>
                  <a:gd name="connsiteY45" fmla="*/ 105230 h 180652"/>
                  <a:gd name="connsiteX46" fmla="*/ 255832 w 257062"/>
                  <a:gd name="connsiteY46" fmla="*/ 99335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57062" h="180652">
                    <a:moveTo>
                      <a:pt x="254023" y="34681"/>
                    </a:moveTo>
                    <a:cubicBezTo>
                      <a:pt x="247163" y="34991"/>
                      <a:pt x="240290" y="34801"/>
                      <a:pt x="233458" y="34110"/>
                    </a:cubicBezTo>
                    <a:cubicBezTo>
                      <a:pt x="226889" y="32684"/>
                      <a:pt x="213179" y="31923"/>
                      <a:pt x="209656" y="28310"/>
                    </a:cubicBezTo>
                    <a:cubicBezTo>
                      <a:pt x="206133" y="24697"/>
                      <a:pt x="200135" y="21845"/>
                      <a:pt x="200135" y="26123"/>
                    </a:cubicBezTo>
                    <a:cubicBezTo>
                      <a:pt x="200135" y="30402"/>
                      <a:pt x="190043" y="31163"/>
                      <a:pt x="184331" y="27550"/>
                    </a:cubicBezTo>
                    <a:cubicBezTo>
                      <a:pt x="178618" y="23936"/>
                      <a:pt x="169192" y="21084"/>
                      <a:pt x="164813" y="18042"/>
                    </a:cubicBezTo>
                    <a:cubicBezTo>
                      <a:pt x="162528" y="16520"/>
                      <a:pt x="157863" y="14619"/>
                      <a:pt x="153388" y="12432"/>
                    </a:cubicBezTo>
                    <a:cubicBezTo>
                      <a:pt x="147390" y="13573"/>
                      <a:pt x="130157" y="7202"/>
                      <a:pt x="118732" y="8629"/>
                    </a:cubicBezTo>
                    <a:cubicBezTo>
                      <a:pt x="107307" y="10055"/>
                      <a:pt x="67796" y="6822"/>
                      <a:pt x="52658" y="8058"/>
                    </a:cubicBezTo>
                    <a:cubicBezTo>
                      <a:pt x="37520" y="9294"/>
                      <a:pt x="36663" y="1783"/>
                      <a:pt x="28379" y="1783"/>
                    </a:cubicBezTo>
                    <a:cubicBezTo>
                      <a:pt x="20096" y="1783"/>
                      <a:pt x="23619" y="11861"/>
                      <a:pt x="11813" y="12146"/>
                    </a:cubicBezTo>
                    <a:cubicBezTo>
                      <a:pt x="8" y="12432"/>
                      <a:pt x="-1230" y="19848"/>
                      <a:pt x="7339" y="26694"/>
                    </a:cubicBezTo>
                    <a:cubicBezTo>
                      <a:pt x="12289" y="30592"/>
                      <a:pt x="11623" y="38769"/>
                      <a:pt x="10957" y="46185"/>
                    </a:cubicBezTo>
                    <a:cubicBezTo>
                      <a:pt x="12946" y="46153"/>
                      <a:pt x="14850" y="45372"/>
                      <a:pt x="16288" y="43998"/>
                    </a:cubicBezTo>
                    <a:cubicBezTo>
                      <a:pt x="19906" y="39625"/>
                      <a:pt x="23524" y="40385"/>
                      <a:pt x="23524" y="44664"/>
                    </a:cubicBezTo>
                    <a:cubicBezTo>
                      <a:pt x="23524" y="48943"/>
                      <a:pt x="31426" y="47611"/>
                      <a:pt x="35806" y="47611"/>
                    </a:cubicBezTo>
                    <a:cubicBezTo>
                      <a:pt x="40186" y="47611"/>
                      <a:pt x="38662" y="51224"/>
                      <a:pt x="43708" y="47611"/>
                    </a:cubicBezTo>
                    <a:cubicBezTo>
                      <a:pt x="48754" y="43998"/>
                      <a:pt x="55990" y="45425"/>
                      <a:pt x="55990" y="49703"/>
                    </a:cubicBezTo>
                    <a:cubicBezTo>
                      <a:pt x="55990" y="53982"/>
                      <a:pt x="66748" y="51890"/>
                      <a:pt x="61036" y="57690"/>
                    </a:cubicBezTo>
                    <a:cubicBezTo>
                      <a:pt x="55324" y="63490"/>
                      <a:pt x="47992" y="64821"/>
                      <a:pt x="47992" y="69195"/>
                    </a:cubicBezTo>
                    <a:cubicBezTo>
                      <a:pt x="47992" y="73568"/>
                      <a:pt x="54467" y="82791"/>
                      <a:pt x="49421" y="88211"/>
                    </a:cubicBezTo>
                    <a:cubicBezTo>
                      <a:pt x="44375" y="93630"/>
                      <a:pt x="50944" y="101807"/>
                      <a:pt x="45898" y="101807"/>
                    </a:cubicBezTo>
                    <a:cubicBezTo>
                      <a:pt x="40852" y="101807"/>
                      <a:pt x="35044" y="103994"/>
                      <a:pt x="40852" y="109794"/>
                    </a:cubicBezTo>
                    <a:cubicBezTo>
                      <a:pt x="46660" y="115594"/>
                      <a:pt x="50944" y="120538"/>
                      <a:pt x="46564" y="120538"/>
                    </a:cubicBezTo>
                    <a:cubicBezTo>
                      <a:pt x="42185" y="120538"/>
                      <a:pt x="39329" y="129190"/>
                      <a:pt x="41518" y="131377"/>
                    </a:cubicBezTo>
                    <a:cubicBezTo>
                      <a:pt x="43708" y="133564"/>
                      <a:pt x="53800" y="140029"/>
                      <a:pt x="45898" y="141456"/>
                    </a:cubicBezTo>
                    <a:cubicBezTo>
                      <a:pt x="37996" y="142882"/>
                      <a:pt x="37900" y="149347"/>
                      <a:pt x="37900" y="153721"/>
                    </a:cubicBezTo>
                    <a:cubicBezTo>
                      <a:pt x="38349" y="156082"/>
                      <a:pt x="39361" y="158300"/>
                      <a:pt x="40852" y="160186"/>
                    </a:cubicBezTo>
                    <a:cubicBezTo>
                      <a:pt x="44405" y="159314"/>
                      <a:pt x="48146" y="159615"/>
                      <a:pt x="51515" y="161042"/>
                    </a:cubicBezTo>
                    <a:cubicBezTo>
                      <a:pt x="59798" y="164845"/>
                      <a:pt x="64559" y="185478"/>
                      <a:pt x="75793" y="184052"/>
                    </a:cubicBezTo>
                    <a:cubicBezTo>
                      <a:pt x="80554" y="183481"/>
                      <a:pt x="78173" y="179963"/>
                      <a:pt x="80554" y="177586"/>
                    </a:cubicBezTo>
                    <a:cubicBezTo>
                      <a:pt x="82934" y="175209"/>
                      <a:pt x="87313" y="177016"/>
                      <a:pt x="92074" y="177016"/>
                    </a:cubicBezTo>
                    <a:cubicBezTo>
                      <a:pt x="96834" y="177016"/>
                      <a:pt x="99214" y="170170"/>
                      <a:pt x="110449" y="169885"/>
                    </a:cubicBezTo>
                    <a:cubicBezTo>
                      <a:pt x="121684" y="169599"/>
                      <a:pt x="128824" y="168649"/>
                      <a:pt x="135965" y="168934"/>
                    </a:cubicBezTo>
                    <a:cubicBezTo>
                      <a:pt x="143106" y="169219"/>
                      <a:pt x="148723" y="166937"/>
                      <a:pt x="150436" y="161898"/>
                    </a:cubicBezTo>
                    <a:cubicBezTo>
                      <a:pt x="153401" y="155808"/>
                      <a:pt x="159384" y="151752"/>
                      <a:pt x="166146" y="151249"/>
                    </a:cubicBezTo>
                    <a:cubicBezTo>
                      <a:pt x="174143" y="150013"/>
                      <a:pt x="173001" y="141741"/>
                      <a:pt x="173572" y="136987"/>
                    </a:cubicBezTo>
                    <a:cubicBezTo>
                      <a:pt x="174143" y="132233"/>
                      <a:pt x="187473" y="125197"/>
                      <a:pt x="188424" y="121584"/>
                    </a:cubicBezTo>
                    <a:cubicBezTo>
                      <a:pt x="189377" y="117971"/>
                      <a:pt x="180713" y="104469"/>
                      <a:pt x="188424" y="92299"/>
                    </a:cubicBezTo>
                    <a:cubicBezTo>
                      <a:pt x="196137" y="80129"/>
                      <a:pt x="204991" y="79653"/>
                      <a:pt x="204991" y="73283"/>
                    </a:cubicBezTo>
                    <a:cubicBezTo>
                      <a:pt x="204991" y="66913"/>
                      <a:pt x="213274" y="64726"/>
                      <a:pt x="223366" y="63775"/>
                    </a:cubicBezTo>
                    <a:cubicBezTo>
                      <a:pt x="233458" y="62824"/>
                      <a:pt x="236695" y="55788"/>
                      <a:pt x="245264" y="52270"/>
                    </a:cubicBezTo>
                    <a:cubicBezTo>
                      <a:pt x="252340" y="50243"/>
                      <a:pt x="256430" y="42871"/>
                      <a:pt x="254401" y="35805"/>
                    </a:cubicBezTo>
                    <a:cubicBezTo>
                      <a:pt x="254291" y="35425"/>
                      <a:pt x="254165" y="35050"/>
                      <a:pt x="254023" y="34681"/>
                    </a:cubicBezTo>
                    <a:close/>
                    <a:moveTo>
                      <a:pt x="255737" y="99335"/>
                    </a:moveTo>
                    <a:cubicBezTo>
                      <a:pt x="254213" y="89257"/>
                      <a:pt x="233934" y="102378"/>
                      <a:pt x="238218" y="105230"/>
                    </a:cubicBezTo>
                    <a:cubicBezTo>
                      <a:pt x="247263" y="111220"/>
                      <a:pt x="257355" y="109414"/>
                      <a:pt x="255832" y="9933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42" name="Freeform 2815">
                <a:extLst>
                  <a:ext uri="{FF2B5EF4-FFF2-40B4-BE49-F238E27FC236}">
                    <a16:creationId xmlns:a16="http://schemas.microsoft.com/office/drawing/2014/main" id="{59BEDB97-49DF-21F1-4737-B77EB49D12ED}"/>
                  </a:ext>
                </a:extLst>
              </p:cNvPr>
              <p:cNvSpPr/>
              <p:nvPr/>
            </p:nvSpPr>
            <p:spPr>
              <a:xfrm>
                <a:off x="12582175" y="5176622"/>
                <a:ext cx="157147" cy="89677"/>
              </a:xfrm>
              <a:custGeom>
                <a:avLst/>
                <a:gdLst>
                  <a:gd name="connsiteX0" fmla="*/ 1895 w 66645"/>
                  <a:gd name="connsiteY0" fmla="*/ 34015 h 38032"/>
                  <a:gd name="connsiteX1" fmla="*/ 14653 w 66645"/>
                  <a:gd name="connsiteY1" fmla="*/ 32398 h 38032"/>
                  <a:gd name="connsiteX2" fmla="*/ 18175 w 66645"/>
                  <a:gd name="connsiteY2" fmla="*/ 38389 h 38032"/>
                  <a:gd name="connsiteX3" fmla="*/ 32266 w 66645"/>
                  <a:gd name="connsiteY3" fmla="*/ 35631 h 38032"/>
                  <a:gd name="connsiteX4" fmla="*/ 44739 w 66645"/>
                  <a:gd name="connsiteY4" fmla="*/ 36107 h 38032"/>
                  <a:gd name="connsiteX5" fmla="*/ 51879 w 66645"/>
                  <a:gd name="connsiteY5" fmla="*/ 27264 h 38032"/>
                  <a:gd name="connsiteX6" fmla="*/ 56735 w 66645"/>
                  <a:gd name="connsiteY6" fmla="*/ 17756 h 38032"/>
                  <a:gd name="connsiteX7" fmla="*/ 69207 w 66645"/>
                  <a:gd name="connsiteY7" fmla="*/ 9294 h 38032"/>
                  <a:gd name="connsiteX8" fmla="*/ 64351 w 66645"/>
                  <a:gd name="connsiteY8" fmla="*/ 1783 h 38032"/>
                  <a:gd name="connsiteX9" fmla="*/ 50546 w 66645"/>
                  <a:gd name="connsiteY9" fmla="*/ 6156 h 38032"/>
                  <a:gd name="connsiteX10" fmla="*/ 33218 w 66645"/>
                  <a:gd name="connsiteY10" fmla="*/ 12432 h 38032"/>
                  <a:gd name="connsiteX11" fmla="*/ 10939 w 66645"/>
                  <a:gd name="connsiteY11" fmla="*/ 8438 h 38032"/>
                  <a:gd name="connsiteX12" fmla="*/ 2942 w 66645"/>
                  <a:gd name="connsiteY12" fmla="*/ 7773 h 38032"/>
                  <a:gd name="connsiteX13" fmla="*/ 1895 w 66645"/>
                  <a:gd name="connsiteY13" fmla="*/ 34015 h 3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45" h="38032">
                    <a:moveTo>
                      <a:pt x="1895" y="34015"/>
                    </a:moveTo>
                    <a:cubicBezTo>
                      <a:pt x="5871" y="32147"/>
                      <a:pt x="10336" y="31581"/>
                      <a:pt x="14653" y="32398"/>
                    </a:cubicBezTo>
                    <a:cubicBezTo>
                      <a:pt x="16830" y="33608"/>
                      <a:pt x="18178" y="35901"/>
                      <a:pt x="18175" y="38389"/>
                    </a:cubicBezTo>
                    <a:cubicBezTo>
                      <a:pt x="22933" y="37808"/>
                      <a:pt x="27642" y="36887"/>
                      <a:pt x="32266" y="35631"/>
                    </a:cubicBezTo>
                    <a:cubicBezTo>
                      <a:pt x="35884" y="34300"/>
                      <a:pt x="43882" y="38769"/>
                      <a:pt x="44739" y="36107"/>
                    </a:cubicBezTo>
                    <a:cubicBezTo>
                      <a:pt x="45595" y="33444"/>
                      <a:pt x="48261" y="27264"/>
                      <a:pt x="51879" y="27264"/>
                    </a:cubicBezTo>
                    <a:cubicBezTo>
                      <a:pt x="55497" y="27264"/>
                      <a:pt x="53212" y="17756"/>
                      <a:pt x="56735" y="17756"/>
                    </a:cubicBezTo>
                    <a:cubicBezTo>
                      <a:pt x="61322" y="15625"/>
                      <a:pt x="65533" y="12768"/>
                      <a:pt x="69207" y="9294"/>
                    </a:cubicBezTo>
                    <a:cubicBezTo>
                      <a:pt x="67926" y="6588"/>
                      <a:pt x="66293" y="4062"/>
                      <a:pt x="64351" y="1783"/>
                    </a:cubicBezTo>
                    <a:cubicBezTo>
                      <a:pt x="62923" y="1783"/>
                      <a:pt x="58544" y="6156"/>
                      <a:pt x="50546" y="6156"/>
                    </a:cubicBezTo>
                    <a:cubicBezTo>
                      <a:pt x="42549" y="6156"/>
                      <a:pt x="36741" y="12432"/>
                      <a:pt x="33218" y="12432"/>
                    </a:cubicBezTo>
                    <a:cubicBezTo>
                      <a:pt x="29695" y="12432"/>
                      <a:pt x="18556" y="8914"/>
                      <a:pt x="10939" y="8438"/>
                    </a:cubicBezTo>
                    <a:lnTo>
                      <a:pt x="2942" y="7773"/>
                    </a:lnTo>
                    <a:cubicBezTo>
                      <a:pt x="1934" y="16481"/>
                      <a:pt x="1584" y="25254"/>
                      <a:pt x="1895" y="34015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43" name="Freeform 2816">
                <a:extLst>
                  <a:ext uri="{FF2B5EF4-FFF2-40B4-BE49-F238E27FC236}">
                    <a16:creationId xmlns:a16="http://schemas.microsoft.com/office/drawing/2014/main" id="{44B37154-1398-1344-5E4F-9836C08F3FA7}"/>
                  </a:ext>
                </a:extLst>
              </p:cNvPr>
              <p:cNvSpPr/>
              <p:nvPr/>
            </p:nvSpPr>
            <p:spPr>
              <a:xfrm>
                <a:off x="12907726" y="5474576"/>
                <a:ext cx="291845" cy="381129"/>
              </a:xfrm>
              <a:custGeom>
                <a:avLst/>
                <a:gdLst>
                  <a:gd name="connsiteX0" fmla="*/ 127365 w 123770"/>
                  <a:gd name="connsiteY0" fmla="*/ 1783 h 161636"/>
                  <a:gd name="connsiteX1" fmla="*/ 117844 w 123770"/>
                  <a:gd name="connsiteY1" fmla="*/ 6347 h 161636"/>
                  <a:gd name="connsiteX2" fmla="*/ 110132 w 123770"/>
                  <a:gd name="connsiteY2" fmla="*/ 11101 h 161636"/>
                  <a:gd name="connsiteX3" fmla="*/ 88710 w 123770"/>
                  <a:gd name="connsiteY3" fmla="*/ 7583 h 161636"/>
                  <a:gd name="connsiteX4" fmla="*/ 61861 w 123770"/>
                  <a:gd name="connsiteY4" fmla="*/ 7583 h 161636"/>
                  <a:gd name="connsiteX5" fmla="*/ 61861 w 123770"/>
                  <a:gd name="connsiteY5" fmla="*/ 8534 h 161636"/>
                  <a:gd name="connsiteX6" fmla="*/ 42820 w 123770"/>
                  <a:gd name="connsiteY6" fmla="*/ 17091 h 161636"/>
                  <a:gd name="connsiteX7" fmla="*/ 33299 w 123770"/>
                  <a:gd name="connsiteY7" fmla="*/ 22891 h 161636"/>
                  <a:gd name="connsiteX8" fmla="*/ 19494 w 123770"/>
                  <a:gd name="connsiteY8" fmla="*/ 24602 h 161636"/>
                  <a:gd name="connsiteX9" fmla="*/ 12449 w 123770"/>
                  <a:gd name="connsiteY9" fmla="*/ 36202 h 161636"/>
                  <a:gd name="connsiteX10" fmla="*/ 7498 w 123770"/>
                  <a:gd name="connsiteY10" fmla="*/ 43713 h 161636"/>
                  <a:gd name="connsiteX11" fmla="*/ 1785 w 123770"/>
                  <a:gd name="connsiteY11" fmla="*/ 54552 h 161636"/>
                  <a:gd name="connsiteX12" fmla="*/ 2642 w 123770"/>
                  <a:gd name="connsiteY12" fmla="*/ 54552 h 161636"/>
                  <a:gd name="connsiteX13" fmla="*/ 13305 w 123770"/>
                  <a:gd name="connsiteY13" fmla="*/ 71762 h 161636"/>
                  <a:gd name="connsiteX14" fmla="*/ 27491 w 123770"/>
                  <a:gd name="connsiteY14" fmla="*/ 76516 h 161636"/>
                  <a:gd name="connsiteX15" fmla="*/ 45581 w 123770"/>
                  <a:gd name="connsiteY15" fmla="*/ 82981 h 161636"/>
                  <a:gd name="connsiteX16" fmla="*/ 24254 w 123770"/>
                  <a:gd name="connsiteY16" fmla="*/ 84788 h 161636"/>
                  <a:gd name="connsiteX17" fmla="*/ 28443 w 123770"/>
                  <a:gd name="connsiteY17" fmla="*/ 101617 h 161636"/>
                  <a:gd name="connsiteX18" fmla="*/ 37090 w 123770"/>
                  <a:gd name="connsiteY18" fmla="*/ 115248 h 161636"/>
                  <a:gd name="connsiteX19" fmla="*/ 38821 w 123770"/>
                  <a:gd name="connsiteY19" fmla="*/ 115499 h 161636"/>
                  <a:gd name="connsiteX20" fmla="*/ 57863 w 123770"/>
                  <a:gd name="connsiteY20" fmla="*/ 124436 h 161636"/>
                  <a:gd name="connsiteX21" fmla="*/ 54245 w 123770"/>
                  <a:gd name="connsiteY21" fmla="*/ 104279 h 161636"/>
                  <a:gd name="connsiteX22" fmla="*/ 68241 w 123770"/>
                  <a:gd name="connsiteY22" fmla="*/ 103709 h 161636"/>
                  <a:gd name="connsiteX23" fmla="*/ 58720 w 123770"/>
                  <a:gd name="connsiteY23" fmla="*/ 95722 h 161636"/>
                  <a:gd name="connsiteX24" fmla="*/ 65860 w 123770"/>
                  <a:gd name="connsiteY24" fmla="*/ 91824 h 161636"/>
                  <a:gd name="connsiteX25" fmla="*/ 80332 w 123770"/>
                  <a:gd name="connsiteY25" fmla="*/ 90112 h 161636"/>
                  <a:gd name="connsiteX26" fmla="*/ 73858 w 123770"/>
                  <a:gd name="connsiteY26" fmla="*/ 73854 h 161636"/>
                  <a:gd name="connsiteX27" fmla="*/ 57292 w 123770"/>
                  <a:gd name="connsiteY27" fmla="*/ 74424 h 161636"/>
                  <a:gd name="connsiteX28" fmla="*/ 63766 w 123770"/>
                  <a:gd name="connsiteY28" fmla="*/ 63775 h 161636"/>
                  <a:gd name="connsiteX29" fmla="*/ 47485 w 123770"/>
                  <a:gd name="connsiteY29" fmla="*/ 41241 h 161636"/>
                  <a:gd name="connsiteX30" fmla="*/ 57863 w 123770"/>
                  <a:gd name="connsiteY30" fmla="*/ 35631 h 161636"/>
                  <a:gd name="connsiteX31" fmla="*/ 73858 w 123770"/>
                  <a:gd name="connsiteY31" fmla="*/ 38008 h 161636"/>
                  <a:gd name="connsiteX32" fmla="*/ 77666 w 123770"/>
                  <a:gd name="connsiteY32" fmla="*/ 22891 h 161636"/>
                  <a:gd name="connsiteX33" fmla="*/ 89853 w 123770"/>
                  <a:gd name="connsiteY33" fmla="*/ 26789 h 161636"/>
                  <a:gd name="connsiteX34" fmla="*/ 104991 w 123770"/>
                  <a:gd name="connsiteY34" fmla="*/ 19373 h 161636"/>
                  <a:gd name="connsiteX35" fmla="*/ 118510 w 123770"/>
                  <a:gd name="connsiteY35" fmla="*/ 25838 h 161636"/>
                  <a:gd name="connsiteX36" fmla="*/ 123176 w 123770"/>
                  <a:gd name="connsiteY36" fmla="*/ 18897 h 161636"/>
                  <a:gd name="connsiteX37" fmla="*/ 128983 w 123770"/>
                  <a:gd name="connsiteY37" fmla="*/ 9389 h 161636"/>
                  <a:gd name="connsiteX38" fmla="*/ 127365 w 123770"/>
                  <a:gd name="connsiteY38" fmla="*/ 1783 h 161636"/>
                  <a:gd name="connsiteX39" fmla="*/ 110989 w 123770"/>
                  <a:gd name="connsiteY39" fmla="*/ 150773 h 161636"/>
                  <a:gd name="connsiteX40" fmla="*/ 79285 w 123770"/>
                  <a:gd name="connsiteY40" fmla="*/ 147256 h 161636"/>
                  <a:gd name="connsiteX41" fmla="*/ 67098 w 123770"/>
                  <a:gd name="connsiteY41" fmla="*/ 152200 h 161636"/>
                  <a:gd name="connsiteX42" fmla="*/ 96422 w 123770"/>
                  <a:gd name="connsiteY42" fmla="*/ 159901 h 161636"/>
                  <a:gd name="connsiteX43" fmla="*/ 123461 w 123770"/>
                  <a:gd name="connsiteY43" fmla="*/ 151629 h 161636"/>
                  <a:gd name="connsiteX44" fmla="*/ 110989 w 123770"/>
                  <a:gd name="connsiteY44" fmla="*/ 150773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3770" h="161636">
                    <a:moveTo>
                      <a:pt x="127365" y="1783"/>
                    </a:moveTo>
                    <a:cubicBezTo>
                      <a:pt x="122890" y="1783"/>
                      <a:pt x="116701" y="3875"/>
                      <a:pt x="117844" y="6347"/>
                    </a:cubicBezTo>
                    <a:cubicBezTo>
                      <a:pt x="118986" y="8819"/>
                      <a:pt x="114797" y="11101"/>
                      <a:pt x="110132" y="11101"/>
                    </a:cubicBezTo>
                    <a:cubicBezTo>
                      <a:pt x="102882" y="10733"/>
                      <a:pt x="95696" y="9553"/>
                      <a:pt x="88710" y="7583"/>
                    </a:cubicBezTo>
                    <a:cubicBezTo>
                      <a:pt x="79803" y="6352"/>
                      <a:pt x="70769" y="6352"/>
                      <a:pt x="61861" y="7583"/>
                    </a:cubicBezTo>
                    <a:cubicBezTo>
                      <a:pt x="61963" y="7891"/>
                      <a:pt x="61963" y="8225"/>
                      <a:pt x="61861" y="8534"/>
                    </a:cubicBezTo>
                    <a:cubicBezTo>
                      <a:pt x="56513" y="13222"/>
                      <a:pt x="49881" y="16203"/>
                      <a:pt x="42820" y="17091"/>
                    </a:cubicBezTo>
                    <a:cubicBezTo>
                      <a:pt x="40154" y="15760"/>
                      <a:pt x="38821" y="21559"/>
                      <a:pt x="33299" y="22891"/>
                    </a:cubicBezTo>
                    <a:cubicBezTo>
                      <a:pt x="27777" y="24222"/>
                      <a:pt x="19970" y="22891"/>
                      <a:pt x="19494" y="24602"/>
                    </a:cubicBezTo>
                    <a:cubicBezTo>
                      <a:pt x="17966" y="28910"/>
                      <a:pt x="15568" y="32858"/>
                      <a:pt x="12449" y="36202"/>
                    </a:cubicBezTo>
                    <a:cubicBezTo>
                      <a:pt x="9307" y="39244"/>
                      <a:pt x="11972" y="42857"/>
                      <a:pt x="7498" y="43713"/>
                    </a:cubicBezTo>
                    <a:cubicBezTo>
                      <a:pt x="4641" y="44284"/>
                      <a:pt x="3404" y="49703"/>
                      <a:pt x="1785" y="54552"/>
                    </a:cubicBezTo>
                    <a:lnTo>
                      <a:pt x="2642" y="54552"/>
                    </a:lnTo>
                    <a:cubicBezTo>
                      <a:pt x="9639" y="57275"/>
                      <a:pt x="13987" y="64293"/>
                      <a:pt x="13305" y="71762"/>
                    </a:cubicBezTo>
                    <a:cubicBezTo>
                      <a:pt x="12448" y="79178"/>
                      <a:pt x="22826" y="81840"/>
                      <a:pt x="27491" y="76516"/>
                    </a:cubicBezTo>
                    <a:cubicBezTo>
                      <a:pt x="32157" y="71191"/>
                      <a:pt x="45581" y="79463"/>
                      <a:pt x="45581" y="82981"/>
                    </a:cubicBezTo>
                    <a:cubicBezTo>
                      <a:pt x="45581" y="86499"/>
                      <a:pt x="31966" y="79178"/>
                      <a:pt x="24254" y="84788"/>
                    </a:cubicBezTo>
                    <a:cubicBezTo>
                      <a:pt x="16542" y="90397"/>
                      <a:pt x="30157" y="95722"/>
                      <a:pt x="28443" y="101617"/>
                    </a:cubicBezTo>
                    <a:cubicBezTo>
                      <a:pt x="27062" y="107766"/>
                      <a:pt x="30933" y="113868"/>
                      <a:pt x="37090" y="115248"/>
                    </a:cubicBezTo>
                    <a:cubicBezTo>
                      <a:pt x="37659" y="115375"/>
                      <a:pt x="38238" y="115459"/>
                      <a:pt x="38821" y="115499"/>
                    </a:cubicBezTo>
                    <a:cubicBezTo>
                      <a:pt x="45581" y="115499"/>
                      <a:pt x="53293" y="126528"/>
                      <a:pt x="57863" y="124436"/>
                    </a:cubicBezTo>
                    <a:cubicBezTo>
                      <a:pt x="62433" y="122344"/>
                      <a:pt x="52817" y="106656"/>
                      <a:pt x="54245" y="104279"/>
                    </a:cubicBezTo>
                    <a:cubicBezTo>
                      <a:pt x="55673" y="101902"/>
                      <a:pt x="63766" y="108463"/>
                      <a:pt x="68241" y="103709"/>
                    </a:cubicBezTo>
                    <a:cubicBezTo>
                      <a:pt x="72715" y="98955"/>
                      <a:pt x="65289" y="95437"/>
                      <a:pt x="58720" y="95722"/>
                    </a:cubicBezTo>
                    <a:cubicBezTo>
                      <a:pt x="52150" y="96007"/>
                      <a:pt x="58720" y="87450"/>
                      <a:pt x="65860" y="91824"/>
                    </a:cubicBezTo>
                    <a:cubicBezTo>
                      <a:pt x="73001" y="96197"/>
                      <a:pt x="76809" y="90683"/>
                      <a:pt x="80332" y="90112"/>
                    </a:cubicBezTo>
                    <a:cubicBezTo>
                      <a:pt x="83855" y="89542"/>
                      <a:pt x="84807" y="76801"/>
                      <a:pt x="73858" y="73854"/>
                    </a:cubicBezTo>
                    <a:cubicBezTo>
                      <a:pt x="62909" y="70906"/>
                      <a:pt x="64337" y="81840"/>
                      <a:pt x="57292" y="74424"/>
                    </a:cubicBezTo>
                    <a:cubicBezTo>
                      <a:pt x="50246" y="67008"/>
                      <a:pt x="63766" y="69955"/>
                      <a:pt x="63766" y="63775"/>
                    </a:cubicBezTo>
                    <a:cubicBezTo>
                      <a:pt x="63766" y="57595"/>
                      <a:pt x="52817" y="48657"/>
                      <a:pt x="47485" y="41241"/>
                    </a:cubicBezTo>
                    <a:cubicBezTo>
                      <a:pt x="42153" y="33825"/>
                      <a:pt x="54911" y="30307"/>
                      <a:pt x="57863" y="35631"/>
                    </a:cubicBezTo>
                    <a:cubicBezTo>
                      <a:pt x="60814" y="40956"/>
                      <a:pt x="68812" y="40100"/>
                      <a:pt x="73858" y="38008"/>
                    </a:cubicBezTo>
                    <a:cubicBezTo>
                      <a:pt x="78904" y="35917"/>
                      <a:pt x="68526" y="26504"/>
                      <a:pt x="77666" y="22891"/>
                    </a:cubicBezTo>
                    <a:cubicBezTo>
                      <a:pt x="86806" y="19277"/>
                      <a:pt x="87187" y="25553"/>
                      <a:pt x="89853" y="26789"/>
                    </a:cubicBezTo>
                    <a:cubicBezTo>
                      <a:pt x="92519" y="28025"/>
                      <a:pt x="95470" y="19373"/>
                      <a:pt x="104991" y="19373"/>
                    </a:cubicBezTo>
                    <a:cubicBezTo>
                      <a:pt x="110069" y="20043"/>
                      <a:pt x="114803" y="22307"/>
                      <a:pt x="118510" y="25838"/>
                    </a:cubicBezTo>
                    <a:cubicBezTo>
                      <a:pt x="121081" y="22986"/>
                      <a:pt x="123176" y="21369"/>
                      <a:pt x="123176" y="18897"/>
                    </a:cubicBezTo>
                    <a:cubicBezTo>
                      <a:pt x="123176" y="16425"/>
                      <a:pt x="128983" y="14523"/>
                      <a:pt x="128983" y="9389"/>
                    </a:cubicBezTo>
                    <a:cubicBezTo>
                      <a:pt x="128723" y="6802"/>
                      <a:pt x="128180" y="4252"/>
                      <a:pt x="127365" y="1783"/>
                    </a:cubicBezTo>
                    <a:close/>
                    <a:moveTo>
                      <a:pt x="110989" y="150773"/>
                    </a:moveTo>
                    <a:cubicBezTo>
                      <a:pt x="106229" y="148111"/>
                      <a:pt x="84902" y="152580"/>
                      <a:pt x="79285" y="147256"/>
                    </a:cubicBezTo>
                    <a:cubicBezTo>
                      <a:pt x="73667" y="141931"/>
                      <a:pt x="62147" y="151439"/>
                      <a:pt x="67098" y="152200"/>
                    </a:cubicBezTo>
                    <a:cubicBezTo>
                      <a:pt x="76586" y="155752"/>
                      <a:pt x="86411" y="158333"/>
                      <a:pt x="96422" y="159901"/>
                    </a:cubicBezTo>
                    <a:cubicBezTo>
                      <a:pt x="108038" y="159901"/>
                      <a:pt x="123747" y="154577"/>
                      <a:pt x="123461" y="151629"/>
                    </a:cubicBezTo>
                    <a:cubicBezTo>
                      <a:pt x="123176" y="148682"/>
                      <a:pt x="115749" y="153721"/>
                      <a:pt x="110989" y="15077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44" name="Freeform 2819">
                <a:extLst>
                  <a:ext uri="{FF2B5EF4-FFF2-40B4-BE49-F238E27FC236}">
                    <a16:creationId xmlns:a16="http://schemas.microsoft.com/office/drawing/2014/main" id="{19D4C152-0C1C-C20A-2DB9-BC8FEAA67BC7}"/>
                  </a:ext>
                </a:extLst>
              </p:cNvPr>
              <p:cNvSpPr/>
              <p:nvPr/>
            </p:nvSpPr>
            <p:spPr>
              <a:xfrm>
                <a:off x="11480107" y="4657450"/>
                <a:ext cx="202045" cy="224193"/>
              </a:xfrm>
              <a:custGeom>
                <a:avLst/>
                <a:gdLst>
                  <a:gd name="connsiteX0" fmla="*/ 80544 w 85687"/>
                  <a:gd name="connsiteY0" fmla="*/ 31992 h 95080"/>
                  <a:gd name="connsiteX1" fmla="*/ 73879 w 85687"/>
                  <a:gd name="connsiteY1" fmla="*/ 26002 h 95080"/>
                  <a:gd name="connsiteX2" fmla="*/ 62264 w 85687"/>
                  <a:gd name="connsiteY2" fmla="*/ 29615 h 95080"/>
                  <a:gd name="connsiteX3" fmla="*/ 49697 w 85687"/>
                  <a:gd name="connsiteY3" fmla="*/ 26953 h 95080"/>
                  <a:gd name="connsiteX4" fmla="*/ 54267 w 85687"/>
                  <a:gd name="connsiteY4" fmla="*/ 15258 h 95080"/>
                  <a:gd name="connsiteX5" fmla="*/ 59694 w 85687"/>
                  <a:gd name="connsiteY5" fmla="*/ 3849 h 95080"/>
                  <a:gd name="connsiteX6" fmla="*/ 57218 w 85687"/>
                  <a:gd name="connsiteY6" fmla="*/ 3849 h 95080"/>
                  <a:gd name="connsiteX7" fmla="*/ 37034 w 85687"/>
                  <a:gd name="connsiteY7" fmla="*/ 7937 h 95080"/>
                  <a:gd name="connsiteX8" fmla="*/ 46555 w 85687"/>
                  <a:gd name="connsiteY8" fmla="*/ 17445 h 95080"/>
                  <a:gd name="connsiteX9" fmla="*/ 30179 w 85687"/>
                  <a:gd name="connsiteY9" fmla="*/ 25717 h 95080"/>
                  <a:gd name="connsiteX10" fmla="*/ 8852 w 85687"/>
                  <a:gd name="connsiteY10" fmla="*/ 25717 h 95080"/>
                  <a:gd name="connsiteX11" fmla="*/ 11232 w 85687"/>
                  <a:gd name="connsiteY11" fmla="*/ 40835 h 95080"/>
                  <a:gd name="connsiteX12" fmla="*/ 20753 w 85687"/>
                  <a:gd name="connsiteY12" fmla="*/ 55002 h 95080"/>
                  <a:gd name="connsiteX13" fmla="*/ 15422 w 85687"/>
                  <a:gd name="connsiteY13" fmla="*/ 71926 h 95080"/>
                  <a:gd name="connsiteX14" fmla="*/ 2093 w 85687"/>
                  <a:gd name="connsiteY14" fmla="*/ 84952 h 95080"/>
                  <a:gd name="connsiteX15" fmla="*/ 21896 w 85687"/>
                  <a:gd name="connsiteY15" fmla="*/ 100926 h 95080"/>
                  <a:gd name="connsiteX16" fmla="*/ 56552 w 85687"/>
                  <a:gd name="connsiteY16" fmla="*/ 86663 h 95080"/>
                  <a:gd name="connsiteX17" fmla="*/ 81211 w 85687"/>
                  <a:gd name="connsiteY17" fmla="*/ 81719 h 95080"/>
                  <a:gd name="connsiteX18" fmla="*/ 81211 w 85687"/>
                  <a:gd name="connsiteY18" fmla="*/ 35225 h 95080"/>
                  <a:gd name="connsiteX19" fmla="*/ 80544 w 85687"/>
                  <a:gd name="connsiteY19" fmla="*/ 31992 h 9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5687" h="95080">
                    <a:moveTo>
                      <a:pt x="80544" y="31992"/>
                    </a:moveTo>
                    <a:cubicBezTo>
                      <a:pt x="78087" y="30274"/>
                      <a:pt x="75848" y="28262"/>
                      <a:pt x="73879" y="26002"/>
                    </a:cubicBezTo>
                    <a:cubicBezTo>
                      <a:pt x="66263" y="17065"/>
                      <a:pt x="63121" y="24196"/>
                      <a:pt x="62264" y="29615"/>
                    </a:cubicBezTo>
                    <a:cubicBezTo>
                      <a:pt x="61407" y="35035"/>
                      <a:pt x="54267" y="27809"/>
                      <a:pt x="49697" y="26953"/>
                    </a:cubicBezTo>
                    <a:cubicBezTo>
                      <a:pt x="45127" y="26097"/>
                      <a:pt x="51125" y="17445"/>
                      <a:pt x="54267" y="15258"/>
                    </a:cubicBezTo>
                    <a:cubicBezTo>
                      <a:pt x="57242" y="12126"/>
                      <a:pt x="59143" y="8131"/>
                      <a:pt x="59694" y="3849"/>
                    </a:cubicBezTo>
                    <a:cubicBezTo>
                      <a:pt x="58875" y="3993"/>
                      <a:pt x="58037" y="3993"/>
                      <a:pt x="57218" y="3849"/>
                    </a:cubicBezTo>
                    <a:cubicBezTo>
                      <a:pt x="48935" y="616"/>
                      <a:pt x="37320" y="616"/>
                      <a:pt x="37034" y="7937"/>
                    </a:cubicBezTo>
                    <a:cubicBezTo>
                      <a:pt x="36749" y="15258"/>
                      <a:pt x="46555" y="12691"/>
                      <a:pt x="46555" y="17445"/>
                    </a:cubicBezTo>
                    <a:cubicBezTo>
                      <a:pt x="46555" y="22199"/>
                      <a:pt x="37034" y="20963"/>
                      <a:pt x="30179" y="25717"/>
                    </a:cubicBezTo>
                    <a:cubicBezTo>
                      <a:pt x="23324" y="30471"/>
                      <a:pt x="15993" y="22484"/>
                      <a:pt x="8852" y="25717"/>
                    </a:cubicBezTo>
                    <a:cubicBezTo>
                      <a:pt x="1712" y="28950"/>
                      <a:pt x="16564" y="33419"/>
                      <a:pt x="11232" y="40835"/>
                    </a:cubicBezTo>
                    <a:cubicBezTo>
                      <a:pt x="5901" y="48251"/>
                      <a:pt x="11232" y="47966"/>
                      <a:pt x="20753" y="55002"/>
                    </a:cubicBezTo>
                    <a:cubicBezTo>
                      <a:pt x="30274" y="62038"/>
                      <a:pt x="15422" y="63939"/>
                      <a:pt x="15422" y="71926"/>
                    </a:cubicBezTo>
                    <a:cubicBezTo>
                      <a:pt x="15422" y="79913"/>
                      <a:pt x="4473" y="79628"/>
                      <a:pt x="2093" y="84952"/>
                    </a:cubicBezTo>
                    <a:cubicBezTo>
                      <a:pt x="-288" y="90277"/>
                      <a:pt x="11613" y="100926"/>
                      <a:pt x="21896" y="100926"/>
                    </a:cubicBezTo>
                    <a:cubicBezTo>
                      <a:pt x="34667" y="99952"/>
                      <a:pt x="46801" y="94958"/>
                      <a:pt x="56552" y="86663"/>
                    </a:cubicBezTo>
                    <a:cubicBezTo>
                      <a:pt x="66644" y="77155"/>
                      <a:pt x="71975" y="86663"/>
                      <a:pt x="81211" y="81719"/>
                    </a:cubicBezTo>
                    <a:cubicBezTo>
                      <a:pt x="90446" y="76775"/>
                      <a:pt x="84733" y="42356"/>
                      <a:pt x="81211" y="35225"/>
                    </a:cubicBezTo>
                    <a:cubicBezTo>
                      <a:pt x="80507" y="34305"/>
                      <a:pt x="80262" y="33115"/>
                      <a:pt x="80544" y="3199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45" name="Freeform 2820">
                <a:extLst>
                  <a:ext uri="{FF2B5EF4-FFF2-40B4-BE49-F238E27FC236}">
                    <a16:creationId xmlns:a16="http://schemas.microsoft.com/office/drawing/2014/main" id="{F54629E6-DD32-B555-77E8-219DAE3CF7C3}"/>
                  </a:ext>
                </a:extLst>
              </p:cNvPr>
              <p:cNvSpPr/>
              <p:nvPr/>
            </p:nvSpPr>
            <p:spPr>
              <a:xfrm>
                <a:off x="11589365" y="4270985"/>
                <a:ext cx="471442" cy="717423"/>
              </a:xfrm>
              <a:custGeom>
                <a:avLst/>
                <a:gdLst>
                  <a:gd name="connsiteX0" fmla="*/ 38398 w 199937"/>
                  <a:gd name="connsiteY0" fmla="*/ 163849 h 304256"/>
                  <a:gd name="connsiteX1" fmla="*/ 13358 w 199937"/>
                  <a:gd name="connsiteY1" fmla="*/ 167748 h 304256"/>
                  <a:gd name="connsiteX2" fmla="*/ 7931 w 199937"/>
                  <a:gd name="connsiteY2" fmla="*/ 179157 h 304256"/>
                  <a:gd name="connsiteX3" fmla="*/ 3361 w 199937"/>
                  <a:gd name="connsiteY3" fmla="*/ 190852 h 304256"/>
                  <a:gd name="connsiteX4" fmla="*/ 15929 w 199937"/>
                  <a:gd name="connsiteY4" fmla="*/ 193514 h 304256"/>
                  <a:gd name="connsiteX5" fmla="*/ 27544 w 199937"/>
                  <a:gd name="connsiteY5" fmla="*/ 189901 h 304256"/>
                  <a:gd name="connsiteX6" fmla="*/ 34209 w 199937"/>
                  <a:gd name="connsiteY6" fmla="*/ 195891 h 304256"/>
                  <a:gd name="connsiteX7" fmla="*/ 49632 w 199937"/>
                  <a:gd name="connsiteY7" fmla="*/ 186383 h 304256"/>
                  <a:gd name="connsiteX8" fmla="*/ 38398 w 199937"/>
                  <a:gd name="connsiteY8" fmla="*/ 163849 h 304256"/>
                  <a:gd name="connsiteX9" fmla="*/ 200252 w 199937"/>
                  <a:gd name="connsiteY9" fmla="*/ 237156 h 304256"/>
                  <a:gd name="connsiteX10" fmla="*/ 179211 w 199937"/>
                  <a:gd name="connsiteY10" fmla="*/ 226792 h 304256"/>
                  <a:gd name="connsiteX11" fmla="*/ 169690 w 199937"/>
                  <a:gd name="connsiteY11" fmla="*/ 225651 h 304256"/>
                  <a:gd name="connsiteX12" fmla="*/ 169690 w 199937"/>
                  <a:gd name="connsiteY12" fmla="*/ 214717 h 304256"/>
                  <a:gd name="connsiteX13" fmla="*/ 163121 w 199937"/>
                  <a:gd name="connsiteY13" fmla="*/ 203783 h 304256"/>
                  <a:gd name="connsiteX14" fmla="*/ 147983 w 199937"/>
                  <a:gd name="connsiteY14" fmla="*/ 179442 h 304256"/>
                  <a:gd name="connsiteX15" fmla="*/ 134749 w 199937"/>
                  <a:gd name="connsiteY15" fmla="*/ 155197 h 304256"/>
                  <a:gd name="connsiteX16" fmla="*/ 121324 w 199937"/>
                  <a:gd name="connsiteY16" fmla="*/ 145118 h 304256"/>
                  <a:gd name="connsiteX17" fmla="*/ 103330 w 199937"/>
                  <a:gd name="connsiteY17" fmla="*/ 142171 h 304256"/>
                  <a:gd name="connsiteX18" fmla="*/ 110375 w 199937"/>
                  <a:gd name="connsiteY18" fmla="*/ 129145 h 304256"/>
                  <a:gd name="connsiteX19" fmla="*/ 125799 w 199937"/>
                  <a:gd name="connsiteY19" fmla="*/ 94251 h 304256"/>
                  <a:gd name="connsiteX20" fmla="*/ 88763 w 199937"/>
                  <a:gd name="connsiteY20" fmla="*/ 92539 h 304256"/>
                  <a:gd name="connsiteX21" fmla="*/ 81908 w 199937"/>
                  <a:gd name="connsiteY21" fmla="*/ 85979 h 304256"/>
                  <a:gd name="connsiteX22" fmla="*/ 97046 w 199937"/>
                  <a:gd name="connsiteY22" fmla="*/ 69435 h 304256"/>
                  <a:gd name="connsiteX23" fmla="*/ 99998 w 199937"/>
                  <a:gd name="connsiteY23" fmla="*/ 57550 h 304256"/>
                  <a:gd name="connsiteX24" fmla="*/ 91143 w 199937"/>
                  <a:gd name="connsiteY24" fmla="*/ 65536 h 304256"/>
                  <a:gd name="connsiteX25" fmla="*/ 69531 w 199937"/>
                  <a:gd name="connsiteY25" fmla="*/ 65536 h 304256"/>
                  <a:gd name="connsiteX26" fmla="*/ 57059 w 199937"/>
                  <a:gd name="connsiteY26" fmla="*/ 82461 h 304256"/>
                  <a:gd name="connsiteX27" fmla="*/ 48204 w 199937"/>
                  <a:gd name="connsiteY27" fmla="*/ 96057 h 304256"/>
                  <a:gd name="connsiteX28" fmla="*/ 43158 w 199937"/>
                  <a:gd name="connsiteY28" fmla="*/ 101667 h 304256"/>
                  <a:gd name="connsiteX29" fmla="*/ 30972 w 199937"/>
                  <a:gd name="connsiteY29" fmla="*/ 97198 h 304256"/>
                  <a:gd name="connsiteX30" fmla="*/ 45539 w 199937"/>
                  <a:gd name="connsiteY30" fmla="*/ 109083 h 304256"/>
                  <a:gd name="connsiteX31" fmla="*/ 38112 w 199937"/>
                  <a:gd name="connsiteY31" fmla="*/ 123821 h 304256"/>
                  <a:gd name="connsiteX32" fmla="*/ 48776 w 199937"/>
                  <a:gd name="connsiteY32" fmla="*/ 134469 h 304256"/>
                  <a:gd name="connsiteX33" fmla="*/ 32209 w 199937"/>
                  <a:gd name="connsiteY33" fmla="*/ 146925 h 304256"/>
                  <a:gd name="connsiteX34" fmla="*/ 46395 w 199937"/>
                  <a:gd name="connsiteY34" fmla="*/ 141886 h 304256"/>
                  <a:gd name="connsiteX35" fmla="*/ 54679 w 199937"/>
                  <a:gd name="connsiteY35" fmla="*/ 154056 h 304256"/>
                  <a:gd name="connsiteX36" fmla="*/ 66294 w 199937"/>
                  <a:gd name="connsiteY36" fmla="*/ 138368 h 304256"/>
                  <a:gd name="connsiteX37" fmla="*/ 67722 w 199937"/>
                  <a:gd name="connsiteY37" fmla="*/ 152250 h 304256"/>
                  <a:gd name="connsiteX38" fmla="*/ 60582 w 199937"/>
                  <a:gd name="connsiteY38" fmla="*/ 172406 h 304256"/>
                  <a:gd name="connsiteX39" fmla="*/ 89144 w 199937"/>
                  <a:gd name="connsiteY39" fmla="*/ 169744 h 304256"/>
                  <a:gd name="connsiteX40" fmla="*/ 94476 w 199937"/>
                  <a:gd name="connsiteY40" fmla="*/ 175639 h 304256"/>
                  <a:gd name="connsiteX41" fmla="*/ 93362 w 199937"/>
                  <a:gd name="connsiteY41" fmla="*/ 185527 h 304256"/>
                  <a:gd name="connsiteX42" fmla="*/ 97808 w 199937"/>
                  <a:gd name="connsiteY42" fmla="*/ 188095 h 304256"/>
                  <a:gd name="connsiteX43" fmla="*/ 103140 w 199937"/>
                  <a:gd name="connsiteY43" fmla="*/ 195416 h 304256"/>
                  <a:gd name="connsiteX44" fmla="*/ 101331 w 199937"/>
                  <a:gd name="connsiteY44" fmla="*/ 213481 h 304256"/>
                  <a:gd name="connsiteX45" fmla="*/ 80861 w 199937"/>
                  <a:gd name="connsiteY45" fmla="*/ 214432 h 304256"/>
                  <a:gd name="connsiteX46" fmla="*/ 74672 w 199937"/>
                  <a:gd name="connsiteY46" fmla="*/ 217665 h 304256"/>
                  <a:gd name="connsiteX47" fmla="*/ 68769 w 199937"/>
                  <a:gd name="connsiteY47" fmla="*/ 230120 h 304256"/>
                  <a:gd name="connsiteX48" fmla="*/ 80575 w 199937"/>
                  <a:gd name="connsiteY48" fmla="*/ 237822 h 304256"/>
                  <a:gd name="connsiteX49" fmla="*/ 61533 w 199937"/>
                  <a:gd name="connsiteY49" fmla="*/ 251418 h 304256"/>
                  <a:gd name="connsiteX50" fmla="*/ 69246 w 199937"/>
                  <a:gd name="connsiteY50" fmla="*/ 259690 h 304256"/>
                  <a:gd name="connsiteX51" fmla="*/ 81051 w 199937"/>
                  <a:gd name="connsiteY51" fmla="*/ 262352 h 304256"/>
                  <a:gd name="connsiteX52" fmla="*/ 102092 w 199937"/>
                  <a:gd name="connsiteY52" fmla="*/ 265300 h 304256"/>
                  <a:gd name="connsiteX53" fmla="*/ 103901 w 199937"/>
                  <a:gd name="connsiteY53" fmla="*/ 270339 h 304256"/>
                  <a:gd name="connsiteX54" fmla="*/ 81623 w 199937"/>
                  <a:gd name="connsiteY54" fmla="*/ 273287 h 304256"/>
                  <a:gd name="connsiteX55" fmla="*/ 56202 w 199937"/>
                  <a:gd name="connsiteY55" fmla="*/ 304663 h 304256"/>
                  <a:gd name="connsiteX56" fmla="*/ 70959 w 199937"/>
                  <a:gd name="connsiteY56" fmla="*/ 296391 h 304256"/>
                  <a:gd name="connsiteX57" fmla="*/ 85812 w 199937"/>
                  <a:gd name="connsiteY57" fmla="*/ 299339 h 304256"/>
                  <a:gd name="connsiteX58" fmla="*/ 94666 w 199937"/>
                  <a:gd name="connsiteY58" fmla="*/ 290401 h 304256"/>
                  <a:gd name="connsiteX59" fmla="*/ 109233 w 199937"/>
                  <a:gd name="connsiteY59" fmla="*/ 288404 h 304256"/>
                  <a:gd name="connsiteX60" fmla="*/ 124942 w 199937"/>
                  <a:gd name="connsiteY60" fmla="*/ 283936 h 304256"/>
                  <a:gd name="connsiteX61" fmla="*/ 140937 w 199937"/>
                  <a:gd name="connsiteY61" fmla="*/ 287834 h 304256"/>
                  <a:gd name="connsiteX62" fmla="*/ 163406 w 199937"/>
                  <a:gd name="connsiteY62" fmla="*/ 283650 h 304256"/>
                  <a:gd name="connsiteX63" fmla="*/ 191302 w 199937"/>
                  <a:gd name="connsiteY63" fmla="*/ 272146 h 304256"/>
                  <a:gd name="connsiteX64" fmla="*/ 182734 w 199937"/>
                  <a:gd name="connsiteY64" fmla="*/ 267962 h 304256"/>
                  <a:gd name="connsiteX65" fmla="*/ 184162 w 199937"/>
                  <a:gd name="connsiteY65" fmla="*/ 256172 h 304256"/>
                  <a:gd name="connsiteX66" fmla="*/ 200918 w 199937"/>
                  <a:gd name="connsiteY66" fmla="*/ 237156 h 304256"/>
                  <a:gd name="connsiteX67" fmla="*/ 22213 w 199937"/>
                  <a:gd name="connsiteY67" fmla="*/ 88641 h 304256"/>
                  <a:gd name="connsiteX68" fmla="*/ 35542 w 199937"/>
                  <a:gd name="connsiteY68" fmla="*/ 70861 h 304256"/>
                  <a:gd name="connsiteX69" fmla="*/ 22403 w 199937"/>
                  <a:gd name="connsiteY69" fmla="*/ 88641 h 304256"/>
                  <a:gd name="connsiteX70" fmla="*/ 137129 w 199937"/>
                  <a:gd name="connsiteY70" fmla="*/ 24176 h 304256"/>
                  <a:gd name="connsiteX71" fmla="*/ 140366 w 199937"/>
                  <a:gd name="connsiteY71" fmla="*/ 1928 h 304256"/>
                  <a:gd name="connsiteX72" fmla="*/ 137129 w 199937"/>
                  <a:gd name="connsiteY72" fmla="*/ 24176 h 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99937" h="304256">
                    <a:moveTo>
                      <a:pt x="38398" y="163849"/>
                    </a:moveTo>
                    <a:cubicBezTo>
                      <a:pt x="30877" y="156623"/>
                      <a:pt x="21261" y="167938"/>
                      <a:pt x="13358" y="167748"/>
                    </a:cubicBezTo>
                    <a:cubicBezTo>
                      <a:pt x="12807" y="172029"/>
                      <a:pt x="10906" y="176025"/>
                      <a:pt x="7931" y="179157"/>
                    </a:cubicBezTo>
                    <a:cubicBezTo>
                      <a:pt x="4789" y="181439"/>
                      <a:pt x="-1018" y="189901"/>
                      <a:pt x="3361" y="190852"/>
                    </a:cubicBezTo>
                    <a:cubicBezTo>
                      <a:pt x="7741" y="191803"/>
                      <a:pt x="15072" y="198839"/>
                      <a:pt x="15929" y="193514"/>
                    </a:cubicBezTo>
                    <a:cubicBezTo>
                      <a:pt x="16786" y="188190"/>
                      <a:pt x="19928" y="180964"/>
                      <a:pt x="27544" y="189901"/>
                    </a:cubicBezTo>
                    <a:cubicBezTo>
                      <a:pt x="29513" y="192161"/>
                      <a:pt x="31752" y="194173"/>
                      <a:pt x="34209" y="195891"/>
                    </a:cubicBezTo>
                    <a:cubicBezTo>
                      <a:pt x="35446" y="191898"/>
                      <a:pt x="44777" y="191137"/>
                      <a:pt x="49632" y="186383"/>
                    </a:cubicBezTo>
                    <a:cubicBezTo>
                      <a:pt x="54488" y="181629"/>
                      <a:pt x="46681" y="171836"/>
                      <a:pt x="38398" y="163849"/>
                    </a:cubicBezTo>
                    <a:close/>
                    <a:moveTo>
                      <a:pt x="200252" y="237156"/>
                    </a:moveTo>
                    <a:cubicBezTo>
                      <a:pt x="200918" y="228314"/>
                      <a:pt x="181210" y="222133"/>
                      <a:pt x="179211" y="226792"/>
                    </a:cubicBezTo>
                    <a:cubicBezTo>
                      <a:pt x="177212" y="231451"/>
                      <a:pt x="172737" y="230976"/>
                      <a:pt x="169690" y="225651"/>
                    </a:cubicBezTo>
                    <a:cubicBezTo>
                      <a:pt x="166643" y="220327"/>
                      <a:pt x="172642" y="215288"/>
                      <a:pt x="169690" y="214717"/>
                    </a:cubicBezTo>
                    <a:cubicBezTo>
                      <a:pt x="165610" y="212601"/>
                      <a:pt x="163070" y="208373"/>
                      <a:pt x="163121" y="203783"/>
                    </a:cubicBezTo>
                    <a:cubicBezTo>
                      <a:pt x="164073" y="200836"/>
                      <a:pt x="158075" y="181819"/>
                      <a:pt x="147983" y="179442"/>
                    </a:cubicBezTo>
                    <a:cubicBezTo>
                      <a:pt x="137891" y="177065"/>
                      <a:pt x="136463" y="162898"/>
                      <a:pt x="134749" y="155197"/>
                    </a:cubicBezTo>
                    <a:cubicBezTo>
                      <a:pt x="133035" y="147496"/>
                      <a:pt x="126370" y="151679"/>
                      <a:pt x="121324" y="145118"/>
                    </a:cubicBezTo>
                    <a:cubicBezTo>
                      <a:pt x="116278" y="138558"/>
                      <a:pt x="107709" y="141886"/>
                      <a:pt x="103330" y="142171"/>
                    </a:cubicBezTo>
                    <a:cubicBezTo>
                      <a:pt x="98950" y="142456"/>
                      <a:pt x="103330" y="133899"/>
                      <a:pt x="110375" y="129145"/>
                    </a:cubicBezTo>
                    <a:cubicBezTo>
                      <a:pt x="117421" y="124391"/>
                      <a:pt x="125799" y="99290"/>
                      <a:pt x="125799" y="94251"/>
                    </a:cubicBezTo>
                    <a:cubicBezTo>
                      <a:pt x="125799" y="89211"/>
                      <a:pt x="94666" y="89497"/>
                      <a:pt x="88763" y="92539"/>
                    </a:cubicBezTo>
                    <a:cubicBezTo>
                      <a:pt x="82860" y="95582"/>
                      <a:pt x="76957" y="88070"/>
                      <a:pt x="81908" y="85979"/>
                    </a:cubicBezTo>
                    <a:cubicBezTo>
                      <a:pt x="86859" y="83887"/>
                      <a:pt x="97617" y="73523"/>
                      <a:pt x="97046" y="69435"/>
                    </a:cubicBezTo>
                    <a:cubicBezTo>
                      <a:pt x="96475" y="65346"/>
                      <a:pt x="104472" y="61448"/>
                      <a:pt x="99998" y="57550"/>
                    </a:cubicBezTo>
                    <a:cubicBezTo>
                      <a:pt x="95523" y="53651"/>
                      <a:pt x="94952" y="62589"/>
                      <a:pt x="91143" y="65536"/>
                    </a:cubicBezTo>
                    <a:cubicBezTo>
                      <a:pt x="84156" y="68032"/>
                      <a:pt x="76518" y="68032"/>
                      <a:pt x="69531" y="65536"/>
                    </a:cubicBezTo>
                    <a:cubicBezTo>
                      <a:pt x="60010" y="63825"/>
                      <a:pt x="56773" y="76851"/>
                      <a:pt x="57059" y="82461"/>
                    </a:cubicBezTo>
                    <a:cubicBezTo>
                      <a:pt x="57345" y="88070"/>
                      <a:pt x="46395" y="91303"/>
                      <a:pt x="48204" y="96057"/>
                    </a:cubicBezTo>
                    <a:cubicBezTo>
                      <a:pt x="50013" y="100811"/>
                      <a:pt x="46110" y="104329"/>
                      <a:pt x="43158" y="101667"/>
                    </a:cubicBezTo>
                    <a:cubicBezTo>
                      <a:pt x="40207" y="99005"/>
                      <a:pt x="36970" y="92159"/>
                      <a:pt x="30972" y="97198"/>
                    </a:cubicBezTo>
                    <a:cubicBezTo>
                      <a:pt x="24974" y="102237"/>
                      <a:pt x="37827" y="108227"/>
                      <a:pt x="45539" y="109083"/>
                    </a:cubicBezTo>
                    <a:cubicBezTo>
                      <a:pt x="53250" y="109939"/>
                      <a:pt x="39636" y="115549"/>
                      <a:pt x="38112" y="123821"/>
                    </a:cubicBezTo>
                    <a:cubicBezTo>
                      <a:pt x="36589" y="132092"/>
                      <a:pt x="48204" y="128575"/>
                      <a:pt x="48776" y="134469"/>
                    </a:cubicBezTo>
                    <a:cubicBezTo>
                      <a:pt x="49347" y="140364"/>
                      <a:pt x="32209" y="141315"/>
                      <a:pt x="32209" y="146925"/>
                    </a:cubicBezTo>
                    <a:cubicBezTo>
                      <a:pt x="32209" y="152535"/>
                      <a:pt x="41730" y="144263"/>
                      <a:pt x="46395" y="141886"/>
                    </a:cubicBezTo>
                    <a:cubicBezTo>
                      <a:pt x="51061" y="139509"/>
                      <a:pt x="44015" y="155767"/>
                      <a:pt x="54679" y="154056"/>
                    </a:cubicBezTo>
                    <a:cubicBezTo>
                      <a:pt x="65342" y="152345"/>
                      <a:pt x="62391" y="137797"/>
                      <a:pt x="66294" y="138368"/>
                    </a:cubicBezTo>
                    <a:cubicBezTo>
                      <a:pt x="70197" y="138938"/>
                      <a:pt x="64485" y="146069"/>
                      <a:pt x="67722" y="152250"/>
                    </a:cubicBezTo>
                    <a:cubicBezTo>
                      <a:pt x="70959" y="158430"/>
                      <a:pt x="60010" y="167938"/>
                      <a:pt x="60582" y="172406"/>
                    </a:cubicBezTo>
                    <a:cubicBezTo>
                      <a:pt x="61153" y="176875"/>
                      <a:pt x="82575" y="176875"/>
                      <a:pt x="89144" y="169744"/>
                    </a:cubicBezTo>
                    <a:cubicBezTo>
                      <a:pt x="95713" y="162613"/>
                      <a:pt x="99236" y="170315"/>
                      <a:pt x="94476" y="175639"/>
                    </a:cubicBezTo>
                    <a:cubicBezTo>
                      <a:pt x="91434" y="178063"/>
                      <a:pt x="90936" y="182490"/>
                      <a:pt x="93362" y="185527"/>
                    </a:cubicBezTo>
                    <a:cubicBezTo>
                      <a:pt x="94468" y="186911"/>
                      <a:pt x="96055" y="187828"/>
                      <a:pt x="97808" y="188095"/>
                    </a:cubicBezTo>
                    <a:cubicBezTo>
                      <a:pt x="103711" y="190187"/>
                      <a:pt x="105805" y="190757"/>
                      <a:pt x="103140" y="195416"/>
                    </a:cubicBezTo>
                    <a:cubicBezTo>
                      <a:pt x="100474" y="200075"/>
                      <a:pt x="103140" y="209107"/>
                      <a:pt x="101331" y="213481"/>
                    </a:cubicBezTo>
                    <a:cubicBezTo>
                      <a:pt x="99522" y="217855"/>
                      <a:pt x="81432" y="217379"/>
                      <a:pt x="80861" y="214432"/>
                    </a:cubicBezTo>
                    <a:cubicBezTo>
                      <a:pt x="80289" y="211484"/>
                      <a:pt x="72578" y="213481"/>
                      <a:pt x="74672" y="217665"/>
                    </a:cubicBezTo>
                    <a:cubicBezTo>
                      <a:pt x="76767" y="221848"/>
                      <a:pt x="68103" y="226222"/>
                      <a:pt x="68769" y="230120"/>
                    </a:cubicBezTo>
                    <a:cubicBezTo>
                      <a:pt x="69436" y="234018"/>
                      <a:pt x="80289" y="233068"/>
                      <a:pt x="80575" y="237822"/>
                    </a:cubicBezTo>
                    <a:cubicBezTo>
                      <a:pt x="80861" y="242576"/>
                      <a:pt x="72578" y="248090"/>
                      <a:pt x="61533" y="251418"/>
                    </a:cubicBezTo>
                    <a:cubicBezTo>
                      <a:pt x="50490" y="254746"/>
                      <a:pt x="63914" y="263493"/>
                      <a:pt x="69246" y="259690"/>
                    </a:cubicBezTo>
                    <a:cubicBezTo>
                      <a:pt x="74577" y="255887"/>
                      <a:pt x="73339" y="262352"/>
                      <a:pt x="81051" y="262352"/>
                    </a:cubicBezTo>
                    <a:cubicBezTo>
                      <a:pt x="88763" y="262352"/>
                      <a:pt x="93524" y="268533"/>
                      <a:pt x="102092" y="265300"/>
                    </a:cubicBezTo>
                    <a:cubicBezTo>
                      <a:pt x="110661" y="262067"/>
                      <a:pt x="110375" y="265300"/>
                      <a:pt x="103901" y="270339"/>
                    </a:cubicBezTo>
                    <a:cubicBezTo>
                      <a:pt x="97427" y="275378"/>
                      <a:pt x="87621" y="270339"/>
                      <a:pt x="81623" y="273287"/>
                    </a:cubicBezTo>
                    <a:cubicBezTo>
                      <a:pt x="75624" y="276234"/>
                      <a:pt x="51632" y="299148"/>
                      <a:pt x="56202" y="304663"/>
                    </a:cubicBezTo>
                    <a:cubicBezTo>
                      <a:pt x="58868" y="307896"/>
                      <a:pt x="62391" y="299909"/>
                      <a:pt x="70959" y="296391"/>
                    </a:cubicBezTo>
                    <a:cubicBezTo>
                      <a:pt x="79528" y="292873"/>
                      <a:pt x="81051" y="298768"/>
                      <a:pt x="85812" y="299339"/>
                    </a:cubicBezTo>
                    <a:cubicBezTo>
                      <a:pt x="90572" y="299909"/>
                      <a:pt x="90858" y="289831"/>
                      <a:pt x="94666" y="290401"/>
                    </a:cubicBezTo>
                    <a:cubicBezTo>
                      <a:pt x="98474" y="290972"/>
                      <a:pt x="102092" y="287168"/>
                      <a:pt x="109233" y="288404"/>
                    </a:cubicBezTo>
                    <a:cubicBezTo>
                      <a:pt x="114876" y="289347"/>
                      <a:pt x="120644" y="287706"/>
                      <a:pt x="124942" y="283936"/>
                    </a:cubicBezTo>
                    <a:cubicBezTo>
                      <a:pt x="128465" y="280988"/>
                      <a:pt x="137986" y="289831"/>
                      <a:pt x="140937" y="287834"/>
                    </a:cubicBezTo>
                    <a:cubicBezTo>
                      <a:pt x="148078" y="284974"/>
                      <a:pt x="155714" y="283552"/>
                      <a:pt x="163406" y="283650"/>
                    </a:cubicBezTo>
                    <a:cubicBezTo>
                      <a:pt x="173496" y="282110"/>
                      <a:pt x="183064" y="278164"/>
                      <a:pt x="191302" y="272146"/>
                    </a:cubicBezTo>
                    <a:cubicBezTo>
                      <a:pt x="195682" y="267962"/>
                      <a:pt x="188636" y="267106"/>
                      <a:pt x="182734" y="267962"/>
                    </a:cubicBezTo>
                    <a:cubicBezTo>
                      <a:pt x="176831" y="268818"/>
                      <a:pt x="177973" y="262067"/>
                      <a:pt x="184162" y="256172"/>
                    </a:cubicBezTo>
                    <a:cubicBezTo>
                      <a:pt x="190350" y="250277"/>
                      <a:pt x="199871" y="246094"/>
                      <a:pt x="200918" y="237156"/>
                    </a:cubicBezTo>
                    <a:close/>
                    <a:moveTo>
                      <a:pt x="22213" y="88641"/>
                    </a:moveTo>
                    <a:cubicBezTo>
                      <a:pt x="30210" y="88641"/>
                      <a:pt x="39445" y="74759"/>
                      <a:pt x="35542" y="70861"/>
                    </a:cubicBezTo>
                    <a:cubicBezTo>
                      <a:pt x="31638" y="66963"/>
                      <a:pt x="16500" y="88831"/>
                      <a:pt x="22403" y="88641"/>
                    </a:cubicBezTo>
                    <a:close/>
                    <a:moveTo>
                      <a:pt x="137129" y="24176"/>
                    </a:moveTo>
                    <a:cubicBezTo>
                      <a:pt x="142080" y="19137"/>
                      <a:pt x="148078" y="-69"/>
                      <a:pt x="140366" y="1928"/>
                    </a:cubicBezTo>
                    <a:cubicBezTo>
                      <a:pt x="132654" y="3924"/>
                      <a:pt x="134844" y="26649"/>
                      <a:pt x="137129" y="2417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46" name="Freeform 2821">
                <a:extLst>
                  <a:ext uri="{FF2B5EF4-FFF2-40B4-BE49-F238E27FC236}">
                    <a16:creationId xmlns:a16="http://schemas.microsoft.com/office/drawing/2014/main" id="{1101FEB7-1EA8-DDE3-6DCF-976D44E3D5F8}"/>
                  </a:ext>
                </a:extLst>
              </p:cNvPr>
              <p:cNvSpPr/>
              <p:nvPr/>
            </p:nvSpPr>
            <p:spPr>
              <a:xfrm>
                <a:off x="11589365" y="4270985"/>
                <a:ext cx="471442" cy="717423"/>
              </a:xfrm>
              <a:custGeom>
                <a:avLst/>
                <a:gdLst>
                  <a:gd name="connsiteX0" fmla="*/ 38398 w 199937"/>
                  <a:gd name="connsiteY0" fmla="*/ 163849 h 304256"/>
                  <a:gd name="connsiteX1" fmla="*/ 13358 w 199937"/>
                  <a:gd name="connsiteY1" fmla="*/ 167748 h 304256"/>
                  <a:gd name="connsiteX2" fmla="*/ 7931 w 199937"/>
                  <a:gd name="connsiteY2" fmla="*/ 179157 h 304256"/>
                  <a:gd name="connsiteX3" fmla="*/ 3361 w 199937"/>
                  <a:gd name="connsiteY3" fmla="*/ 190852 h 304256"/>
                  <a:gd name="connsiteX4" fmla="*/ 15929 w 199937"/>
                  <a:gd name="connsiteY4" fmla="*/ 193514 h 304256"/>
                  <a:gd name="connsiteX5" fmla="*/ 27544 w 199937"/>
                  <a:gd name="connsiteY5" fmla="*/ 189901 h 304256"/>
                  <a:gd name="connsiteX6" fmla="*/ 34209 w 199937"/>
                  <a:gd name="connsiteY6" fmla="*/ 195891 h 304256"/>
                  <a:gd name="connsiteX7" fmla="*/ 49632 w 199937"/>
                  <a:gd name="connsiteY7" fmla="*/ 186383 h 304256"/>
                  <a:gd name="connsiteX8" fmla="*/ 38398 w 199937"/>
                  <a:gd name="connsiteY8" fmla="*/ 163849 h 304256"/>
                  <a:gd name="connsiteX9" fmla="*/ 200252 w 199937"/>
                  <a:gd name="connsiteY9" fmla="*/ 237156 h 304256"/>
                  <a:gd name="connsiteX10" fmla="*/ 179211 w 199937"/>
                  <a:gd name="connsiteY10" fmla="*/ 226792 h 304256"/>
                  <a:gd name="connsiteX11" fmla="*/ 169690 w 199937"/>
                  <a:gd name="connsiteY11" fmla="*/ 225651 h 304256"/>
                  <a:gd name="connsiteX12" fmla="*/ 169690 w 199937"/>
                  <a:gd name="connsiteY12" fmla="*/ 214717 h 304256"/>
                  <a:gd name="connsiteX13" fmla="*/ 163121 w 199937"/>
                  <a:gd name="connsiteY13" fmla="*/ 203783 h 304256"/>
                  <a:gd name="connsiteX14" fmla="*/ 147983 w 199937"/>
                  <a:gd name="connsiteY14" fmla="*/ 179442 h 304256"/>
                  <a:gd name="connsiteX15" fmla="*/ 134749 w 199937"/>
                  <a:gd name="connsiteY15" fmla="*/ 155197 h 304256"/>
                  <a:gd name="connsiteX16" fmla="*/ 121324 w 199937"/>
                  <a:gd name="connsiteY16" fmla="*/ 145118 h 304256"/>
                  <a:gd name="connsiteX17" fmla="*/ 103330 w 199937"/>
                  <a:gd name="connsiteY17" fmla="*/ 142171 h 304256"/>
                  <a:gd name="connsiteX18" fmla="*/ 110375 w 199937"/>
                  <a:gd name="connsiteY18" fmla="*/ 129145 h 304256"/>
                  <a:gd name="connsiteX19" fmla="*/ 125799 w 199937"/>
                  <a:gd name="connsiteY19" fmla="*/ 94251 h 304256"/>
                  <a:gd name="connsiteX20" fmla="*/ 88763 w 199937"/>
                  <a:gd name="connsiteY20" fmla="*/ 92539 h 304256"/>
                  <a:gd name="connsiteX21" fmla="*/ 81908 w 199937"/>
                  <a:gd name="connsiteY21" fmla="*/ 85979 h 304256"/>
                  <a:gd name="connsiteX22" fmla="*/ 97046 w 199937"/>
                  <a:gd name="connsiteY22" fmla="*/ 69435 h 304256"/>
                  <a:gd name="connsiteX23" fmla="*/ 99998 w 199937"/>
                  <a:gd name="connsiteY23" fmla="*/ 57550 h 304256"/>
                  <a:gd name="connsiteX24" fmla="*/ 91143 w 199937"/>
                  <a:gd name="connsiteY24" fmla="*/ 65536 h 304256"/>
                  <a:gd name="connsiteX25" fmla="*/ 69531 w 199937"/>
                  <a:gd name="connsiteY25" fmla="*/ 65536 h 304256"/>
                  <a:gd name="connsiteX26" fmla="*/ 57059 w 199937"/>
                  <a:gd name="connsiteY26" fmla="*/ 82461 h 304256"/>
                  <a:gd name="connsiteX27" fmla="*/ 48204 w 199937"/>
                  <a:gd name="connsiteY27" fmla="*/ 96057 h 304256"/>
                  <a:gd name="connsiteX28" fmla="*/ 43158 w 199937"/>
                  <a:gd name="connsiteY28" fmla="*/ 101667 h 304256"/>
                  <a:gd name="connsiteX29" fmla="*/ 30972 w 199937"/>
                  <a:gd name="connsiteY29" fmla="*/ 97198 h 304256"/>
                  <a:gd name="connsiteX30" fmla="*/ 45539 w 199937"/>
                  <a:gd name="connsiteY30" fmla="*/ 109083 h 304256"/>
                  <a:gd name="connsiteX31" fmla="*/ 38112 w 199937"/>
                  <a:gd name="connsiteY31" fmla="*/ 123821 h 304256"/>
                  <a:gd name="connsiteX32" fmla="*/ 48776 w 199937"/>
                  <a:gd name="connsiteY32" fmla="*/ 134469 h 304256"/>
                  <a:gd name="connsiteX33" fmla="*/ 32209 w 199937"/>
                  <a:gd name="connsiteY33" fmla="*/ 146925 h 304256"/>
                  <a:gd name="connsiteX34" fmla="*/ 46395 w 199937"/>
                  <a:gd name="connsiteY34" fmla="*/ 141886 h 304256"/>
                  <a:gd name="connsiteX35" fmla="*/ 54679 w 199937"/>
                  <a:gd name="connsiteY35" fmla="*/ 154056 h 304256"/>
                  <a:gd name="connsiteX36" fmla="*/ 66294 w 199937"/>
                  <a:gd name="connsiteY36" fmla="*/ 138368 h 304256"/>
                  <a:gd name="connsiteX37" fmla="*/ 67722 w 199937"/>
                  <a:gd name="connsiteY37" fmla="*/ 152250 h 304256"/>
                  <a:gd name="connsiteX38" fmla="*/ 60582 w 199937"/>
                  <a:gd name="connsiteY38" fmla="*/ 172406 h 304256"/>
                  <a:gd name="connsiteX39" fmla="*/ 89144 w 199937"/>
                  <a:gd name="connsiteY39" fmla="*/ 169744 h 304256"/>
                  <a:gd name="connsiteX40" fmla="*/ 94476 w 199937"/>
                  <a:gd name="connsiteY40" fmla="*/ 175639 h 304256"/>
                  <a:gd name="connsiteX41" fmla="*/ 93362 w 199937"/>
                  <a:gd name="connsiteY41" fmla="*/ 185527 h 304256"/>
                  <a:gd name="connsiteX42" fmla="*/ 97808 w 199937"/>
                  <a:gd name="connsiteY42" fmla="*/ 188095 h 304256"/>
                  <a:gd name="connsiteX43" fmla="*/ 103140 w 199937"/>
                  <a:gd name="connsiteY43" fmla="*/ 195416 h 304256"/>
                  <a:gd name="connsiteX44" fmla="*/ 101331 w 199937"/>
                  <a:gd name="connsiteY44" fmla="*/ 213481 h 304256"/>
                  <a:gd name="connsiteX45" fmla="*/ 80861 w 199937"/>
                  <a:gd name="connsiteY45" fmla="*/ 214432 h 304256"/>
                  <a:gd name="connsiteX46" fmla="*/ 74672 w 199937"/>
                  <a:gd name="connsiteY46" fmla="*/ 217665 h 304256"/>
                  <a:gd name="connsiteX47" fmla="*/ 68769 w 199937"/>
                  <a:gd name="connsiteY47" fmla="*/ 230120 h 304256"/>
                  <a:gd name="connsiteX48" fmla="*/ 80575 w 199937"/>
                  <a:gd name="connsiteY48" fmla="*/ 237822 h 304256"/>
                  <a:gd name="connsiteX49" fmla="*/ 61533 w 199937"/>
                  <a:gd name="connsiteY49" fmla="*/ 251418 h 304256"/>
                  <a:gd name="connsiteX50" fmla="*/ 69246 w 199937"/>
                  <a:gd name="connsiteY50" fmla="*/ 259690 h 304256"/>
                  <a:gd name="connsiteX51" fmla="*/ 81051 w 199937"/>
                  <a:gd name="connsiteY51" fmla="*/ 262352 h 304256"/>
                  <a:gd name="connsiteX52" fmla="*/ 102092 w 199937"/>
                  <a:gd name="connsiteY52" fmla="*/ 265300 h 304256"/>
                  <a:gd name="connsiteX53" fmla="*/ 103901 w 199937"/>
                  <a:gd name="connsiteY53" fmla="*/ 270339 h 304256"/>
                  <a:gd name="connsiteX54" fmla="*/ 81623 w 199937"/>
                  <a:gd name="connsiteY54" fmla="*/ 273287 h 304256"/>
                  <a:gd name="connsiteX55" fmla="*/ 56202 w 199937"/>
                  <a:gd name="connsiteY55" fmla="*/ 304663 h 304256"/>
                  <a:gd name="connsiteX56" fmla="*/ 70959 w 199937"/>
                  <a:gd name="connsiteY56" fmla="*/ 296391 h 304256"/>
                  <a:gd name="connsiteX57" fmla="*/ 85812 w 199937"/>
                  <a:gd name="connsiteY57" fmla="*/ 299339 h 304256"/>
                  <a:gd name="connsiteX58" fmla="*/ 94666 w 199937"/>
                  <a:gd name="connsiteY58" fmla="*/ 290401 h 304256"/>
                  <a:gd name="connsiteX59" fmla="*/ 109233 w 199937"/>
                  <a:gd name="connsiteY59" fmla="*/ 288404 h 304256"/>
                  <a:gd name="connsiteX60" fmla="*/ 124942 w 199937"/>
                  <a:gd name="connsiteY60" fmla="*/ 283936 h 304256"/>
                  <a:gd name="connsiteX61" fmla="*/ 140937 w 199937"/>
                  <a:gd name="connsiteY61" fmla="*/ 287834 h 304256"/>
                  <a:gd name="connsiteX62" fmla="*/ 163406 w 199937"/>
                  <a:gd name="connsiteY62" fmla="*/ 283650 h 304256"/>
                  <a:gd name="connsiteX63" fmla="*/ 191302 w 199937"/>
                  <a:gd name="connsiteY63" fmla="*/ 272146 h 304256"/>
                  <a:gd name="connsiteX64" fmla="*/ 182734 w 199937"/>
                  <a:gd name="connsiteY64" fmla="*/ 267962 h 304256"/>
                  <a:gd name="connsiteX65" fmla="*/ 184162 w 199937"/>
                  <a:gd name="connsiteY65" fmla="*/ 256172 h 304256"/>
                  <a:gd name="connsiteX66" fmla="*/ 200918 w 199937"/>
                  <a:gd name="connsiteY66" fmla="*/ 237156 h 304256"/>
                  <a:gd name="connsiteX67" fmla="*/ 22213 w 199937"/>
                  <a:gd name="connsiteY67" fmla="*/ 88641 h 304256"/>
                  <a:gd name="connsiteX68" fmla="*/ 35542 w 199937"/>
                  <a:gd name="connsiteY68" fmla="*/ 70861 h 304256"/>
                  <a:gd name="connsiteX69" fmla="*/ 22403 w 199937"/>
                  <a:gd name="connsiteY69" fmla="*/ 88641 h 304256"/>
                  <a:gd name="connsiteX70" fmla="*/ 137129 w 199937"/>
                  <a:gd name="connsiteY70" fmla="*/ 24176 h 304256"/>
                  <a:gd name="connsiteX71" fmla="*/ 140366 w 199937"/>
                  <a:gd name="connsiteY71" fmla="*/ 1928 h 304256"/>
                  <a:gd name="connsiteX72" fmla="*/ 137129 w 199937"/>
                  <a:gd name="connsiteY72" fmla="*/ 24176 h 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99937" h="304256">
                    <a:moveTo>
                      <a:pt x="38398" y="163849"/>
                    </a:moveTo>
                    <a:cubicBezTo>
                      <a:pt x="30877" y="156623"/>
                      <a:pt x="21261" y="167938"/>
                      <a:pt x="13358" y="167748"/>
                    </a:cubicBezTo>
                    <a:cubicBezTo>
                      <a:pt x="12807" y="172029"/>
                      <a:pt x="10906" y="176025"/>
                      <a:pt x="7931" y="179157"/>
                    </a:cubicBezTo>
                    <a:cubicBezTo>
                      <a:pt x="4789" y="181439"/>
                      <a:pt x="-1018" y="189901"/>
                      <a:pt x="3361" y="190852"/>
                    </a:cubicBezTo>
                    <a:cubicBezTo>
                      <a:pt x="7741" y="191803"/>
                      <a:pt x="15072" y="198839"/>
                      <a:pt x="15929" y="193514"/>
                    </a:cubicBezTo>
                    <a:cubicBezTo>
                      <a:pt x="16786" y="188190"/>
                      <a:pt x="19928" y="180964"/>
                      <a:pt x="27544" y="189901"/>
                    </a:cubicBezTo>
                    <a:cubicBezTo>
                      <a:pt x="29513" y="192161"/>
                      <a:pt x="31752" y="194173"/>
                      <a:pt x="34209" y="195891"/>
                    </a:cubicBezTo>
                    <a:cubicBezTo>
                      <a:pt x="35446" y="191898"/>
                      <a:pt x="44777" y="191137"/>
                      <a:pt x="49632" y="186383"/>
                    </a:cubicBezTo>
                    <a:cubicBezTo>
                      <a:pt x="54488" y="181629"/>
                      <a:pt x="46681" y="171836"/>
                      <a:pt x="38398" y="163849"/>
                    </a:cubicBezTo>
                    <a:close/>
                    <a:moveTo>
                      <a:pt x="200252" y="237156"/>
                    </a:moveTo>
                    <a:cubicBezTo>
                      <a:pt x="200918" y="228314"/>
                      <a:pt x="181210" y="222133"/>
                      <a:pt x="179211" y="226792"/>
                    </a:cubicBezTo>
                    <a:cubicBezTo>
                      <a:pt x="177212" y="231451"/>
                      <a:pt x="172737" y="230976"/>
                      <a:pt x="169690" y="225651"/>
                    </a:cubicBezTo>
                    <a:cubicBezTo>
                      <a:pt x="166643" y="220327"/>
                      <a:pt x="172642" y="215288"/>
                      <a:pt x="169690" y="214717"/>
                    </a:cubicBezTo>
                    <a:cubicBezTo>
                      <a:pt x="165610" y="212601"/>
                      <a:pt x="163070" y="208373"/>
                      <a:pt x="163121" y="203783"/>
                    </a:cubicBezTo>
                    <a:cubicBezTo>
                      <a:pt x="164073" y="200836"/>
                      <a:pt x="158075" y="181819"/>
                      <a:pt x="147983" y="179442"/>
                    </a:cubicBezTo>
                    <a:cubicBezTo>
                      <a:pt x="137891" y="177065"/>
                      <a:pt x="136463" y="162898"/>
                      <a:pt x="134749" y="155197"/>
                    </a:cubicBezTo>
                    <a:cubicBezTo>
                      <a:pt x="133035" y="147496"/>
                      <a:pt x="126370" y="151679"/>
                      <a:pt x="121324" y="145118"/>
                    </a:cubicBezTo>
                    <a:cubicBezTo>
                      <a:pt x="116278" y="138558"/>
                      <a:pt x="107709" y="141886"/>
                      <a:pt x="103330" y="142171"/>
                    </a:cubicBezTo>
                    <a:cubicBezTo>
                      <a:pt x="98950" y="142456"/>
                      <a:pt x="103330" y="133899"/>
                      <a:pt x="110375" y="129145"/>
                    </a:cubicBezTo>
                    <a:cubicBezTo>
                      <a:pt x="117421" y="124391"/>
                      <a:pt x="125799" y="99290"/>
                      <a:pt x="125799" y="94251"/>
                    </a:cubicBezTo>
                    <a:cubicBezTo>
                      <a:pt x="125799" y="89211"/>
                      <a:pt x="94666" y="89497"/>
                      <a:pt x="88763" y="92539"/>
                    </a:cubicBezTo>
                    <a:cubicBezTo>
                      <a:pt x="82860" y="95582"/>
                      <a:pt x="76957" y="88070"/>
                      <a:pt x="81908" y="85979"/>
                    </a:cubicBezTo>
                    <a:cubicBezTo>
                      <a:pt x="86859" y="83887"/>
                      <a:pt x="97617" y="73523"/>
                      <a:pt x="97046" y="69435"/>
                    </a:cubicBezTo>
                    <a:cubicBezTo>
                      <a:pt x="96475" y="65346"/>
                      <a:pt x="104472" y="61448"/>
                      <a:pt x="99998" y="57550"/>
                    </a:cubicBezTo>
                    <a:cubicBezTo>
                      <a:pt x="95523" y="53651"/>
                      <a:pt x="94952" y="62589"/>
                      <a:pt x="91143" y="65536"/>
                    </a:cubicBezTo>
                    <a:cubicBezTo>
                      <a:pt x="84156" y="68032"/>
                      <a:pt x="76518" y="68032"/>
                      <a:pt x="69531" y="65536"/>
                    </a:cubicBezTo>
                    <a:cubicBezTo>
                      <a:pt x="60010" y="63825"/>
                      <a:pt x="56773" y="76851"/>
                      <a:pt x="57059" y="82461"/>
                    </a:cubicBezTo>
                    <a:cubicBezTo>
                      <a:pt x="57345" y="88070"/>
                      <a:pt x="46395" y="91303"/>
                      <a:pt x="48204" y="96057"/>
                    </a:cubicBezTo>
                    <a:cubicBezTo>
                      <a:pt x="50013" y="100811"/>
                      <a:pt x="46110" y="104329"/>
                      <a:pt x="43158" y="101667"/>
                    </a:cubicBezTo>
                    <a:cubicBezTo>
                      <a:pt x="40207" y="99005"/>
                      <a:pt x="36970" y="92159"/>
                      <a:pt x="30972" y="97198"/>
                    </a:cubicBezTo>
                    <a:cubicBezTo>
                      <a:pt x="24974" y="102237"/>
                      <a:pt x="37827" y="108227"/>
                      <a:pt x="45539" y="109083"/>
                    </a:cubicBezTo>
                    <a:cubicBezTo>
                      <a:pt x="53250" y="109939"/>
                      <a:pt x="39636" y="115549"/>
                      <a:pt x="38112" y="123821"/>
                    </a:cubicBezTo>
                    <a:cubicBezTo>
                      <a:pt x="36589" y="132092"/>
                      <a:pt x="48204" y="128575"/>
                      <a:pt x="48776" y="134469"/>
                    </a:cubicBezTo>
                    <a:cubicBezTo>
                      <a:pt x="49347" y="140364"/>
                      <a:pt x="32209" y="141315"/>
                      <a:pt x="32209" y="146925"/>
                    </a:cubicBezTo>
                    <a:cubicBezTo>
                      <a:pt x="32209" y="152535"/>
                      <a:pt x="41730" y="144263"/>
                      <a:pt x="46395" y="141886"/>
                    </a:cubicBezTo>
                    <a:cubicBezTo>
                      <a:pt x="51061" y="139509"/>
                      <a:pt x="44015" y="155767"/>
                      <a:pt x="54679" y="154056"/>
                    </a:cubicBezTo>
                    <a:cubicBezTo>
                      <a:pt x="65342" y="152345"/>
                      <a:pt x="62391" y="137797"/>
                      <a:pt x="66294" y="138368"/>
                    </a:cubicBezTo>
                    <a:cubicBezTo>
                      <a:pt x="70197" y="138938"/>
                      <a:pt x="64485" y="146069"/>
                      <a:pt x="67722" y="152250"/>
                    </a:cubicBezTo>
                    <a:cubicBezTo>
                      <a:pt x="70959" y="158430"/>
                      <a:pt x="60010" y="167938"/>
                      <a:pt x="60582" y="172406"/>
                    </a:cubicBezTo>
                    <a:cubicBezTo>
                      <a:pt x="61153" y="176875"/>
                      <a:pt x="82575" y="176875"/>
                      <a:pt x="89144" y="169744"/>
                    </a:cubicBezTo>
                    <a:cubicBezTo>
                      <a:pt x="95713" y="162613"/>
                      <a:pt x="99236" y="170315"/>
                      <a:pt x="94476" y="175639"/>
                    </a:cubicBezTo>
                    <a:cubicBezTo>
                      <a:pt x="91434" y="178063"/>
                      <a:pt x="90936" y="182490"/>
                      <a:pt x="93362" y="185527"/>
                    </a:cubicBezTo>
                    <a:cubicBezTo>
                      <a:pt x="94468" y="186911"/>
                      <a:pt x="96055" y="187828"/>
                      <a:pt x="97808" y="188095"/>
                    </a:cubicBezTo>
                    <a:cubicBezTo>
                      <a:pt x="103711" y="190187"/>
                      <a:pt x="105805" y="190757"/>
                      <a:pt x="103140" y="195416"/>
                    </a:cubicBezTo>
                    <a:cubicBezTo>
                      <a:pt x="100474" y="200075"/>
                      <a:pt x="103140" y="209107"/>
                      <a:pt x="101331" y="213481"/>
                    </a:cubicBezTo>
                    <a:cubicBezTo>
                      <a:pt x="99522" y="217855"/>
                      <a:pt x="81432" y="217379"/>
                      <a:pt x="80861" y="214432"/>
                    </a:cubicBezTo>
                    <a:cubicBezTo>
                      <a:pt x="80289" y="211484"/>
                      <a:pt x="72578" y="213481"/>
                      <a:pt x="74672" y="217665"/>
                    </a:cubicBezTo>
                    <a:cubicBezTo>
                      <a:pt x="76767" y="221848"/>
                      <a:pt x="68103" y="226222"/>
                      <a:pt x="68769" y="230120"/>
                    </a:cubicBezTo>
                    <a:cubicBezTo>
                      <a:pt x="69436" y="234018"/>
                      <a:pt x="80289" y="233068"/>
                      <a:pt x="80575" y="237822"/>
                    </a:cubicBezTo>
                    <a:cubicBezTo>
                      <a:pt x="80861" y="242576"/>
                      <a:pt x="72578" y="248090"/>
                      <a:pt x="61533" y="251418"/>
                    </a:cubicBezTo>
                    <a:cubicBezTo>
                      <a:pt x="50490" y="254746"/>
                      <a:pt x="63914" y="263493"/>
                      <a:pt x="69246" y="259690"/>
                    </a:cubicBezTo>
                    <a:cubicBezTo>
                      <a:pt x="74577" y="255887"/>
                      <a:pt x="73339" y="262352"/>
                      <a:pt x="81051" y="262352"/>
                    </a:cubicBezTo>
                    <a:cubicBezTo>
                      <a:pt x="88763" y="262352"/>
                      <a:pt x="93524" y="268533"/>
                      <a:pt x="102092" y="265300"/>
                    </a:cubicBezTo>
                    <a:cubicBezTo>
                      <a:pt x="110661" y="262067"/>
                      <a:pt x="110375" y="265300"/>
                      <a:pt x="103901" y="270339"/>
                    </a:cubicBezTo>
                    <a:cubicBezTo>
                      <a:pt x="97427" y="275378"/>
                      <a:pt x="87621" y="270339"/>
                      <a:pt x="81623" y="273287"/>
                    </a:cubicBezTo>
                    <a:cubicBezTo>
                      <a:pt x="75624" y="276234"/>
                      <a:pt x="51632" y="299148"/>
                      <a:pt x="56202" y="304663"/>
                    </a:cubicBezTo>
                    <a:cubicBezTo>
                      <a:pt x="58868" y="307896"/>
                      <a:pt x="62391" y="299909"/>
                      <a:pt x="70959" y="296391"/>
                    </a:cubicBezTo>
                    <a:cubicBezTo>
                      <a:pt x="79528" y="292873"/>
                      <a:pt x="81051" y="298768"/>
                      <a:pt x="85812" y="299339"/>
                    </a:cubicBezTo>
                    <a:cubicBezTo>
                      <a:pt x="90572" y="299909"/>
                      <a:pt x="90858" y="289831"/>
                      <a:pt x="94666" y="290401"/>
                    </a:cubicBezTo>
                    <a:cubicBezTo>
                      <a:pt x="98474" y="290972"/>
                      <a:pt x="102092" y="287168"/>
                      <a:pt x="109233" y="288404"/>
                    </a:cubicBezTo>
                    <a:cubicBezTo>
                      <a:pt x="114876" y="289347"/>
                      <a:pt x="120644" y="287706"/>
                      <a:pt x="124942" y="283936"/>
                    </a:cubicBezTo>
                    <a:cubicBezTo>
                      <a:pt x="128465" y="280988"/>
                      <a:pt x="137986" y="289831"/>
                      <a:pt x="140937" y="287834"/>
                    </a:cubicBezTo>
                    <a:cubicBezTo>
                      <a:pt x="148078" y="284974"/>
                      <a:pt x="155714" y="283552"/>
                      <a:pt x="163406" y="283650"/>
                    </a:cubicBezTo>
                    <a:cubicBezTo>
                      <a:pt x="173496" y="282110"/>
                      <a:pt x="183064" y="278164"/>
                      <a:pt x="191302" y="272146"/>
                    </a:cubicBezTo>
                    <a:cubicBezTo>
                      <a:pt x="195682" y="267962"/>
                      <a:pt x="188636" y="267106"/>
                      <a:pt x="182734" y="267962"/>
                    </a:cubicBezTo>
                    <a:cubicBezTo>
                      <a:pt x="176831" y="268818"/>
                      <a:pt x="177973" y="262067"/>
                      <a:pt x="184162" y="256172"/>
                    </a:cubicBezTo>
                    <a:cubicBezTo>
                      <a:pt x="190350" y="250277"/>
                      <a:pt x="199871" y="246094"/>
                      <a:pt x="200918" y="237156"/>
                    </a:cubicBezTo>
                    <a:close/>
                    <a:moveTo>
                      <a:pt x="22213" y="88641"/>
                    </a:moveTo>
                    <a:cubicBezTo>
                      <a:pt x="30210" y="88641"/>
                      <a:pt x="39445" y="74759"/>
                      <a:pt x="35542" y="70861"/>
                    </a:cubicBezTo>
                    <a:cubicBezTo>
                      <a:pt x="31638" y="66963"/>
                      <a:pt x="16500" y="88831"/>
                      <a:pt x="22403" y="88641"/>
                    </a:cubicBezTo>
                    <a:close/>
                    <a:moveTo>
                      <a:pt x="137129" y="24176"/>
                    </a:moveTo>
                    <a:cubicBezTo>
                      <a:pt x="142080" y="19137"/>
                      <a:pt x="148078" y="-69"/>
                      <a:pt x="140366" y="1928"/>
                    </a:cubicBezTo>
                    <a:cubicBezTo>
                      <a:pt x="132654" y="3924"/>
                      <a:pt x="134844" y="26649"/>
                      <a:pt x="137129" y="24176"/>
                    </a:cubicBezTo>
                    <a:close/>
                  </a:path>
                </a:pathLst>
              </a:custGeom>
              <a:solidFill>
                <a:srgbClr val="015884"/>
              </a:solidFill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47" name="Freeform 2822">
                <a:extLst>
                  <a:ext uri="{FF2B5EF4-FFF2-40B4-BE49-F238E27FC236}">
                    <a16:creationId xmlns:a16="http://schemas.microsoft.com/office/drawing/2014/main" id="{4E3FE1D4-0828-E9B1-5AE8-26270D9B3D03}"/>
                  </a:ext>
                </a:extLst>
              </p:cNvPr>
              <p:cNvSpPr/>
              <p:nvPr/>
            </p:nvSpPr>
            <p:spPr>
              <a:xfrm>
                <a:off x="12354923" y="4481448"/>
                <a:ext cx="224495" cy="201774"/>
              </a:xfrm>
              <a:custGeom>
                <a:avLst/>
                <a:gdLst>
                  <a:gd name="connsiteX0" fmla="*/ 49145 w 95208"/>
                  <a:gd name="connsiteY0" fmla="*/ 33993 h 85572"/>
                  <a:gd name="connsiteX1" fmla="*/ 48574 w 95208"/>
                  <a:gd name="connsiteY1" fmla="*/ 20111 h 85572"/>
                  <a:gd name="connsiteX2" fmla="*/ 50573 w 95208"/>
                  <a:gd name="connsiteY2" fmla="*/ 2902 h 85572"/>
                  <a:gd name="connsiteX3" fmla="*/ 36101 w 95208"/>
                  <a:gd name="connsiteY3" fmla="*/ 10889 h 85572"/>
                  <a:gd name="connsiteX4" fmla="*/ 24295 w 95208"/>
                  <a:gd name="connsiteY4" fmla="*/ 17164 h 85572"/>
                  <a:gd name="connsiteX5" fmla="*/ 25152 w 95208"/>
                  <a:gd name="connsiteY5" fmla="*/ 26006 h 85572"/>
                  <a:gd name="connsiteX6" fmla="*/ 13537 w 95208"/>
                  <a:gd name="connsiteY6" fmla="*/ 20111 h 85572"/>
                  <a:gd name="connsiteX7" fmla="*/ 3540 w 95208"/>
                  <a:gd name="connsiteY7" fmla="*/ 34564 h 85572"/>
                  <a:gd name="connsiteX8" fmla="*/ 3540 w 95208"/>
                  <a:gd name="connsiteY8" fmla="*/ 57383 h 85572"/>
                  <a:gd name="connsiteX9" fmla="*/ 11252 w 95208"/>
                  <a:gd name="connsiteY9" fmla="*/ 74878 h 85572"/>
                  <a:gd name="connsiteX10" fmla="*/ 14299 w 95208"/>
                  <a:gd name="connsiteY10" fmla="*/ 83720 h 85572"/>
                  <a:gd name="connsiteX11" fmla="*/ 32579 w 95208"/>
                  <a:gd name="connsiteY11" fmla="*/ 85527 h 85572"/>
                  <a:gd name="connsiteX12" fmla="*/ 40005 w 95208"/>
                  <a:gd name="connsiteY12" fmla="*/ 85527 h 85572"/>
                  <a:gd name="connsiteX13" fmla="*/ 31912 w 95208"/>
                  <a:gd name="connsiteY13" fmla="*/ 74782 h 85572"/>
                  <a:gd name="connsiteX14" fmla="*/ 42290 w 95208"/>
                  <a:gd name="connsiteY14" fmla="*/ 76779 h 85572"/>
                  <a:gd name="connsiteX15" fmla="*/ 56571 w 95208"/>
                  <a:gd name="connsiteY15" fmla="*/ 76779 h 85572"/>
                  <a:gd name="connsiteX16" fmla="*/ 49430 w 95208"/>
                  <a:gd name="connsiteY16" fmla="*/ 64419 h 85572"/>
                  <a:gd name="connsiteX17" fmla="*/ 39910 w 95208"/>
                  <a:gd name="connsiteY17" fmla="*/ 63183 h 85572"/>
                  <a:gd name="connsiteX18" fmla="*/ 45527 w 95208"/>
                  <a:gd name="connsiteY18" fmla="*/ 50727 h 85572"/>
                  <a:gd name="connsiteX19" fmla="*/ 58285 w 95208"/>
                  <a:gd name="connsiteY19" fmla="*/ 43976 h 85572"/>
                  <a:gd name="connsiteX20" fmla="*/ 49145 w 95208"/>
                  <a:gd name="connsiteY20" fmla="*/ 33993 h 85572"/>
                  <a:gd name="connsiteX21" fmla="*/ 93893 w 95208"/>
                  <a:gd name="connsiteY21" fmla="*/ 52058 h 85572"/>
                  <a:gd name="connsiteX22" fmla="*/ 87038 w 95208"/>
                  <a:gd name="connsiteY22" fmla="*/ 56812 h 85572"/>
                  <a:gd name="connsiteX23" fmla="*/ 80278 w 95208"/>
                  <a:gd name="connsiteY23" fmla="*/ 52058 h 85572"/>
                  <a:gd name="connsiteX24" fmla="*/ 67234 w 95208"/>
                  <a:gd name="connsiteY24" fmla="*/ 57668 h 85572"/>
                  <a:gd name="connsiteX25" fmla="*/ 74946 w 95208"/>
                  <a:gd name="connsiteY25" fmla="*/ 76018 h 85572"/>
                  <a:gd name="connsiteX26" fmla="*/ 69329 w 95208"/>
                  <a:gd name="connsiteY26" fmla="*/ 81343 h 85572"/>
                  <a:gd name="connsiteX27" fmla="*/ 74661 w 95208"/>
                  <a:gd name="connsiteY27" fmla="*/ 90185 h 85572"/>
                  <a:gd name="connsiteX28" fmla="*/ 89132 w 95208"/>
                  <a:gd name="connsiteY28" fmla="*/ 73641 h 85572"/>
                  <a:gd name="connsiteX29" fmla="*/ 93893 w 95208"/>
                  <a:gd name="connsiteY29" fmla="*/ 52058 h 8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5208" h="85572">
                    <a:moveTo>
                      <a:pt x="49145" y="33993"/>
                    </a:moveTo>
                    <a:cubicBezTo>
                      <a:pt x="45657" y="30097"/>
                      <a:pt x="45418" y="24280"/>
                      <a:pt x="48574" y="20111"/>
                    </a:cubicBezTo>
                    <a:cubicBezTo>
                      <a:pt x="52435" y="15210"/>
                      <a:pt x="53208" y="8556"/>
                      <a:pt x="50573" y="2902"/>
                    </a:cubicBezTo>
                    <a:cubicBezTo>
                      <a:pt x="47717" y="-46"/>
                      <a:pt x="36958" y="2902"/>
                      <a:pt x="36101" y="10889"/>
                    </a:cubicBezTo>
                    <a:cubicBezTo>
                      <a:pt x="35245" y="18875"/>
                      <a:pt x="26581" y="15357"/>
                      <a:pt x="24295" y="17164"/>
                    </a:cubicBezTo>
                    <a:cubicBezTo>
                      <a:pt x="22010" y="18970"/>
                      <a:pt x="28961" y="22488"/>
                      <a:pt x="25152" y="26006"/>
                    </a:cubicBezTo>
                    <a:cubicBezTo>
                      <a:pt x="21344" y="29524"/>
                      <a:pt x="19821" y="20682"/>
                      <a:pt x="13537" y="20111"/>
                    </a:cubicBezTo>
                    <a:cubicBezTo>
                      <a:pt x="7253" y="19541"/>
                      <a:pt x="6777" y="29619"/>
                      <a:pt x="3540" y="34564"/>
                    </a:cubicBezTo>
                    <a:cubicBezTo>
                      <a:pt x="303" y="39508"/>
                      <a:pt x="2302" y="50252"/>
                      <a:pt x="3540" y="57383"/>
                    </a:cubicBezTo>
                    <a:cubicBezTo>
                      <a:pt x="4778" y="64514"/>
                      <a:pt x="13061" y="68887"/>
                      <a:pt x="11252" y="74878"/>
                    </a:cubicBezTo>
                    <a:cubicBezTo>
                      <a:pt x="10300" y="77635"/>
                      <a:pt x="12204" y="80677"/>
                      <a:pt x="14299" y="83720"/>
                    </a:cubicBezTo>
                    <a:cubicBezTo>
                      <a:pt x="20442" y="83602"/>
                      <a:pt x="26578" y="84208"/>
                      <a:pt x="32579" y="85527"/>
                    </a:cubicBezTo>
                    <a:cubicBezTo>
                      <a:pt x="35036" y="85947"/>
                      <a:pt x="37547" y="85947"/>
                      <a:pt x="40005" y="85527"/>
                    </a:cubicBezTo>
                    <a:cubicBezTo>
                      <a:pt x="37339" y="81248"/>
                      <a:pt x="31531" y="77825"/>
                      <a:pt x="31912" y="74782"/>
                    </a:cubicBezTo>
                    <a:cubicBezTo>
                      <a:pt x="32293" y="71740"/>
                      <a:pt x="38196" y="73261"/>
                      <a:pt x="42290" y="76779"/>
                    </a:cubicBezTo>
                    <a:cubicBezTo>
                      <a:pt x="46384" y="80297"/>
                      <a:pt x="55714" y="80963"/>
                      <a:pt x="56571" y="76779"/>
                    </a:cubicBezTo>
                    <a:cubicBezTo>
                      <a:pt x="57047" y="74022"/>
                      <a:pt x="55048" y="61376"/>
                      <a:pt x="49430" y="64419"/>
                    </a:cubicBezTo>
                    <a:cubicBezTo>
                      <a:pt x="43813" y="67461"/>
                      <a:pt x="42290" y="66130"/>
                      <a:pt x="39910" y="63183"/>
                    </a:cubicBezTo>
                    <a:cubicBezTo>
                      <a:pt x="37529" y="60235"/>
                      <a:pt x="44004" y="55481"/>
                      <a:pt x="45527" y="50727"/>
                    </a:cubicBezTo>
                    <a:cubicBezTo>
                      <a:pt x="47050" y="45973"/>
                      <a:pt x="56761" y="47780"/>
                      <a:pt x="58285" y="43976"/>
                    </a:cubicBezTo>
                    <a:cubicBezTo>
                      <a:pt x="59808" y="40173"/>
                      <a:pt x="52096" y="35514"/>
                      <a:pt x="49145" y="33993"/>
                    </a:cubicBezTo>
                    <a:close/>
                    <a:moveTo>
                      <a:pt x="93893" y="52058"/>
                    </a:moveTo>
                    <a:cubicBezTo>
                      <a:pt x="91512" y="50537"/>
                      <a:pt x="89704" y="56242"/>
                      <a:pt x="87038" y="56812"/>
                    </a:cubicBezTo>
                    <a:cubicBezTo>
                      <a:pt x="84372" y="57383"/>
                      <a:pt x="81420" y="45498"/>
                      <a:pt x="80278" y="52058"/>
                    </a:cubicBezTo>
                    <a:cubicBezTo>
                      <a:pt x="79135" y="58619"/>
                      <a:pt x="73137" y="49396"/>
                      <a:pt x="67234" y="57668"/>
                    </a:cubicBezTo>
                    <a:cubicBezTo>
                      <a:pt x="61331" y="65940"/>
                      <a:pt x="70757" y="73356"/>
                      <a:pt x="74946" y="76018"/>
                    </a:cubicBezTo>
                    <a:cubicBezTo>
                      <a:pt x="79135" y="78681"/>
                      <a:pt x="74946" y="82579"/>
                      <a:pt x="69329" y="81343"/>
                    </a:cubicBezTo>
                    <a:cubicBezTo>
                      <a:pt x="63712" y="80107"/>
                      <a:pt x="67234" y="89044"/>
                      <a:pt x="74661" y="90185"/>
                    </a:cubicBezTo>
                    <a:cubicBezTo>
                      <a:pt x="82087" y="91326"/>
                      <a:pt x="89989" y="77255"/>
                      <a:pt x="89132" y="73641"/>
                    </a:cubicBezTo>
                    <a:cubicBezTo>
                      <a:pt x="88275" y="70028"/>
                      <a:pt x="96654" y="53770"/>
                      <a:pt x="93893" y="5205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48" name="Freeform 2823">
                <a:extLst>
                  <a:ext uri="{FF2B5EF4-FFF2-40B4-BE49-F238E27FC236}">
                    <a16:creationId xmlns:a16="http://schemas.microsoft.com/office/drawing/2014/main" id="{32B100A8-F859-A232-094A-D6CF298809EB}"/>
                  </a:ext>
                </a:extLst>
              </p:cNvPr>
              <p:cNvSpPr/>
              <p:nvPr/>
            </p:nvSpPr>
            <p:spPr>
              <a:xfrm>
                <a:off x="12506232" y="3622254"/>
                <a:ext cx="583688" cy="1008874"/>
              </a:xfrm>
              <a:custGeom>
                <a:avLst/>
                <a:gdLst>
                  <a:gd name="connsiteX0" fmla="*/ 248987 w 247541"/>
                  <a:gd name="connsiteY0" fmla="*/ 101725 h 427860"/>
                  <a:gd name="connsiteX1" fmla="*/ 245179 w 247541"/>
                  <a:gd name="connsiteY1" fmla="*/ 91266 h 427860"/>
                  <a:gd name="connsiteX2" fmla="*/ 246131 w 247541"/>
                  <a:gd name="connsiteY2" fmla="*/ 74151 h 427860"/>
                  <a:gd name="connsiteX3" fmla="*/ 241371 w 247541"/>
                  <a:gd name="connsiteY3" fmla="*/ 56086 h 427860"/>
                  <a:gd name="connsiteX4" fmla="*/ 240419 w 247541"/>
                  <a:gd name="connsiteY4" fmla="*/ 37070 h 427860"/>
                  <a:gd name="connsiteX5" fmla="*/ 211856 w 247541"/>
                  <a:gd name="connsiteY5" fmla="*/ 19956 h 427860"/>
                  <a:gd name="connsiteX6" fmla="*/ 188054 w 247541"/>
                  <a:gd name="connsiteY6" fmla="*/ 2841 h 427860"/>
                  <a:gd name="connsiteX7" fmla="*/ 176629 w 247541"/>
                  <a:gd name="connsiteY7" fmla="*/ 18054 h 427860"/>
                  <a:gd name="connsiteX8" fmla="*/ 163300 w 247541"/>
                  <a:gd name="connsiteY8" fmla="*/ 21857 h 427860"/>
                  <a:gd name="connsiteX9" fmla="*/ 142354 w 247541"/>
                  <a:gd name="connsiteY9" fmla="*/ 18054 h 427860"/>
                  <a:gd name="connsiteX10" fmla="*/ 137594 w 247541"/>
                  <a:gd name="connsiteY10" fmla="*/ 32316 h 427860"/>
                  <a:gd name="connsiteX11" fmla="*/ 122360 w 247541"/>
                  <a:gd name="connsiteY11" fmla="*/ 38021 h 427860"/>
                  <a:gd name="connsiteX12" fmla="*/ 107127 w 247541"/>
                  <a:gd name="connsiteY12" fmla="*/ 49431 h 427860"/>
                  <a:gd name="connsiteX13" fmla="*/ 101415 w 247541"/>
                  <a:gd name="connsiteY13" fmla="*/ 63693 h 427860"/>
                  <a:gd name="connsiteX14" fmla="*/ 96654 w 247541"/>
                  <a:gd name="connsiteY14" fmla="*/ 74151 h 427860"/>
                  <a:gd name="connsiteX15" fmla="*/ 86181 w 247541"/>
                  <a:gd name="connsiteY15" fmla="*/ 89364 h 427860"/>
                  <a:gd name="connsiteX16" fmla="*/ 82373 w 247541"/>
                  <a:gd name="connsiteY16" fmla="*/ 100774 h 427860"/>
                  <a:gd name="connsiteX17" fmla="*/ 67140 w 247541"/>
                  <a:gd name="connsiteY17" fmla="*/ 104577 h 427860"/>
                  <a:gd name="connsiteX18" fmla="*/ 66188 w 247541"/>
                  <a:gd name="connsiteY18" fmla="*/ 122642 h 427860"/>
                  <a:gd name="connsiteX19" fmla="*/ 52859 w 247541"/>
                  <a:gd name="connsiteY19" fmla="*/ 148314 h 427860"/>
                  <a:gd name="connsiteX20" fmla="*/ 57619 w 247541"/>
                  <a:gd name="connsiteY20" fmla="*/ 158773 h 427860"/>
                  <a:gd name="connsiteX21" fmla="*/ 57619 w 247541"/>
                  <a:gd name="connsiteY21" fmla="*/ 170182 h 427860"/>
                  <a:gd name="connsiteX22" fmla="*/ 44290 w 247541"/>
                  <a:gd name="connsiteY22" fmla="*/ 171133 h 427860"/>
                  <a:gd name="connsiteX23" fmla="*/ 24296 w 247541"/>
                  <a:gd name="connsiteY23" fmla="*/ 184445 h 427860"/>
                  <a:gd name="connsiteX24" fmla="*/ 22392 w 247541"/>
                  <a:gd name="connsiteY24" fmla="*/ 204411 h 427860"/>
                  <a:gd name="connsiteX25" fmla="*/ 22392 w 247541"/>
                  <a:gd name="connsiteY25" fmla="*/ 224378 h 427860"/>
                  <a:gd name="connsiteX26" fmla="*/ 21440 w 247541"/>
                  <a:gd name="connsiteY26" fmla="*/ 243394 h 427860"/>
                  <a:gd name="connsiteX27" fmla="*/ 34769 w 247541"/>
                  <a:gd name="connsiteY27" fmla="*/ 257656 h 427860"/>
                  <a:gd name="connsiteX28" fmla="*/ 27152 w 247541"/>
                  <a:gd name="connsiteY28" fmla="*/ 268115 h 427860"/>
                  <a:gd name="connsiteX29" fmla="*/ 28104 w 247541"/>
                  <a:gd name="connsiteY29" fmla="*/ 277623 h 427860"/>
                  <a:gd name="connsiteX30" fmla="*/ 29057 w 247541"/>
                  <a:gd name="connsiteY30" fmla="*/ 296639 h 427860"/>
                  <a:gd name="connsiteX31" fmla="*/ 15727 w 247541"/>
                  <a:gd name="connsiteY31" fmla="*/ 301393 h 427860"/>
                  <a:gd name="connsiteX32" fmla="*/ 12871 w 247541"/>
                  <a:gd name="connsiteY32" fmla="*/ 317557 h 427860"/>
                  <a:gd name="connsiteX33" fmla="*/ 8111 w 247541"/>
                  <a:gd name="connsiteY33" fmla="*/ 330868 h 427860"/>
                  <a:gd name="connsiteX34" fmla="*/ 1827 w 247541"/>
                  <a:gd name="connsiteY34" fmla="*/ 329917 h 427860"/>
                  <a:gd name="connsiteX35" fmla="*/ 1827 w 247541"/>
                  <a:gd name="connsiteY35" fmla="*/ 331819 h 427860"/>
                  <a:gd name="connsiteX36" fmla="*/ 10776 w 247541"/>
                  <a:gd name="connsiteY36" fmla="*/ 351881 h 427860"/>
                  <a:gd name="connsiteX37" fmla="*/ 17822 w 247541"/>
                  <a:gd name="connsiteY37" fmla="*/ 372608 h 427860"/>
                  <a:gd name="connsiteX38" fmla="*/ 27914 w 247541"/>
                  <a:gd name="connsiteY38" fmla="*/ 390674 h 427860"/>
                  <a:gd name="connsiteX39" fmla="*/ 32103 w 247541"/>
                  <a:gd name="connsiteY39" fmla="*/ 405791 h 427860"/>
                  <a:gd name="connsiteX40" fmla="*/ 37721 w 247541"/>
                  <a:gd name="connsiteY40" fmla="*/ 415299 h 427860"/>
                  <a:gd name="connsiteX41" fmla="*/ 37721 w 247541"/>
                  <a:gd name="connsiteY41" fmla="*/ 432224 h 427860"/>
                  <a:gd name="connsiteX42" fmla="*/ 53430 w 247541"/>
                  <a:gd name="connsiteY42" fmla="*/ 432224 h 427860"/>
                  <a:gd name="connsiteX43" fmla="*/ 60856 w 247541"/>
                  <a:gd name="connsiteY43" fmla="*/ 420339 h 427860"/>
                  <a:gd name="connsiteX44" fmla="*/ 67045 w 247541"/>
                  <a:gd name="connsiteY44" fmla="*/ 413873 h 427860"/>
                  <a:gd name="connsiteX45" fmla="*/ 83611 w 247541"/>
                  <a:gd name="connsiteY45" fmla="*/ 412352 h 427860"/>
                  <a:gd name="connsiteX46" fmla="*/ 95226 w 247541"/>
                  <a:gd name="connsiteY46" fmla="*/ 402844 h 427860"/>
                  <a:gd name="connsiteX47" fmla="*/ 102272 w 247541"/>
                  <a:gd name="connsiteY47" fmla="*/ 405791 h 427860"/>
                  <a:gd name="connsiteX48" fmla="*/ 113506 w 247541"/>
                  <a:gd name="connsiteY48" fmla="*/ 386775 h 427860"/>
                  <a:gd name="connsiteX49" fmla="*/ 106461 w 247541"/>
                  <a:gd name="connsiteY49" fmla="*/ 387916 h 427860"/>
                  <a:gd name="connsiteX50" fmla="*/ 106461 w 247541"/>
                  <a:gd name="connsiteY50" fmla="*/ 374034 h 427860"/>
                  <a:gd name="connsiteX51" fmla="*/ 109698 w 247541"/>
                  <a:gd name="connsiteY51" fmla="*/ 345510 h 427860"/>
                  <a:gd name="connsiteX52" fmla="*/ 120932 w 247541"/>
                  <a:gd name="connsiteY52" fmla="*/ 333435 h 427860"/>
                  <a:gd name="connsiteX53" fmla="*/ 139022 w 247541"/>
                  <a:gd name="connsiteY53" fmla="*/ 316511 h 427860"/>
                  <a:gd name="connsiteX54" fmla="*/ 150923 w 247541"/>
                  <a:gd name="connsiteY54" fmla="*/ 300252 h 427860"/>
                  <a:gd name="connsiteX55" fmla="*/ 131881 w 247541"/>
                  <a:gd name="connsiteY55" fmla="*/ 279240 h 427860"/>
                  <a:gd name="connsiteX56" fmla="*/ 117600 w 247541"/>
                  <a:gd name="connsiteY56" fmla="*/ 275436 h 427860"/>
                  <a:gd name="connsiteX57" fmla="*/ 115220 w 247541"/>
                  <a:gd name="connsiteY57" fmla="*/ 252902 h 427860"/>
                  <a:gd name="connsiteX58" fmla="*/ 122646 w 247541"/>
                  <a:gd name="connsiteY58" fmla="*/ 233886 h 427860"/>
                  <a:gd name="connsiteX59" fmla="*/ 127978 w 247541"/>
                  <a:gd name="connsiteY59" fmla="*/ 218483 h 427860"/>
                  <a:gd name="connsiteX60" fmla="*/ 137499 w 247541"/>
                  <a:gd name="connsiteY60" fmla="*/ 208975 h 427860"/>
                  <a:gd name="connsiteX61" fmla="*/ 151399 w 247541"/>
                  <a:gd name="connsiteY61" fmla="*/ 193382 h 427860"/>
                  <a:gd name="connsiteX62" fmla="*/ 170441 w 247541"/>
                  <a:gd name="connsiteY62" fmla="*/ 182353 h 427860"/>
                  <a:gd name="connsiteX63" fmla="*/ 201288 w 247541"/>
                  <a:gd name="connsiteY63" fmla="*/ 159343 h 427860"/>
                  <a:gd name="connsiteX64" fmla="*/ 199194 w 247541"/>
                  <a:gd name="connsiteY64" fmla="*/ 140327 h 427860"/>
                  <a:gd name="connsiteX65" fmla="*/ 206905 w 247541"/>
                  <a:gd name="connsiteY65" fmla="*/ 124069 h 427860"/>
                  <a:gd name="connsiteX66" fmla="*/ 219949 w 247541"/>
                  <a:gd name="connsiteY66" fmla="*/ 113705 h 427860"/>
                  <a:gd name="connsiteX67" fmla="*/ 240990 w 247541"/>
                  <a:gd name="connsiteY67" fmla="*/ 111613 h 427860"/>
                  <a:gd name="connsiteX68" fmla="*/ 251748 w 247541"/>
                  <a:gd name="connsiteY68" fmla="*/ 112184 h 427860"/>
                  <a:gd name="connsiteX69" fmla="*/ 248987 w 247541"/>
                  <a:gd name="connsiteY69" fmla="*/ 101725 h 427860"/>
                  <a:gd name="connsiteX70" fmla="*/ 148828 w 247541"/>
                  <a:gd name="connsiteY70" fmla="*/ 361959 h 427860"/>
                  <a:gd name="connsiteX71" fmla="*/ 135214 w 247541"/>
                  <a:gd name="connsiteY71" fmla="*/ 388011 h 427860"/>
                  <a:gd name="connsiteX72" fmla="*/ 148828 w 247541"/>
                  <a:gd name="connsiteY72" fmla="*/ 361959 h 42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47541" h="427860">
                    <a:moveTo>
                      <a:pt x="248987" y="101725"/>
                    </a:moveTo>
                    <a:cubicBezTo>
                      <a:pt x="246131" y="98872"/>
                      <a:pt x="240419" y="91266"/>
                      <a:pt x="245179" y="91266"/>
                    </a:cubicBezTo>
                    <a:cubicBezTo>
                      <a:pt x="249939" y="91266"/>
                      <a:pt x="251844" y="77004"/>
                      <a:pt x="246131" y="74151"/>
                    </a:cubicBezTo>
                    <a:cubicBezTo>
                      <a:pt x="240419" y="71299"/>
                      <a:pt x="246131" y="58939"/>
                      <a:pt x="241371" y="56086"/>
                    </a:cubicBezTo>
                    <a:cubicBezTo>
                      <a:pt x="236610" y="53234"/>
                      <a:pt x="239467" y="43726"/>
                      <a:pt x="240419" y="37070"/>
                    </a:cubicBezTo>
                    <a:cubicBezTo>
                      <a:pt x="241371" y="30415"/>
                      <a:pt x="222329" y="24710"/>
                      <a:pt x="211856" y="19956"/>
                    </a:cubicBezTo>
                    <a:cubicBezTo>
                      <a:pt x="201383" y="15202"/>
                      <a:pt x="196623" y="7595"/>
                      <a:pt x="188054" y="2841"/>
                    </a:cubicBezTo>
                    <a:cubicBezTo>
                      <a:pt x="179485" y="-1913"/>
                      <a:pt x="176629" y="10448"/>
                      <a:pt x="176629" y="18054"/>
                    </a:cubicBezTo>
                    <a:cubicBezTo>
                      <a:pt x="176629" y="25661"/>
                      <a:pt x="169012" y="26611"/>
                      <a:pt x="163300" y="21857"/>
                    </a:cubicBezTo>
                    <a:cubicBezTo>
                      <a:pt x="157588" y="17103"/>
                      <a:pt x="150923" y="21857"/>
                      <a:pt x="142354" y="18054"/>
                    </a:cubicBezTo>
                    <a:cubicBezTo>
                      <a:pt x="133786" y="14251"/>
                      <a:pt x="137594" y="26611"/>
                      <a:pt x="137594" y="32316"/>
                    </a:cubicBezTo>
                    <a:cubicBezTo>
                      <a:pt x="137594" y="38021"/>
                      <a:pt x="128073" y="38021"/>
                      <a:pt x="122360" y="38021"/>
                    </a:cubicBezTo>
                    <a:cubicBezTo>
                      <a:pt x="116648" y="38021"/>
                      <a:pt x="107127" y="42775"/>
                      <a:pt x="107127" y="49431"/>
                    </a:cubicBezTo>
                    <a:cubicBezTo>
                      <a:pt x="107127" y="56086"/>
                      <a:pt x="98558" y="59889"/>
                      <a:pt x="101415" y="63693"/>
                    </a:cubicBezTo>
                    <a:cubicBezTo>
                      <a:pt x="104271" y="67496"/>
                      <a:pt x="100463" y="71299"/>
                      <a:pt x="96654" y="74151"/>
                    </a:cubicBezTo>
                    <a:cubicBezTo>
                      <a:pt x="92846" y="77004"/>
                      <a:pt x="89038" y="86512"/>
                      <a:pt x="86181" y="89364"/>
                    </a:cubicBezTo>
                    <a:cubicBezTo>
                      <a:pt x="83325" y="92217"/>
                      <a:pt x="88085" y="96971"/>
                      <a:pt x="82373" y="100774"/>
                    </a:cubicBezTo>
                    <a:cubicBezTo>
                      <a:pt x="76661" y="104577"/>
                      <a:pt x="69996" y="101725"/>
                      <a:pt x="67140" y="104577"/>
                    </a:cubicBezTo>
                    <a:cubicBezTo>
                      <a:pt x="64283" y="107430"/>
                      <a:pt x="67140" y="114085"/>
                      <a:pt x="66188" y="122642"/>
                    </a:cubicBezTo>
                    <a:cubicBezTo>
                      <a:pt x="63882" y="132147"/>
                      <a:pt x="59309" y="140955"/>
                      <a:pt x="52859" y="148314"/>
                    </a:cubicBezTo>
                    <a:cubicBezTo>
                      <a:pt x="47146" y="155920"/>
                      <a:pt x="54763" y="157822"/>
                      <a:pt x="57619" y="158773"/>
                    </a:cubicBezTo>
                    <a:cubicBezTo>
                      <a:pt x="60475" y="159724"/>
                      <a:pt x="60475" y="164478"/>
                      <a:pt x="57619" y="170182"/>
                    </a:cubicBezTo>
                    <a:cubicBezTo>
                      <a:pt x="54763" y="175887"/>
                      <a:pt x="48098" y="172084"/>
                      <a:pt x="44290" y="171133"/>
                    </a:cubicBezTo>
                    <a:cubicBezTo>
                      <a:pt x="35814" y="171946"/>
                      <a:pt x="28308" y="176943"/>
                      <a:pt x="24296" y="184445"/>
                    </a:cubicBezTo>
                    <a:cubicBezTo>
                      <a:pt x="19913" y="190198"/>
                      <a:pt x="19175" y="197935"/>
                      <a:pt x="22392" y="204411"/>
                    </a:cubicBezTo>
                    <a:cubicBezTo>
                      <a:pt x="24296" y="209165"/>
                      <a:pt x="17631" y="214870"/>
                      <a:pt x="22392" y="224378"/>
                    </a:cubicBezTo>
                    <a:cubicBezTo>
                      <a:pt x="27152" y="233886"/>
                      <a:pt x="20488" y="235788"/>
                      <a:pt x="21440" y="243394"/>
                    </a:cubicBezTo>
                    <a:cubicBezTo>
                      <a:pt x="22392" y="251001"/>
                      <a:pt x="33817" y="250050"/>
                      <a:pt x="34769" y="257656"/>
                    </a:cubicBezTo>
                    <a:cubicBezTo>
                      <a:pt x="35721" y="265263"/>
                      <a:pt x="30961" y="268115"/>
                      <a:pt x="27152" y="268115"/>
                    </a:cubicBezTo>
                    <a:cubicBezTo>
                      <a:pt x="23344" y="268115"/>
                      <a:pt x="24296" y="275722"/>
                      <a:pt x="28104" y="277623"/>
                    </a:cubicBezTo>
                    <a:cubicBezTo>
                      <a:pt x="31913" y="279525"/>
                      <a:pt x="30961" y="292836"/>
                      <a:pt x="29057" y="296639"/>
                    </a:cubicBezTo>
                    <a:cubicBezTo>
                      <a:pt x="27152" y="300442"/>
                      <a:pt x="14775" y="296639"/>
                      <a:pt x="15727" y="301393"/>
                    </a:cubicBezTo>
                    <a:cubicBezTo>
                      <a:pt x="16679" y="306147"/>
                      <a:pt x="12871" y="313754"/>
                      <a:pt x="12871" y="317557"/>
                    </a:cubicBezTo>
                    <a:cubicBezTo>
                      <a:pt x="12871" y="321360"/>
                      <a:pt x="11919" y="333721"/>
                      <a:pt x="8111" y="330868"/>
                    </a:cubicBezTo>
                    <a:cubicBezTo>
                      <a:pt x="6203" y="329794"/>
                      <a:pt x="3967" y="329456"/>
                      <a:pt x="1827" y="329917"/>
                    </a:cubicBezTo>
                    <a:cubicBezTo>
                      <a:pt x="1875" y="330550"/>
                      <a:pt x="1875" y="331186"/>
                      <a:pt x="1827" y="331819"/>
                    </a:cubicBezTo>
                    <a:cubicBezTo>
                      <a:pt x="1369" y="339561"/>
                      <a:pt x="4706" y="347043"/>
                      <a:pt x="10776" y="351881"/>
                    </a:cubicBezTo>
                    <a:cubicBezTo>
                      <a:pt x="17251" y="357300"/>
                      <a:pt x="12205" y="365287"/>
                      <a:pt x="17822" y="372608"/>
                    </a:cubicBezTo>
                    <a:cubicBezTo>
                      <a:pt x="23439" y="379929"/>
                      <a:pt x="21725" y="385349"/>
                      <a:pt x="27914" y="390674"/>
                    </a:cubicBezTo>
                    <a:cubicBezTo>
                      <a:pt x="34103" y="395998"/>
                      <a:pt x="34769" y="398946"/>
                      <a:pt x="32103" y="405791"/>
                    </a:cubicBezTo>
                    <a:cubicBezTo>
                      <a:pt x="29437" y="412637"/>
                      <a:pt x="37435" y="410831"/>
                      <a:pt x="37721" y="415299"/>
                    </a:cubicBezTo>
                    <a:cubicBezTo>
                      <a:pt x="38006" y="419768"/>
                      <a:pt x="35912" y="428040"/>
                      <a:pt x="37721" y="432224"/>
                    </a:cubicBezTo>
                    <a:cubicBezTo>
                      <a:pt x="39530" y="436407"/>
                      <a:pt x="43909" y="432224"/>
                      <a:pt x="53430" y="432224"/>
                    </a:cubicBezTo>
                    <a:cubicBezTo>
                      <a:pt x="62951" y="432224"/>
                      <a:pt x="60570" y="425948"/>
                      <a:pt x="60856" y="420339"/>
                    </a:cubicBezTo>
                    <a:cubicBezTo>
                      <a:pt x="61142" y="414729"/>
                      <a:pt x="65902" y="417391"/>
                      <a:pt x="67045" y="413873"/>
                    </a:cubicBezTo>
                    <a:cubicBezTo>
                      <a:pt x="68187" y="410355"/>
                      <a:pt x="76565" y="409404"/>
                      <a:pt x="83611" y="412352"/>
                    </a:cubicBezTo>
                    <a:cubicBezTo>
                      <a:pt x="90656" y="415299"/>
                      <a:pt x="93988" y="410260"/>
                      <a:pt x="95226" y="402844"/>
                    </a:cubicBezTo>
                    <a:cubicBezTo>
                      <a:pt x="96464" y="395428"/>
                      <a:pt x="100177" y="404270"/>
                      <a:pt x="102272" y="405791"/>
                    </a:cubicBezTo>
                    <a:cubicBezTo>
                      <a:pt x="104366" y="407313"/>
                      <a:pt x="110650" y="394857"/>
                      <a:pt x="113506" y="386775"/>
                    </a:cubicBezTo>
                    <a:cubicBezTo>
                      <a:pt x="116362" y="378693"/>
                      <a:pt x="113506" y="380215"/>
                      <a:pt x="106461" y="387916"/>
                    </a:cubicBezTo>
                    <a:cubicBezTo>
                      <a:pt x="99415" y="395618"/>
                      <a:pt x="103509" y="380215"/>
                      <a:pt x="106461" y="374034"/>
                    </a:cubicBezTo>
                    <a:cubicBezTo>
                      <a:pt x="108321" y="364631"/>
                      <a:pt x="109404" y="355091"/>
                      <a:pt x="109698" y="345510"/>
                    </a:cubicBezTo>
                    <a:cubicBezTo>
                      <a:pt x="110294" y="339419"/>
                      <a:pt x="114893" y="334476"/>
                      <a:pt x="120932" y="333435"/>
                    </a:cubicBezTo>
                    <a:cubicBezTo>
                      <a:pt x="129596" y="331629"/>
                      <a:pt x="140831" y="320980"/>
                      <a:pt x="139022" y="316511"/>
                    </a:cubicBezTo>
                    <a:cubicBezTo>
                      <a:pt x="137213" y="312042"/>
                      <a:pt x="150923" y="304721"/>
                      <a:pt x="150923" y="300252"/>
                    </a:cubicBezTo>
                    <a:cubicBezTo>
                      <a:pt x="150923" y="295783"/>
                      <a:pt x="136642" y="282187"/>
                      <a:pt x="131881" y="279240"/>
                    </a:cubicBezTo>
                    <a:cubicBezTo>
                      <a:pt x="127121" y="276292"/>
                      <a:pt x="116743" y="278669"/>
                      <a:pt x="117600" y="275436"/>
                    </a:cubicBezTo>
                    <a:cubicBezTo>
                      <a:pt x="117640" y="267860"/>
                      <a:pt x="116842" y="260303"/>
                      <a:pt x="115220" y="252902"/>
                    </a:cubicBezTo>
                    <a:cubicBezTo>
                      <a:pt x="114077" y="246437"/>
                      <a:pt x="122646" y="239591"/>
                      <a:pt x="122646" y="233886"/>
                    </a:cubicBezTo>
                    <a:cubicBezTo>
                      <a:pt x="122646" y="228181"/>
                      <a:pt x="122646" y="220575"/>
                      <a:pt x="127978" y="218483"/>
                    </a:cubicBezTo>
                    <a:cubicBezTo>
                      <a:pt x="133309" y="216391"/>
                      <a:pt x="130072" y="211067"/>
                      <a:pt x="137499" y="208975"/>
                    </a:cubicBezTo>
                    <a:cubicBezTo>
                      <a:pt x="144925" y="206883"/>
                      <a:pt x="143401" y="196615"/>
                      <a:pt x="151399" y="193382"/>
                    </a:cubicBezTo>
                    <a:cubicBezTo>
                      <a:pt x="159397" y="190149"/>
                      <a:pt x="159968" y="187392"/>
                      <a:pt x="170441" y="182353"/>
                    </a:cubicBezTo>
                    <a:cubicBezTo>
                      <a:pt x="182215" y="176911"/>
                      <a:pt x="192721" y="169074"/>
                      <a:pt x="201288" y="159343"/>
                    </a:cubicBezTo>
                    <a:cubicBezTo>
                      <a:pt x="204240" y="153068"/>
                      <a:pt x="190625" y="146603"/>
                      <a:pt x="199194" y="140327"/>
                    </a:cubicBezTo>
                    <a:cubicBezTo>
                      <a:pt x="207762" y="134052"/>
                      <a:pt x="200622" y="126446"/>
                      <a:pt x="206905" y="124069"/>
                    </a:cubicBezTo>
                    <a:cubicBezTo>
                      <a:pt x="212089" y="121818"/>
                      <a:pt x="216588" y="118244"/>
                      <a:pt x="219949" y="113705"/>
                    </a:cubicBezTo>
                    <a:cubicBezTo>
                      <a:pt x="224328" y="108951"/>
                      <a:pt x="230326" y="113705"/>
                      <a:pt x="240990" y="111613"/>
                    </a:cubicBezTo>
                    <a:cubicBezTo>
                      <a:pt x="244578" y="111075"/>
                      <a:pt x="248238" y="111269"/>
                      <a:pt x="251748" y="112184"/>
                    </a:cubicBezTo>
                    <a:cubicBezTo>
                      <a:pt x="251834" y="108507"/>
                      <a:pt x="250877" y="104881"/>
                      <a:pt x="248987" y="101725"/>
                    </a:cubicBezTo>
                    <a:close/>
                    <a:moveTo>
                      <a:pt x="148828" y="361959"/>
                    </a:moveTo>
                    <a:cubicBezTo>
                      <a:pt x="137594" y="361959"/>
                      <a:pt x="132262" y="384398"/>
                      <a:pt x="135214" y="388011"/>
                    </a:cubicBezTo>
                    <a:cubicBezTo>
                      <a:pt x="138165" y="391624"/>
                      <a:pt x="160063" y="361674"/>
                      <a:pt x="148828" y="361959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49" name="Freeform 2824">
                <a:extLst>
                  <a:ext uri="{FF2B5EF4-FFF2-40B4-BE49-F238E27FC236}">
                    <a16:creationId xmlns:a16="http://schemas.microsoft.com/office/drawing/2014/main" id="{93C9D7BA-29BA-ACEF-8E1E-ECBDC960C831}"/>
                  </a:ext>
                </a:extLst>
              </p:cNvPr>
              <p:cNvSpPr/>
              <p:nvPr/>
            </p:nvSpPr>
            <p:spPr>
              <a:xfrm>
                <a:off x="12996321" y="4346588"/>
                <a:ext cx="291845" cy="134516"/>
              </a:xfrm>
              <a:custGeom>
                <a:avLst/>
                <a:gdLst>
                  <a:gd name="connsiteX0" fmla="*/ 116642 w 123770"/>
                  <a:gd name="connsiteY0" fmla="*/ 17024 h 57048"/>
                  <a:gd name="connsiteX1" fmla="*/ 120736 w 123770"/>
                  <a:gd name="connsiteY1" fmla="*/ 3903 h 57048"/>
                  <a:gd name="connsiteX2" fmla="*/ 116356 w 123770"/>
                  <a:gd name="connsiteY2" fmla="*/ 5995 h 57048"/>
                  <a:gd name="connsiteX3" fmla="*/ 78273 w 123770"/>
                  <a:gd name="connsiteY3" fmla="*/ 2097 h 57048"/>
                  <a:gd name="connsiteX4" fmla="*/ 40951 w 123770"/>
                  <a:gd name="connsiteY4" fmla="*/ 9513 h 57048"/>
                  <a:gd name="connsiteX5" fmla="*/ 28764 w 123770"/>
                  <a:gd name="connsiteY5" fmla="*/ 21113 h 57048"/>
                  <a:gd name="connsiteX6" fmla="*/ 32954 w 123770"/>
                  <a:gd name="connsiteY6" fmla="*/ 33758 h 57048"/>
                  <a:gd name="connsiteX7" fmla="*/ 44759 w 123770"/>
                  <a:gd name="connsiteY7" fmla="*/ 40604 h 57048"/>
                  <a:gd name="connsiteX8" fmla="*/ 48854 w 123770"/>
                  <a:gd name="connsiteY8" fmla="*/ 48591 h 57048"/>
                  <a:gd name="connsiteX9" fmla="*/ 48854 w 123770"/>
                  <a:gd name="connsiteY9" fmla="*/ 48591 h 57048"/>
                  <a:gd name="connsiteX10" fmla="*/ 70466 w 123770"/>
                  <a:gd name="connsiteY10" fmla="*/ 48591 h 57048"/>
                  <a:gd name="connsiteX11" fmla="*/ 90554 w 123770"/>
                  <a:gd name="connsiteY11" fmla="*/ 60476 h 57048"/>
                  <a:gd name="connsiteX12" fmla="*/ 109596 w 123770"/>
                  <a:gd name="connsiteY12" fmla="*/ 61712 h 57048"/>
                  <a:gd name="connsiteX13" fmla="*/ 110358 w 123770"/>
                  <a:gd name="connsiteY13" fmla="*/ 56102 h 57048"/>
                  <a:gd name="connsiteX14" fmla="*/ 115690 w 123770"/>
                  <a:gd name="connsiteY14" fmla="*/ 49447 h 57048"/>
                  <a:gd name="connsiteX15" fmla="*/ 111215 w 123770"/>
                  <a:gd name="connsiteY15" fmla="*/ 38798 h 57048"/>
                  <a:gd name="connsiteX16" fmla="*/ 109882 w 123770"/>
                  <a:gd name="connsiteY16" fmla="*/ 27293 h 57048"/>
                  <a:gd name="connsiteX17" fmla="*/ 116642 w 123770"/>
                  <a:gd name="connsiteY17" fmla="*/ 17024 h 57048"/>
                  <a:gd name="connsiteX18" fmla="*/ 11913 w 123770"/>
                  <a:gd name="connsiteY18" fmla="*/ 31477 h 57048"/>
                  <a:gd name="connsiteX19" fmla="*/ 4010 w 123770"/>
                  <a:gd name="connsiteY19" fmla="*/ 48876 h 57048"/>
                  <a:gd name="connsiteX20" fmla="*/ 24671 w 123770"/>
                  <a:gd name="connsiteY20" fmla="*/ 35280 h 57048"/>
                  <a:gd name="connsiteX21" fmla="*/ 11722 w 123770"/>
                  <a:gd name="connsiteY21" fmla="*/ 31477 h 57048"/>
                  <a:gd name="connsiteX22" fmla="*/ 20862 w 123770"/>
                  <a:gd name="connsiteY22" fmla="*/ 22824 h 57048"/>
                  <a:gd name="connsiteX23" fmla="*/ 8104 w 123770"/>
                  <a:gd name="connsiteY23" fmla="*/ 24346 h 57048"/>
                  <a:gd name="connsiteX24" fmla="*/ 20432 w 123770"/>
                  <a:gd name="connsiteY24" fmla="*/ 23130 h 57048"/>
                  <a:gd name="connsiteX25" fmla="*/ 20672 w 123770"/>
                  <a:gd name="connsiteY25" fmla="*/ 22824 h 5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770" h="57048">
                    <a:moveTo>
                      <a:pt x="116642" y="17024"/>
                    </a:moveTo>
                    <a:cubicBezTo>
                      <a:pt x="119117" y="11795"/>
                      <a:pt x="125496" y="10844"/>
                      <a:pt x="120736" y="3903"/>
                    </a:cubicBezTo>
                    <a:cubicBezTo>
                      <a:pt x="119462" y="4937"/>
                      <a:pt x="117961" y="5653"/>
                      <a:pt x="116356" y="5995"/>
                    </a:cubicBezTo>
                    <a:cubicBezTo>
                      <a:pt x="107787" y="8372"/>
                      <a:pt x="89126" y="100"/>
                      <a:pt x="78273" y="2097"/>
                    </a:cubicBezTo>
                    <a:cubicBezTo>
                      <a:pt x="67419" y="4093"/>
                      <a:pt x="45997" y="4188"/>
                      <a:pt x="40951" y="9513"/>
                    </a:cubicBezTo>
                    <a:cubicBezTo>
                      <a:pt x="35905" y="14837"/>
                      <a:pt x="23147" y="16359"/>
                      <a:pt x="28764" y="21113"/>
                    </a:cubicBezTo>
                    <a:cubicBezTo>
                      <a:pt x="34382" y="25867"/>
                      <a:pt x="28764" y="28149"/>
                      <a:pt x="32954" y="33758"/>
                    </a:cubicBezTo>
                    <a:cubicBezTo>
                      <a:pt x="37143" y="39368"/>
                      <a:pt x="39142" y="41840"/>
                      <a:pt x="44759" y="40604"/>
                    </a:cubicBezTo>
                    <a:cubicBezTo>
                      <a:pt x="50377" y="39368"/>
                      <a:pt x="54851" y="42316"/>
                      <a:pt x="48854" y="48591"/>
                    </a:cubicBezTo>
                    <a:cubicBezTo>
                      <a:pt x="48854" y="48591"/>
                      <a:pt x="48854" y="48591"/>
                      <a:pt x="48854" y="48591"/>
                    </a:cubicBezTo>
                    <a:cubicBezTo>
                      <a:pt x="56021" y="47565"/>
                      <a:pt x="63298" y="47565"/>
                      <a:pt x="70466" y="48591"/>
                    </a:cubicBezTo>
                    <a:cubicBezTo>
                      <a:pt x="72846" y="50397"/>
                      <a:pt x="87032" y="61617"/>
                      <a:pt x="90554" y="60476"/>
                    </a:cubicBezTo>
                    <a:cubicBezTo>
                      <a:pt x="96928" y="60179"/>
                      <a:pt x="103315" y="60593"/>
                      <a:pt x="109596" y="61712"/>
                    </a:cubicBezTo>
                    <a:cubicBezTo>
                      <a:pt x="108586" y="59879"/>
                      <a:pt x="108895" y="57601"/>
                      <a:pt x="110358" y="56102"/>
                    </a:cubicBezTo>
                    <a:cubicBezTo>
                      <a:pt x="113024" y="53915"/>
                      <a:pt x="118736" y="53915"/>
                      <a:pt x="115690" y="49447"/>
                    </a:cubicBezTo>
                    <a:cubicBezTo>
                      <a:pt x="112943" y="46563"/>
                      <a:pt x="111351" y="42775"/>
                      <a:pt x="111215" y="38798"/>
                    </a:cubicBezTo>
                    <a:cubicBezTo>
                      <a:pt x="110399" y="35015"/>
                      <a:pt x="109953" y="31162"/>
                      <a:pt x="109882" y="27293"/>
                    </a:cubicBezTo>
                    <a:cubicBezTo>
                      <a:pt x="110453" y="23775"/>
                      <a:pt x="113976" y="22824"/>
                      <a:pt x="116642" y="17024"/>
                    </a:cubicBezTo>
                    <a:close/>
                    <a:moveTo>
                      <a:pt x="11913" y="31477"/>
                    </a:moveTo>
                    <a:cubicBezTo>
                      <a:pt x="1249" y="34424"/>
                      <a:pt x="-274" y="49161"/>
                      <a:pt x="4010" y="48876"/>
                    </a:cubicBezTo>
                    <a:cubicBezTo>
                      <a:pt x="11798" y="45884"/>
                      <a:pt x="18846" y="41246"/>
                      <a:pt x="24671" y="35280"/>
                    </a:cubicBezTo>
                    <a:cubicBezTo>
                      <a:pt x="27812" y="32047"/>
                      <a:pt x="22481" y="28434"/>
                      <a:pt x="11722" y="31477"/>
                    </a:cubicBezTo>
                    <a:close/>
                    <a:moveTo>
                      <a:pt x="20862" y="22824"/>
                    </a:moveTo>
                    <a:cubicBezTo>
                      <a:pt x="23243" y="18451"/>
                      <a:pt x="3725" y="20352"/>
                      <a:pt x="8104" y="24346"/>
                    </a:cubicBezTo>
                    <a:cubicBezTo>
                      <a:pt x="11845" y="27409"/>
                      <a:pt x="17364" y="26865"/>
                      <a:pt x="20432" y="23130"/>
                    </a:cubicBezTo>
                    <a:cubicBezTo>
                      <a:pt x="20514" y="23030"/>
                      <a:pt x="20594" y="22928"/>
                      <a:pt x="20672" y="2282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50" name="Freeform 2828">
                <a:extLst>
                  <a:ext uri="{FF2B5EF4-FFF2-40B4-BE49-F238E27FC236}">
                    <a16:creationId xmlns:a16="http://schemas.microsoft.com/office/drawing/2014/main" id="{593AA6F2-E16B-669D-9F85-21A1DB335A1D}"/>
                  </a:ext>
                </a:extLst>
              </p:cNvPr>
              <p:cNvSpPr/>
              <p:nvPr/>
            </p:nvSpPr>
            <p:spPr>
              <a:xfrm>
                <a:off x="12209195" y="2528592"/>
                <a:ext cx="1212277" cy="1928071"/>
              </a:xfrm>
              <a:custGeom>
                <a:avLst/>
                <a:gdLst>
                  <a:gd name="connsiteX0" fmla="*/ 502633 w 514124"/>
                  <a:gd name="connsiteY0" fmla="*/ 439087 h 817689"/>
                  <a:gd name="connsiteX1" fmla="*/ 493779 w 514124"/>
                  <a:gd name="connsiteY1" fmla="*/ 438231 h 817689"/>
                  <a:gd name="connsiteX2" fmla="*/ 480735 w 514124"/>
                  <a:gd name="connsiteY2" fmla="*/ 428152 h 817689"/>
                  <a:gd name="connsiteX3" fmla="*/ 490732 w 514124"/>
                  <a:gd name="connsiteY3" fmla="*/ 429008 h 817689"/>
                  <a:gd name="connsiteX4" fmla="*/ 504061 w 514124"/>
                  <a:gd name="connsiteY4" fmla="*/ 424920 h 817689"/>
                  <a:gd name="connsiteX5" fmla="*/ 517771 w 514124"/>
                  <a:gd name="connsiteY5" fmla="*/ 419595 h 817689"/>
                  <a:gd name="connsiteX6" fmla="*/ 507393 w 514124"/>
                  <a:gd name="connsiteY6" fmla="*/ 409517 h 817689"/>
                  <a:gd name="connsiteX7" fmla="*/ 492255 w 514124"/>
                  <a:gd name="connsiteY7" fmla="*/ 404477 h 817689"/>
                  <a:gd name="connsiteX8" fmla="*/ 481592 w 514124"/>
                  <a:gd name="connsiteY8" fmla="*/ 399438 h 817689"/>
                  <a:gd name="connsiteX9" fmla="*/ 465883 w 514124"/>
                  <a:gd name="connsiteY9" fmla="*/ 410087 h 817689"/>
                  <a:gd name="connsiteX10" fmla="*/ 461122 w 514124"/>
                  <a:gd name="connsiteY10" fmla="*/ 411894 h 817689"/>
                  <a:gd name="connsiteX11" fmla="*/ 463503 w 514124"/>
                  <a:gd name="connsiteY11" fmla="*/ 400579 h 817689"/>
                  <a:gd name="connsiteX12" fmla="*/ 455220 w 514124"/>
                  <a:gd name="connsiteY12" fmla="*/ 389360 h 817689"/>
                  <a:gd name="connsiteX13" fmla="*/ 442747 w 514124"/>
                  <a:gd name="connsiteY13" fmla="*/ 400579 h 817689"/>
                  <a:gd name="connsiteX14" fmla="*/ 430941 w 514124"/>
                  <a:gd name="connsiteY14" fmla="*/ 416267 h 817689"/>
                  <a:gd name="connsiteX15" fmla="*/ 430941 w 514124"/>
                  <a:gd name="connsiteY15" fmla="*/ 399438 h 817689"/>
                  <a:gd name="connsiteX16" fmla="*/ 418183 w 514124"/>
                  <a:gd name="connsiteY16" fmla="*/ 406284 h 817689"/>
                  <a:gd name="connsiteX17" fmla="*/ 399142 w 514124"/>
                  <a:gd name="connsiteY17" fmla="*/ 425300 h 817689"/>
                  <a:gd name="connsiteX18" fmla="*/ 402664 w 514124"/>
                  <a:gd name="connsiteY18" fmla="*/ 412559 h 817689"/>
                  <a:gd name="connsiteX19" fmla="*/ 415708 w 514124"/>
                  <a:gd name="connsiteY19" fmla="*/ 397156 h 817689"/>
                  <a:gd name="connsiteX20" fmla="*/ 413328 w 514124"/>
                  <a:gd name="connsiteY20" fmla="*/ 389455 h 817689"/>
                  <a:gd name="connsiteX21" fmla="*/ 402379 w 514124"/>
                  <a:gd name="connsiteY21" fmla="*/ 398392 h 817689"/>
                  <a:gd name="connsiteX22" fmla="*/ 388193 w 514124"/>
                  <a:gd name="connsiteY22" fmla="*/ 396586 h 817689"/>
                  <a:gd name="connsiteX23" fmla="*/ 384575 w 514124"/>
                  <a:gd name="connsiteY23" fmla="*/ 404287 h 817689"/>
                  <a:gd name="connsiteX24" fmla="*/ 380195 w 514124"/>
                  <a:gd name="connsiteY24" fmla="*/ 407235 h 817689"/>
                  <a:gd name="connsiteX25" fmla="*/ 366200 w 514124"/>
                  <a:gd name="connsiteY25" fmla="*/ 411989 h 817689"/>
                  <a:gd name="connsiteX26" fmla="*/ 361535 w 514124"/>
                  <a:gd name="connsiteY26" fmla="*/ 419690 h 817689"/>
                  <a:gd name="connsiteX27" fmla="*/ 362101 w 514124"/>
                  <a:gd name="connsiteY27" fmla="*/ 429355 h 817689"/>
                  <a:gd name="connsiteX28" fmla="*/ 359440 w 514124"/>
                  <a:gd name="connsiteY28" fmla="*/ 431195 h 817689"/>
                  <a:gd name="connsiteX29" fmla="*/ 352014 w 514124"/>
                  <a:gd name="connsiteY29" fmla="*/ 418169 h 817689"/>
                  <a:gd name="connsiteX30" fmla="*/ 356203 w 514124"/>
                  <a:gd name="connsiteY30" fmla="*/ 410467 h 817689"/>
                  <a:gd name="connsiteX31" fmla="*/ 366866 w 514124"/>
                  <a:gd name="connsiteY31" fmla="*/ 400104 h 817689"/>
                  <a:gd name="connsiteX32" fmla="*/ 359726 w 514124"/>
                  <a:gd name="connsiteY32" fmla="*/ 401910 h 817689"/>
                  <a:gd name="connsiteX33" fmla="*/ 343445 w 514124"/>
                  <a:gd name="connsiteY33" fmla="*/ 405143 h 817689"/>
                  <a:gd name="connsiteX34" fmla="*/ 344588 w 514124"/>
                  <a:gd name="connsiteY34" fmla="*/ 418454 h 817689"/>
                  <a:gd name="connsiteX35" fmla="*/ 338970 w 514124"/>
                  <a:gd name="connsiteY35" fmla="*/ 422638 h 817689"/>
                  <a:gd name="connsiteX36" fmla="*/ 323832 w 514124"/>
                  <a:gd name="connsiteY36" fmla="*/ 422638 h 817689"/>
                  <a:gd name="connsiteX37" fmla="*/ 335162 w 514124"/>
                  <a:gd name="connsiteY37" fmla="*/ 432716 h 817689"/>
                  <a:gd name="connsiteX38" fmla="*/ 325641 w 514124"/>
                  <a:gd name="connsiteY38" fmla="*/ 431480 h 817689"/>
                  <a:gd name="connsiteX39" fmla="*/ 314978 w 514124"/>
                  <a:gd name="connsiteY39" fmla="*/ 425015 h 817689"/>
                  <a:gd name="connsiteX40" fmla="*/ 308504 w 514124"/>
                  <a:gd name="connsiteY40" fmla="*/ 428818 h 817689"/>
                  <a:gd name="connsiteX41" fmla="*/ 313169 w 514124"/>
                  <a:gd name="connsiteY41" fmla="*/ 441844 h 817689"/>
                  <a:gd name="connsiteX42" fmla="*/ 306409 w 514124"/>
                  <a:gd name="connsiteY42" fmla="*/ 437755 h 817689"/>
                  <a:gd name="connsiteX43" fmla="*/ 295175 w 514124"/>
                  <a:gd name="connsiteY43" fmla="*/ 436805 h 817689"/>
                  <a:gd name="connsiteX44" fmla="*/ 293651 w 514124"/>
                  <a:gd name="connsiteY44" fmla="*/ 425300 h 817689"/>
                  <a:gd name="connsiteX45" fmla="*/ 279751 w 514124"/>
                  <a:gd name="connsiteY45" fmla="*/ 426441 h 817689"/>
                  <a:gd name="connsiteX46" fmla="*/ 274133 w 514124"/>
                  <a:gd name="connsiteY46" fmla="*/ 432146 h 817689"/>
                  <a:gd name="connsiteX47" fmla="*/ 272324 w 514124"/>
                  <a:gd name="connsiteY47" fmla="*/ 441654 h 817689"/>
                  <a:gd name="connsiteX48" fmla="*/ 265755 w 514124"/>
                  <a:gd name="connsiteY48" fmla="*/ 446408 h 817689"/>
                  <a:gd name="connsiteX49" fmla="*/ 258710 w 514124"/>
                  <a:gd name="connsiteY49" fmla="*/ 447264 h 817689"/>
                  <a:gd name="connsiteX50" fmla="*/ 245095 w 514124"/>
                  <a:gd name="connsiteY50" fmla="*/ 449070 h 817689"/>
                  <a:gd name="connsiteX51" fmla="*/ 234717 w 514124"/>
                  <a:gd name="connsiteY51" fmla="*/ 462667 h 817689"/>
                  <a:gd name="connsiteX52" fmla="*/ 247475 w 514124"/>
                  <a:gd name="connsiteY52" fmla="*/ 461716 h 817689"/>
                  <a:gd name="connsiteX53" fmla="*/ 250141 w 514124"/>
                  <a:gd name="connsiteY53" fmla="*/ 468847 h 817689"/>
                  <a:gd name="connsiteX54" fmla="*/ 248332 w 514124"/>
                  <a:gd name="connsiteY54" fmla="*/ 474171 h 817689"/>
                  <a:gd name="connsiteX55" fmla="*/ 237954 w 514124"/>
                  <a:gd name="connsiteY55" fmla="*/ 475407 h 817689"/>
                  <a:gd name="connsiteX56" fmla="*/ 229005 w 514124"/>
                  <a:gd name="connsiteY56" fmla="*/ 470083 h 817689"/>
                  <a:gd name="connsiteX57" fmla="*/ 218056 w 514124"/>
                  <a:gd name="connsiteY57" fmla="*/ 475407 h 817689"/>
                  <a:gd name="connsiteX58" fmla="*/ 222816 w 514124"/>
                  <a:gd name="connsiteY58" fmla="*/ 458768 h 817689"/>
                  <a:gd name="connsiteX59" fmla="*/ 211011 w 514124"/>
                  <a:gd name="connsiteY59" fmla="*/ 468276 h 817689"/>
                  <a:gd name="connsiteX60" fmla="*/ 198252 w 514124"/>
                  <a:gd name="connsiteY60" fmla="*/ 477784 h 817689"/>
                  <a:gd name="connsiteX61" fmla="*/ 189684 w 514124"/>
                  <a:gd name="connsiteY61" fmla="*/ 488433 h 817689"/>
                  <a:gd name="connsiteX62" fmla="*/ 165025 w 514124"/>
                  <a:gd name="connsiteY62" fmla="*/ 502030 h 817689"/>
                  <a:gd name="connsiteX63" fmla="*/ 171880 w 514124"/>
                  <a:gd name="connsiteY63" fmla="*/ 502600 h 817689"/>
                  <a:gd name="connsiteX64" fmla="*/ 186732 w 514124"/>
                  <a:gd name="connsiteY64" fmla="*/ 495184 h 817689"/>
                  <a:gd name="connsiteX65" fmla="*/ 206250 w 514124"/>
                  <a:gd name="connsiteY65" fmla="*/ 488148 h 817689"/>
                  <a:gd name="connsiteX66" fmla="*/ 217389 w 514124"/>
                  <a:gd name="connsiteY66" fmla="*/ 487248 h 817689"/>
                  <a:gd name="connsiteX67" fmla="*/ 218056 w 514124"/>
                  <a:gd name="connsiteY67" fmla="*/ 486341 h 817689"/>
                  <a:gd name="connsiteX68" fmla="*/ 228504 w 514124"/>
                  <a:gd name="connsiteY68" fmla="*/ 483724 h 817689"/>
                  <a:gd name="connsiteX69" fmla="*/ 230528 w 514124"/>
                  <a:gd name="connsiteY69" fmla="*/ 485486 h 817689"/>
                  <a:gd name="connsiteX70" fmla="*/ 228719 w 514124"/>
                  <a:gd name="connsiteY70" fmla="*/ 496135 h 817689"/>
                  <a:gd name="connsiteX71" fmla="*/ 223102 w 514124"/>
                  <a:gd name="connsiteY71" fmla="*/ 499368 h 817689"/>
                  <a:gd name="connsiteX72" fmla="*/ 215105 w 514124"/>
                  <a:gd name="connsiteY72" fmla="*/ 495469 h 817689"/>
                  <a:gd name="connsiteX73" fmla="*/ 205584 w 514124"/>
                  <a:gd name="connsiteY73" fmla="*/ 503836 h 817689"/>
                  <a:gd name="connsiteX74" fmla="*/ 197586 w 514124"/>
                  <a:gd name="connsiteY74" fmla="*/ 518288 h 817689"/>
                  <a:gd name="connsiteX75" fmla="*/ 190160 w 514124"/>
                  <a:gd name="connsiteY75" fmla="*/ 524469 h 817689"/>
                  <a:gd name="connsiteX76" fmla="*/ 171785 w 514124"/>
                  <a:gd name="connsiteY76" fmla="*/ 549665 h 817689"/>
                  <a:gd name="connsiteX77" fmla="*/ 168548 w 514124"/>
                  <a:gd name="connsiteY77" fmla="*/ 564497 h 817689"/>
                  <a:gd name="connsiteX78" fmla="*/ 152838 w 514124"/>
                  <a:gd name="connsiteY78" fmla="*/ 567160 h 817689"/>
                  <a:gd name="connsiteX79" fmla="*/ 150172 w 514124"/>
                  <a:gd name="connsiteY79" fmla="*/ 585510 h 817689"/>
                  <a:gd name="connsiteX80" fmla="*/ 150172 w 514124"/>
                  <a:gd name="connsiteY80" fmla="*/ 599107 h 817689"/>
                  <a:gd name="connsiteX81" fmla="*/ 137700 w 514124"/>
                  <a:gd name="connsiteY81" fmla="*/ 600818 h 817689"/>
                  <a:gd name="connsiteX82" fmla="*/ 123800 w 514124"/>
                  <a:gd name="connsiteY82" fmla="*/ 605287 h 817689"/>
                  <a:gd name="connsiteX83" fmla="*/ 135034 w 514124"/>
                  <a:gd name="connsiteY83" fmla="*/ 617742 h 817689"/>
                  <a:gd name="connsiteX84" fmla="*/ 128846 w 514124"/>
                  <a:gd name="connsiteY84" fmla="*/ 620405 h 817689"/>
                  <a:gd name="connsiteX85" fmla="*/ 111042 w 514124"/>
                  <a:gd name="connsiteY85" fmla="*/ 627441 h 817689"/>
                  <a:gd name="connsiteX86" fmla="*/ 98570 w 514124"/>
                  <a:gd name="connsiteY86" fmla="*/ 640181 h 817689"/>
                  <a:gd name="connsiteX87" fmla="*/ 89049 w 514124"/>
                  <a:gd name="connsiteY87" fmla="*/ 655299 h 817689"/>
                  <a:gd name="connsiteX88" fmla="*/ 78005 w 514124"/>
                  <a:gd name="connsiteY88" fmla="*/ 646742 h 817689"/>
                  <a:gd name="connsiteX89" fmla="*/ 75720 w 514124"/>
                  <a:gd name="connsiteY89" fmla="*/ 657961 h 817689"/>
                  <a:gd name="connsiteX90" fmla="*/ 64675 w 514124"/>
                  <a:gd name="connsiteY90" fmla="*/ 664807 h 817689"/>
                  <a:gd name="connsiteX91" fmla="*/ 45634 w 514124"/>
                  <a:gd name="connsiteY91" fmla="*/ 671843 h 817689"/>
                  <a:gd name="connsiteX92" fmla="*/ 56297 w 514124"/>
                  <a:gd name="connsiteY92" fmla="*/ 679830 h 817689"/>
                  <a:gd name="connsiteX93" fmla="*/ 39160 w 514124"/>
                  <a:gd name="connsiteY93" fmla="*/ 679830 h 817689"/>
                  <a:gd name="connsiteX94" fmla="*/ 28496 w 514124"/>
                  <a:gd name="connsiteY94" fmla="*/ 686961 h 817689"/>
                  <a:gd name="connsiteX95" fmla="*/ 18976 w 514124"/>
                  <a:gd name="connsiteY95" fmla="*/ 696469 h 817689"/>
                  <a:gd name="connsiteX96" fmla="*/ 11549 w 514124"/>
                  <a:gd name="connsiteY96" fmla="*/ 698465 h 817689"/>
                  <a:gd name="connsiteX97" fmla="*/ 2029 w 514124"/>
                  <a:gd name="connsiteY97" fmla="*/ 707403 h 817689"/>
                  <a:gd name="connsiteX98" fmla="*/ 9740 w 514124"/>
                  <a:gd name="connsiteY98" fmla="*/ 716911 h 817689"/>
                  <a:gd name="connsiteX99" fmla="*/ 7360 w 514124"/>
                  <a:gd name="connsiteY99" fmla="*/ 724327 h 817689"/>
                  <a:gd name="connsiteX100" fmla="*/ 5266 w 514124"/>
                  <a:gd name="connsiteY100" fmla="*/ 731744 h 817689"/>
                  <a:gd name="connsiteX101" fmla="*/ 5266 w 514124"/>
                  <a:gd name="connsiteY101" fmla="*/ 741252 h 817689"/>
                  <a:gd name="connsiteX102" fmla="*/ 3838 w 514124"/>
                  <a:gd name="connsiteY102" fmla="*/ 753327 h 817689"/>
                  <a:gd name="connsiteX103" fmla="*/ 14120 w 514124"/>
                  <a:gd name="connsiteY103" fmla="*/ 756559 h 817689"/>
                  <a:gd name="connsiteX104" fmla="*/ 28401 w 514124"/>
                  <a:gd name="connsiteY104" fmla="*/ 751235 h 817689"/>
                  <a:gd name="connsiteX105" fmla="*/ 31924 w 514124"/>
                  <a:gd name="connsiteY105" fmla="*/ 757510 h 817689"/>
                  <a:gd name="connsiteX106" fmla="*/ 21546 w 514124"/>
                  <a:gd name="connsiteY106" fmla="*/ 765782 h 817689"/>
                  <a:gd name="connsiteX107" fmla="*/ 13549 w 514124"/>
                  <a:gd name="connsiteY107" fmla="*/ 763690 h 817689"/>
                  <a:gd name="connsiteX108" fmla="*/ 6789 w 514124"/>
                  <a:gd name="connsiteY108" fmla="*/ 769585 h 817689"/>
                  <a:gd name="connsiteX109" fmla="*/ 5266 w 514124"/>
                  <a:gd name="connsiteY109" fmla="*/ 781470 h 817689"/>
                  <a:gd name="connsiteX110" fmla="*/ 16500 w 514124"/>
                  <a:gd name="connsiteY110" fmla="*/ 779949 h 817689"/>
                  <a:gd name="connsiteX111" fmla="*/ 24168 w 514124"/>
                  <a:gd name="connsiteY111" fmla="*/ 777407 h 817689"/>
                  <a:gd name="connsiteX112" fmla="*/ 27164 w 514124"/>
                  <a:gd name="connsiteY112" fmla="*/ 781185 h 817689"/>
                  <a:gd name="connsiteX113" fmla="*/ 22213 w 514124"/>
                  <a:gd name="connsiteY113" fmla="*/ 789172 h 817689"/>
                  <a:gd name="connsiteX114" fmla="*/ 13834 w 514124"/>
                  <a:gd name="connsiteY114" fmla="*/ 795352 h 817689"/>
                  <a:gd name="connsiteX115" fmla="*/ 34876 w 514124"/>
                  <a:gd name="connsiteY115" fmla="*/ 811896 h 817689"/>
                  <a:gd name="connsiteX116" fmla="*/ 58297 w 514124"/>
                  <a:gd name="connsiteY116" fmla="*/ 818171 h 817689"/>
                  <a:gd name="connsiteX117" fmla="*/ 95618 w 514124"/>
                  <a:gd name="connsiteY117" fmla="*/ 790598 h 817689"/>
                  <a:gd name="connsiteX118" fmla="*/ 109614 w 514124"/>
                  <a:gd name="connsiteY118" fmla="*/ 787651 h 817689"/>
                  <a:gd name="connsiteX119" fmla="*/ 114660 w 514124"/>
                  <a:gd name="connsiteY119" fmla="*/ 773198 h 817689"/>
                  <a:gd name="connsiteX120" fmla="*/ 122657 w 514124"/>
                  <a:gd name="connsiteY120" fmla="*/ 784133 h 817689"/>
                  <a:gd name="connsiteX121" fmla="*/ 127323 w 514124"/>
                  <a:gd name="connsiteY121" fmla="*/ 793641 h 817689"/>
                  <a:gd name="connsiteX122" fmla="*/ 133606 w 514124"/>
                  <a:gd name="connsiteY122" fmla="*/ 794592 h 817689"/>
                  <a:gd name="connsiteX123" fmla="*/ 138367 w 514124"/>
                  <a:gd name="connsiteY123" fmla="*/ 781280 h 817689"/>
                  <a:gd name="connsiteX124" fmla="*/ 141223 w 514124"/>
                  <a:gd name="connsiteY124" fmla="*/ 765117 h 817689"/>
                  <a:gd name="connsiteX125" fmla="*/ 154552 w 514124"/>
                  <a:gd name="connsiteY125" fmla="*/ 760363 h 817689"/>
                  <a:gd name="connsiteX126" fmla="*/ 153600 w 514124"/>
                  <a:gd name="connsiteY126" fmla="*/ 741347 h 817689"/>
                  <a:gd name="connsiteX127" fmla="*/ 152648 w 514124"/>
                  <a:gd name="connsiteY127" fmla="*/ 731839 h 817689"/>
                  <a:gd name="connsiteX128" fmla="*/ 160265 w 514124"/>
                  <a:gd name="connsiteY128" fmla="*/ 721380 h 817689"/>
                  <a:gd name="connsiteX129" fmla="*/ 146935 w 514124"/>
                  <a:gd name="connsiteY129" fmla="*/ 707118 h 817689"/>
                  <a:gd name="connsiteX130" fmla="*/ 147888 w 514124"/>
                  <a:gd name="connsiteY130" fmla="*/ 688102 h 817689"/>
                  <a:gd name="connsiteX131" fmla="*/ 147888 w 514124"/>
                  <a:gd name="connsiteY131" fmla="*/ 668135 h 817689"/>
                  <a:gd name="connsiteX132" fmla="*/ 149792 w 514124"/>
                  <a:gd name="connsiteY132" fmla="*/ 648168 h 817689"/>
                  <a:gd name="connsiteX133" fmla="*/ 169786 w 514124"/>
                  <a:gd name="connsiteY133" fmla="*/ 634857 h 817689"/>
                  <a:gd name="connsiteX134" fmla="*/ 183114 w 514124"/>
                  <a:gd name="connsiteY134" fmla="*/ 633906 h 817689"/>
                  <a:gd name="connsiteX135" fmla="*/ 183114 w 514124"/>
                  <a:gd name="connsiteY135" fmla="*/ 622496 h 817689"/>
                  <a:gd name="connsiteX136" fmla="*/ 178354 w 514124"/>
                  <a:gd name="connsiteY136" fmla="*/ 612038 h 817689"/>
                  <a:gd name="connsiteX137" fmla="*/ 191683 w 514124"/>
                  <a:gd name="connsiteY137" fmla="*/ 586366 h 817689"/>
                  <a:gd name="connsiteX138" fmla="*/ 192635 w 514124"/>
                  <a:gd name="connsiteY138" fmla="*/ 568301 h 817689"/>
                  <a:gd name="connsiteX139" fmla="*/ 207869 w 514124"/>
                  <a:gd name="connsiteY139" fmla="*/ 564497 h 817689"/>
                  <a:gd name="connsiteX140" fmla="*/ 211677 w 514124"/>
                  <a:gd name="connsiteY140" fmla="*/ 553088 h 817689"/>
                  <a:gd name="connsiteX141" fmla="*/ 222150 w 514124"/>
                  <a:gd name="connsiteY141" fmla="*/ 537875 h 817689"/>
                  <a:gd name="connsiteX142" fmla="*/ 226910 w 514124"/>
                  <a:gd name="connsiteY142" fmla="*/ 527416 h 817689"/>
                  <a:gd name="connsiteX143" fmla="*/ 232623 w 514124"/>
                  <a:gd name="connsiteY143" fmla="*/ 513154 h 817689"/>
                  <a:gd name="connsiteX144" fmla="*/ 247856 w 514124"/>
                  <a:gd name="connsiteY144" fmla="*/ 501745 h 817689"/>
                  <a:gd name="connsiteX145" fmla="*/ 263090 w 514124"/>
                  <a:gd name="connsiteY145" fmla="*/ 496040 h 817689"/>
                  <a:gd name="connsiteX146" fmla="*/ 267850 w 514124"/>
                  <a:gd name="connsiteY146" fmla="*/ 481778 h 817689"/>
                  <a:gd name="connsiteX147" fmla="*/ 288796 w 514124"/>
                  <a:gd name="connsiteY147" fmla="*/ 485581 h 817689"/>
                  <a:gd name="connsiteX148" fmla="*/ 302125 w 514124"/>
                  <a:gd name="connsiteY148" fmla="*/ 481778 h 817689"/>
                  <a:gd name="connsiteX149" fmla="*/ 313550 w 514124"/>
                  <a:gd name="connsiteY149" fmla="*/ 466565 h 817689"/>
                  <a:gd name="connsiteX150" fmla="*/ 315454 w 514124"/>
                  <a:gd name="connsiteY150" fmla="*/ 467801 h 817689"/>
                  <a:gd name="connsiteX151" fmla="*/ 328783 w 514124"/>
                  <a:gd name="connsiteY151" fmla="*/ 458293 h 817689"/>
                  <a:gd name="connsiteX152" fmla="*/ 350681 w 514124"/>
                  <a:gd name="connsiteY152" fmla="*/ 474456 h 817689"/>
                  <a:gd name="connsiteX153" fmla="*/ 372579 w 514124"/>
                  <a:gd name="connsiteY153" fmla="*/ 475407 h 817689"/>
                  <a:gd name="connsiteX154" fmla="*/ 387812 w 514124"/>
                  <a:gd name="connsiteY154" fmla="*/ 476358 h 817689"/>
                  <a:gd name="connsiteX155" fmla="*/ 399237 w 514124"/>
                  <a:gd name="connsiteY155" fmla="*/ 479210 h 817689"/>
                  <a:gd name="connsiteX156" fmla="*/ 407806 w 514124"/>
                  <a:gd name="connsiteY156" fmla="*/ 467801 h 817689"/>
                  <a:gd name="connsiteX157" fmla="*/ 411614 w 514124"/>
                  <a:gd name="connsiteY157" fmla="*/ 450686 h 817689"/>
                  <a:gd name="connsiteX158" fmla="*/ 423991 w 514124"/>
                  <a:gd name="connsiteY158" fmla="*/ 437375 h 817689"/>
                  <a:gd name="connsiteX159" fmla="*/ 443985 w 514124"/>
                  <a:gd name="connsiteY159" fmla="*/ 432621 h 817689"/>
                  <a:gd name="connsiteX160" fmla="*/ 460170 w 514124"/>
                  <a:gd name="connsiteY160" fmla="*/ 432621 h 817689"/>
                  <a:gd name="connsiteX161" fmla="*/ 481116 w 514124"/>
                  <a:gd name="connsiteY161" fmla="*/ 446883 h 817689"/>
                  <a:gd name="connsiteX162" fmla="*/ 481116 w 514124"/>
                  <a:gd name="connsiteY162" fmla="*/ 458008 h 817689"/>
                  <a:gd name="connsiteX163" fmla="*/ 490637 w 514124"/>
                  <a:gd name="connsiteY163" fmla="*/ 453444 h 817689"/>
                  <a:gd name="connsiteX164" fmla="*/ 507298 w 514124"/>
                  <a:gd name="connsiteY164" fmla="*/ 445837 h 817689"/>
                  <a:gd name="connsiteX165" fmla="*/ 517485 w 514124"/>
                  <a:gd name="connsiteY165" fmla="*/ 438611 h 817689"/>
                  <a:gd name="connsiteX166" fmla="*/ 502633 w 514124"/>
                  <a:gd name="connsiteY166" fmla="*/ 439087 h 817689"/>
                  <a:gd name="connsiteX167" fmla="*/ 144270 w 514124"/>
                  <a:gd name="connsiteY167" fmla="*/ 59526 h 817689"/>
                  <a:gd name="connsiteX168" fmla="*/ 132750 w 514124"/>
                  <a:gd name="connsiteY168" fmla="*/ 78542 h 817689"/>
                  <a:gd name="connsiteX169" fmla="*/ 152743 w 514124"/>
                  <a:gd name="connsiteY169" fmla="*/ 100696 h 817689"/>
                  <a:gd name="connsiteX170" fmla="*/ 181305 w 514124"/>
                  <a:gd name="connsiteY170" fmla="*/ 102503 h 817689"/>
                  <a:gd name="connsiteX171" fmla="*/ 192921 w 514124"/>
                  <a:gd name="connsiteY171" fmla="*/ 87005 h 817689"/>
                  <a:gd name="connsiteX172" fmla="*/ 202442 w 514124"/>
                  <a:gd name="connsiteY172" fmla="*/ 78067 h 817689"/>
                  <a:gd name="connsiteX173" fmla="*/ 204251 w 514124"/>
                  <a:gd name="connsiteY173" fmla="*/ 90047 h 817689"/>
                  <a:gd name="connsiteX174" fmla="*/ 221579 w 514124"/>
                  <a:gd name="connsiteY174" fmla="*/ 88336 h 817689"/>
                  <a:gd name="connsiteX175" fmla="*/ 229576 w 514124"/>
                  <a:gd name="connsiteY175" fmla="*/ 94991 h 817689"/>
                  <a:gd name="connsiteX176" fmla="*/ 205584 w 514124"/>
                  <a:gd name="connsiteY176" fmla="*/ 106021 h 817689"/>
                  <a:gd name="connsiteX177" fmla="*/ 174070 w 514124"/>
                  <a:gd name="connsiteY177" fmla="*/ 116670 h 817689"/>
                  <a:gd name="connsiteX178" fmla="*/ 192255 w 514124"/>
                  <a:gd name="connsiteY178" fmla="*/ 123801 h 817689"/>
                  <a:gd name="connsiteX179" fmla="*/ 232242 w 514124"/>
                  <a:gd name="connsiteY179" fmla="*/ 121994 h 817689"/>
                  <a:gd name="connsiteX180" fmla="*/ 214057 w 514124"/>
                  <a:gd name="connsiteY180" fmla="*/ 126463 h 817689"/>
                  <a:gd name="connsiteX181" fmla="*/ 196729 w 514124"/>
                  <a:gd name="connsiteY181" fmla="*/ 133974 h 817689"/>
                  <a:gd name="connsiteX182" fmla="*/ 177116 w 514124"/>
                  <a:gd name="connsiteY182" fmla="*/ 137968 h 817689"/>
                  <a:gd name="connsiteX183" fmla="*/ 197205 w 514124"/>
                  <a:gd name="connsiteY183" fmla="*/ 154607 h 817689"/>
                  <a:gd name="connsiteX184" fmla="*/ 216247 w 514124"/>
                  <a:gd name="connsiteY184" fmla="*/ 156889 h 817689"/>
                  <a:gd name="connsiteX185" fmla="*/ 206726 w 514124"/>
                  <a:gd name="connsiteY185" fmla="*/ 164400 h 817689"/>
                  <a:gd name="connsiteX186" fmla="*/ 223197 w 514124"/>
                  <a:gd name="connsiteY186" fmla="*/ 173908 h 817689"/>
                  <a:gd name="connsiteX187" fmla="*/ 236526 w 514124"/>
                  <a:gd name="connsiteY187" fmla="*/ 169915 h 817689"/>
                  <a:gd name="connsiteX188" fmla="*/ 259662 w 514124"/>
                  <a:gd name="connsiteY188" fmla="*/ 133974 h 817689"/>
                  <a:gd name="connsiteX189" fmla="*/ 267183 w 514124"/>
                  <a:gd name="connsiteY189" fmla="*/ 117050 h 817689"/>
                  <a:gd name="connsiteX190" fmla="*/ 276704 w 514124"/>
                  <a:gd name="connsiteY190" fmla="*/ 109539 h 817689"/>
                  <a:gd name="connsiteX191" fmla="*/ 283845 w 514124"/>
                  <a:gd name="connsiteY191" fmla="*/ 92709 h 817689"/>
                  <a:gd name="connsiteX192" fmla="*/ 307837 w 514124"/>
                  <a:gd name="connsiteY192" fmla="*/ 85578 h 817689"/>
                  <a:gd name="connsiteX193" fmla="*/ 311836 w 514124"/>
                  <a:gd name="connsiteY193" fmla="*/ 90047 h 817689"/>
                  <a:gd name="connsiteX194" fmla="*/ 314978 w 514124"/>
                  <a:gd name="connsiteY194" fmla="*/ 105070 h 817689"/>
                  <a:gd name="connsiteX195" fmla="*/ 322023 w 514124"/>
                  <a:gd name="connsiteY195" fmla="*/ 112201 h 817689"/>
                  <a:gd name="connsiteX196" fmla="*/ 318500 w 514124"/>
                  <a:gd name="connsiteY196" fmla="*/ 131217 h 817689"/>
                  <a:gd name="connsiteX197" fmla="*/ 337542 w 514124"/>
                  <a:gd name="connsiteY197" fmla="*/ 135210 h 817689"/>
                  <a:gd name="connsiteX198" fmla="*/ 348586 w 514124"/>
                  <a:gd name="connsiteY198" fmla="*/ 145384 h 817689"/>
                  <a:gd name="connsiteX199" fmla="*/ 373912 w 514124"/>
                  <a:gd name="connsiteY199" fmla="*/ 133404 h 817689"/>
                  <a:gd name="connsiteX200" fmla="*/ 391240 w 514124"/>
                  <a:gd name="connsiteY200" fmla="*/ 121899 h 817689"/>
                  <a:gd name="connsiteX201" fmla="*/ 377053 w 514124"/>
                  <a:gd name="connsiteY201" fmla="*/ 118286 h 817689"/>
                  <a:gd name="connsiteX202" fmla="*/ 360583 w 514124"/>
                  <a:gd name="connsiteY202" fmla="*/ 114293 h 817689"/>
                  <a:gd name="connsiteX203" fmla="*/ 357060 w 514124"/>
                  <a:gd name="connsiteY203" fmla="*/ 106306 h 817689"/>
                  <a:gd name="connsiteX204" fmla="*/ 341541 w 514124"/>
                  <a:gd name="connsiteY204" fmla="*/ 100601 h 817689"/>
                  <a:gd name="connsiteX205" fmla="*/ 330401 w 514124"/>
                  <a:gd name="connsiteY205" fmla="*/ 89477 h 817689"/>
                  <a:gd name="connsiteX206" fmla="*/ 326403 w 514124"/>
                  <a:gd name="connsiteY206" fmla="*/ 77972 h 817689"/>
                  <a:gd name="connsiteX207" fmla="*/ 312122 w 514124"/>
                  <a:gd name="connsiteY207" fmla="*/ 69034 h 817689"/>
                  <a:gd name="connsiteX208" fmla="*/ 301934 w 514124"/>
                  <a:gd name="connsiteY208" fmla="*/ 66848 h 817689"/>
                  <a:gd name="connsiteX209" fmla="*/ 296117 w 514124"/>
                  <a:gd name="connsiteY209" fmla="*/ 68540 h 817689"/>
                  <a:gd name="connsiteX210" fmla="*/ 293937 w 514124"/>
                  <a:gd name="connsiteY210" fmla="*/ 64185 h 817689"/>
                  <a:gd name="connsiteX211" fmla="*/ 274895 w 514124"/>
                  <a:gd name="connsiteY211" fmla="*/ 60572 h 817689"/>
                  <a:gd name="connsiteX212" fmla="*/ 266898 w 514124"/>
                  <a:gd name="connsiteY212" fmla="*/ 45074 h 817689"/>
                  <a:gd name="connsiteX213" fmla="*/ 250427 w 514124"/>
                  <a:gd name="connsiteY213" fmla="*/ 52205 h 817689"/>
                  <a:gd name="connsiteX214" fmla="*/ 255758 w 514124"/>
                  <a:gd name="connsiteY214" fmla="*/ 37943 h 817689"/>
                  <a:gd name="connsiteX215" fmla="*/ 234908 w 514124"/>
                  <a:gd name="connsiteY215" fmla="*/ 30907 h 817689"/>
                  <a:gd name="connsiteX216" fmla="*/ 224244 w 514124"/>
                  <a:gd name="connsiteY216" fmla="*/ 21399 h 817689"/>
                  <a:gd name="connsiteX217" fmla="*/ 219389 w 514124"/>
                  <a:gd name="connsiteY217" fmla="*/ 30907 h 817689"/>
                  <a:gd name="connsiteX218" fmla="*/ 216628 w 514124"/>
                  <a:gd name="connsiteY218" fmla="*/ 40415 h 817689"/>
                  <a:gd name="connsiteX219" fmla="*/ 229100 w 514124"/>
                  <a:gd name="connsiteY219" fmla="*/ 70651 h 817689"/>
                  <a:gd name="connsiteX220" fmla="*/ 206916 w 514124"/>
                  <a:gd name="connsiteY220" fmla="*/ 45359 h 817689"/>
                  <a:gd name="connsiteX221" fmla="*/ 193111 w 514124"/>
                  <a:gd name="connsiteY221" fmla="*/ 35091 h 817689"/>
                  <a:gd name="connsiteX222" fmla="*/ 185114 w 514124"/>
                  <a:gd name="connsiteY222" fmla="*/ 51064 h 817689"/>
                  <a:gd name="connsiteX223" fmla="*/ 179782 w 514124"/>
                  <a:gd name="connsiteY223" fmla="*/ 54677 h 817689"/>
                  <a:gd name="connsiteX224" fmla="*/ 164644 w 514124"/>
                  <a:gd name="connsiteY224" fmla="*/ 42697 h 817689"/>
                  <a:gd name="connsiteX225" fmla="*/ 181591 w 514124"/>
                  <a:gd name="connsiteY225" fmla="*/ 36422 h 817689"/>
                  <a:gd name="connsiteX226" fmla="*/ 169976 w 514124"/>
                  <a:gd name="connsiteY226" fmla="*/ 32429 h 817689"/>
                  <a:gd name="connsiteX227" fmla="*/ 153124 w 514124"/>
                  <a:gd name="connsiteY227" fmla="*/ 35091 h 817689"/>
                  <a:gd name="connsiteX228" fmla="*/ 138938 w 514124"/>
                  <a:gd name="connsiteY228" fmla="*/ 33760 h 817689"/>
                  <a:gd name="connsiteX229" fmla="*/ 122943 w 514124"/>
                  <a:gd name="connsiteY229" fmla="*/ 40891 h 817689"/>
                  <a:gd name="connsiteX230" fmla="*/ 122943 w 514124"/>
                  <a:gd name="connsiteY230" fmla="*/ 60858 h 817689"/>
                  <a:gd name="connsiteX231" fmla="*/ 144270 w 514124"/>
                  <a:gd name="connsiteY231" fmla="*/ 59526 h 817689"/>
                  <a:gd name="connsiteX232" fmla="*/ 126085 w 514124"/>
                  <a:gd name="connsiteY232" fmla="*/ 95467 h 817689"/>
                  <a:gd name="connsiteX233" fmla="*/ 140271 w 514124"/>
                  <a:gd name="connsiteY233" fmla="*/ 104975 h 817689"/>
                  <a:gd name="connsiteX234" fmla="*/ 126942 w 514124"/>
                  <a:gd name="connsiteY234" fmla="*/ 87670 h 817689"/>
                  <a:gd name="connsiteX235" fmla="*/ 113613 w 514124"/>
                  <a:gd name="connsiteY235" fmla="*/ 77497 h 817689"/>
                  <a:gd name="connsiteX236" fmla="*/ 126085 w 514124"/>
                  <a:gd name="connsiteY236" fmla="*/ 95752 h 817689"/>
                  <a:gd name="connsiteX237" fmla="*/ 267374 w 514124"/>
                  <a:gd name="connsiteY237" fmla="*/ 23491 h 817689"/>
                  <a:gd name="connsiteX238" fmla="*/ 265184 w 514124"/>
                  <a:gd name="connsiteY238" fmla="*/ 31097 h 817689"/>
                  <a:gd name="connsiteX239" fmla="*/ 338018 w 514124"/>
                  <a:gd name="connsiteY239" fmla="*/ 33284 h 817689"/>
                  <a:gd name="connsiteX240" fmla="*/ 296222 w 514124"/>
                  <a:gd name="connsiteY240" fmla="*/ 47451 h 817689"/>
                  <a:gd name="connsiteX241" fmla="*/ 343350 w 514124"/>
                  <a:gd name="connsiteY241" fmla="*/ 53727 h 817689"/>
                  <a:gd name="connsiteX242" fmla="*/ 367342 w 514124"/>
                  <a:gd name="connsiteY242" fmla="*/ 61713 h 817689"/>
                  <a:gd name="connsiteX243" fmla="*/ 390002 w 514124"/>
                  <a:gd name="connsiteY243" fmla="*/ 55913 h 817689"/>
                  <a:gd name="connsiteX244" fmla="*/ 415803 w 514124"/>
                  <a:gd name="connsiteY244" fmla="*/ 44789 h 817689"/>
                  <a:gd name="connsiteX245" fmla="*/ 443319 w 514124"/>
                  <a:gd name="connsiteY245" fmla="*/ 22160 h 817689"/>
                  <a:gd name="connsiteX246" fmla="*/ 403807 w 514124"/>
                  <a:gd name="connsiteY246" fmla="*/ 15124 h 817689"/>
                  <a:gd name="connsiteX247" fmla="*/ 374007 w 514124"/>
                  <a:gd name="connsiteY247" fmla="*/ 11986 h 817689"/>
                  <a:gd name="connsiteX248" fmla="*/ 362963 w 514124"/>
                  <a:gd name="connsiteY248" fmla="*/ 17311 h 817689"/>
                  <a:gd name="connsiteX249" fmla="*/ 351347 w 514124"/>
                  <a:gd name="connsiteY249" fmla="*/ 4475 h 817689"/>
                  <a:gd name="connsiteX250" fmla="*/ 347825 w 514124"/>
                  <a:gd name="connsiteY250" fmla="*/ 23966 h 817689"/>
                  <a:gd name="connsiteX251" fmla="*/ 331830 w 514124"/>
                  <a:gd name="connsiteY251" fmla="*/ 15124 h 817689"/>
                  <a:gd name="connsiteX252" fmla="*/ 315359 w 514124"/>
                  <a:gd name="connsiteY252" fmla="*/ 14173 h 817689"/>
                  <a:gd name="connsiteX253" fmla="*/ 293556 w 514124"/>
                  <a:gd name="connsiteY253" fmla="*/ 1813 h 817689"/>
                  <a:gd name="connsiteX254" fmla="*/ 294889 w 514124"/>
                  <a:gd name="connsiteY254" fmla="*/ 10655 h 817689"/>
                  <a:gd name="connsiteX255" fmla="*/ 280227 w 514124"/>
                  <a:gd name="connsiteY255" fmla="*/ 6662 h 817689"/>
                  <a:gd name="connsiteX256" fmla="*/ 280703 w 514124"/>
                  <a:gd name="connsiteY256" fmla="*/ 17786 h 817689"/>
                  <a:gd name="connsiteX257" fmla="*/ 265565 w 514124"/>
                  <a:gd name="connsiteY257" fmla="*/ 7137 h 817689"/>
                  <a:gd name="connsiteX258" fmla="*/ 257186 w 514124"/>
                  <a:gd name="connsiteY258" fmla="*/ 14649 h 817689"/>
                  <a:gd name="connsiteX259" fmla="*/ 267374 w 514124"/>
                  <a:gd name="connsiteY259" fmla="*/ 23776 h 81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</a:cxnLst>
                <a:rect l="l" t="t" r="r" b="b"/>
                <a:pathLst>
                  <a:path w="514124" h="817689">
                    <a:moveTo>
                      <a:pt x="502633" y="439087"/>
                    </a:moveTo>
                    <a:cubicBezTo>
                      <a:pt x="501396" y="443555"/>
                      <a:pt x="493112" y="442605"/>
                      <a:pt x="493779" y="438231"/>
                    </a:cubicBezTo>
                    <a:cubicBezTo>
                      <a:pt x="494445" y="433857"/>
                      <a:pt x="481306" y="430339"/>
                      <a:pt x="480735" y="428152"/>
                    </a:cubicBezTo>
                    <a:cubicBezTo>
                      <a:pt x="480164" y="425966"/>
                      <a:pt x="486067" y="426346"/>
                      <a:pt x="490732" y="429008"/>
                    </a:cubicBezTo>
                    <a:cubicBezTo>
                      <a:pt x="495397" y="431670"/>
                      <a:pt x="498730" y="429959"/>
                      <a:pt x="504061" y="424920"/>
                    </a:cubicBezTo>
                    <a:cubicBezTo>
                      <a:pt x="509393" y="419880"/>
                      <a:pt x="516819" y="423969"/>
                      <a:pt x="517771" y="419595"/>
                    </a:cubicBezTo>
                    <a:cubicBezTo>
                      <a:pt x="518723" y="415221"/>
                      <a:pt x="509107" y="412179"/>
                      <a:pt x="507393" y="409517"/>
                    </a:cubicBezTo>
                    <a:cubicBezTo>
                      <a:pt x="503495" y="405436"/>
                      <a:pt x="497826" y="403549"/>
                      <a:pt x="492255" y="404477"/>
                    </a:cubicBezTo>
                    <a:cubicBezTo>
                      <a:pt x="485781" y="405618"/>
                      <a:pt x="485400" y="402956"/>
                      <a:pt x="481592" y="399438"/>
                    </a:cubicBezTo>
                    <a:cubicBezTo>
                      <a:pt x="477784" y="395920"/>
                      <a:pt x="465883" y="401815"/>
                      <a:pt x="465883" y="410087"/>
                    </a:cubicBezTo>
                    <a:cubicBezTo>
                      <a:pt x="465883" y="418359"/>
                      <a:pt x="458457" y="416267"/>
                      <a:pt x="461122" y="411894"/>
                    </a:cubicBezTo>
                    <a:cubicBezTo>
                      <a:pt x="463788" y="407520"/>
                      <a:pt x="457600" y="402386"/>
                      <a:pt x="463503" y="400579"/>
                    </a:cubicBezTo>
                    <a:cubicBezTo>
                      <a:pt x="469405" y="398773"/>
                      <a:pt x="466168" y="390310"/>
                      <a:pt x="455220" y="389360"/>
                    </a:cubicBezTo>
                    <a:cubicBezTo>
                      <a:pt x="444271" y="388409"/>
                      <a:pt x="440081" y="397632"/>
                      <a:pt x="442747" y="400579"/>
                    </a:cubicBezTo>
                    <a:cubicBezTo>
                      <a:pt x="445413" y="403527"/>
                      <a:pt x="435321" y="416267"/>
                      <a:pt x="430941" y="416267"/>
                    </a:cubicBezTo>
                    <a:cubicBezTo>
                      <a:pt x="426562" y="416267"/>
                      <a:pt x="431513" y="405333"/>
                      <a:pt x="430941" y="399438"/>
                    </a:cubicBezTo>
                    <a:cubicBezTo>
                      <a:pt x="430370" y="393543"/>
                      <a:pt x="426466" y="396776"/>
                      <a:pt x="418183" y="406284"/>
                    </a:cubicBezTo>
                    <a:cubicBezTo>
                      <a:pt x="409900" y="415792"/>
                      <a:pt x="403712" y="424254"/>
                      <a:pt x="399142" y="425300"/>
                    </a:cubicBezTo>
                    <a:cubicBezTo>
                      <a:pt x="394572" y="426346"/>
                      <a:pt x="394953" y="416743"/>
                      <a:pt x="402664" y="412559"/>
                    </a:cubicBezTo>
                    <a:cubicBezTo>
                      <a:pt x="410376" y="408376"/>
                      <a:pt x="410662" y="397156"/>
                      <a:pt x="415708" y="397156"/>
                    </a:cubicBezTo>
                    <a:cubicBezTo>
                      <a:pt x="420754" y="397156"/>
                      <a:pt x="420754" y="391261"/>
                      <a:pt x="413328" y="389455"/>
                    </a:cubicBezTo>
                    <a:cubicBezTo>
                      <a:pt x="405902" y="387648"/>
                      <a:pt x="404759" y="396015"/>
                      <a:pt x="402379" y="398392"/>
                    </a:cubicBezTo>
                    <a:cubicBezTo>
                      <a:pt x="399999" y="400769"/>
                      <a:pt x="387907" y="394209"/>
                      <a:pt x="388193" y="396586"/>
                    </a:cubicBezTo>
                    <a:cubicBezTo>
                      <a:pt x="388479" y="398963"/>
                      <a:pt x="381624" y="399819"/>
                      <a:pt x="384575" y="404287"/>
                    </a:cubicBezTo>
                    <a:cubicBezTo>
                      <a:pt x="387526" y="408756"/>
                      <a:pt x="383147" y="412559"/>
                      <a:pt x="380195" y="407235"/>
                    </a:cubicBezTo>
                    <a:cubicBezTo>
                      <a:pt x="377244" y="401910"/>
                      <a:pt x="369818" y="405999"/>
                      <a:pt x="366200" y="411989"/>
                    </a:cubicBezTo>
                    <a:cubicBezTo>
                      <a:pt x="362582" y="417979"/>
                      <a:pt x="357917" y="417598"/>
                      <a:pt x="361535" y="419690"/>
                    </a:cubicBezTo>
                    <a:cubicBezTo>
                      <a:pt x="364364" y="422203"/>
                      <a:pt x="364617" y="426530"/>
                      <a:pt x="362101" y="429355"/>
                    </a:cubicBezTo>
                    <a:cubicBezTo>
                      <a:pt x="361374" y="430172"/>
                      <a:pt x="360461" y="430803"/>
                      <a:pt x="359440" y="431195"/>
                    </a:cubicBezTo>
                    <a:cubicBezTo>
                      <a:pt x="354109" y="432716"/>
                      <a:pt x="356203" y="416743"/>
                      <a:pt x="352014" y="418169"/>
                    </a:cubicBezTo>
                    <a:cubicBezTo>
                      <a:pt x="347825" y="419595"/>
                      <a:pt x="350491" y="410467"/>
                      <a:pt x="356203" y="410467"/>
                    </a:cubicBezTo>
                    <a:cubicBezTo>
                      <a:pt x="361513" y="409453"/>
                      <a:pt x="365706" y="405377"/>
                      <a:pt x="366866" y="400104"/>
                    </a:cubicBezTo>
                    <a:cubicBezTo>
                      <a:pt x="365819" y="396681"/>
                      <a:pt x="359726" y="397442"/>
                      <a:pt x="359726" y="401910"/>
                    </a:cubicBezTo>
                    <a:cubicBezTo>
                      <a:pt x="359726" y="406379"/>
                      <a:pt x="350871" y="405428"/>
                      <a:pt x="343445" y="405143"/>
                    </a:cubicBezTo>
                    <a:cubicBezTo>
                      <a:pt x="336019" y="404858"/>
                      <a:pt x="336304" y="413700"/>
                      <a:pt x="344588" y="418454"/>
                    </a:cubicBezTo>
                    <a:cubicBezTo>
                      <a:pt x="352871" y="423208"/>
                      <a:pt x="343159" y="426156"/>
                      <a:pt x="338970" y="422638"/>
                    </a:cubicBezTo>
                    <a:cubicBezTo>
                      <a:pt x="334327" y="419792"/>
                      <a:pt x="328476" y="419792"/>
                      <a:pt x="323832" y="422638"/>
                    </a:cubicBezTo>
                    <a:cubicBezTo>
                      <a:pt x="319453" y="424730"/>
                      <a:pt x="334496" y="430054"/>
                      <a:pt x="335162" y="432716"/>
                    </a:cubicBezTo>
                    <a:cubicBezTo>
                      <a:pt x="335828" y="435378"/>
                      <a:pt x="327450" y="429484"/>
                      <a:pt x="325641" y="431480"/>
                    </a:cubicBezTo>
                    <a:cubicBezTo>
                      <a:pt x="323832" y="433477"/>
                      <a:pt x="315549" y="430054"/>
                      <a:pt x="314978" y="425015"/>
                    </a:cubicBezTo>
                    <a:cubicBezTo>
                      <a:pt x="314407" y="419976"/>
                      <a:pt x="301078" y="427107"/>
                      <a:pt x="308504" y="428818"/>
                    </a:cubicBezTo>
                    <a:cubicBezTo>
                      <a:pt x="315930" y="430529"/>
                      <a:pt x="313169" y="435378"/>
                      <a:pt x="313169" y="441844"/>
                    </a:cubicBezTo>
                    <a:cubicBezTo>
                      <a:pt x="313169" y="448309"/>
                      <a:pt x="304600" y="443365"/>
                      <a:pt x="306409" y="437755"/>
                    </a:cubicBezTo>
                    <a:cubicBezTo>
                      <a:pt x="308218" y="432146"/>
                      <a:pt x="301078" y="433287"/>
                      <a:pt x="295175" y="436805"/>
                    </a:cubicBezTo>
                    <a:cubicBezTo>
                      <a:pt x="289272" y="440323"/>
                      <a:pt x="296031" y="430339"/>
                      <a:pt x="293651" y="425300"/>
                    </a:cubicBezTo>
                    <a:cubicBezTo>
                      <a:pt x="291271" y="420261"/>
                      <a:pt x="285939" y="425300"/>
                      <a:pt x="279751" y="426441"/>
                    </a:cubicBezTo>
                    <a:cubicBezTo>
                      <a:pt x="273562" y="427582"/>
                      <a:pt x="270230" y="427962"/>
                      <a:pt x="274133" y="432146"/>
                    </a:cubicBezTo>
                    <a:cubicBezTo>
                      <a:pt x="278037" y="436329"/>
                      <a:pt x="277371" y="441654"/>
                      <a:pt x="272324" y="441654"/>
                    </a:cubicBezTo>
                    <a:cubicBezTo>
                      <a:pt x="267278" y="441654"/>
                      <a:pt x="265184" y="441654"/>
                      <a:pt x="265755" y="446408"/>
                    </a:cubicBezTo>
                    <a:cubicBezTo>
                      <a:pt x="266327" y="451162"/>
                      <a:pt x="259281" y="451447"/>
                      <a:pt x="258710" y="447264"/>
                    </a:cubicBezTo>
                    <a:cubicBezTo>
                      <a:pt x="258139" y="443080"/>
                      <a:pt x="248046" y="444316"/>
                      <a:pt x="245095" y="449070"/>
                    </a:cubicBezTo>
                    <a:cubicBezTo>
                      <a:pt x="242144" y="453824"/>
                      <a:pt x="233765" y="457342"/>
                      <a:pt x="234717" y="462667"/>
                    </a:cubicBezTo>
                    <a:cubicBezTo>
                      <a:pt x="235670" y="467991"/>
                      <a:pt x="242048" y="460004"/>
                      <a:pt x="247475" y="461716"/>
                    </a:cubicBezTo>
                    <a:cubicBezTo>
                      <a:pt x="252902" y="463427"/>
                      <a:pt x="247475" y="466184"/>
                      <a:pt x="250141" y="468847"/>
                    </a:cubicBezTo>
                    <a:cubicBezTo>
                      <a:pt x="252807" y="471509"/>
                      <a:pt x="252426" y="478355"/>
                      <a:pt x="248332" y="474171"/>
                    </a:cubicBezTo>
                    <a:cubicBezTo>
                      <a:pt x="244238" y="469988"/>
                      <a:pt x="238811" y="469132"/>
                      <a:pt x="237954" y="475407"/>
                    </a:cubicBezTo>
                    <a:cubicBezTo>
                      <a:pt x="237098" y="481683"/>
                      <a:pt x="232623" y="474456"/>
                      <a:pt x="229005" y="470083"/>
                    </a:cubicBezTo>
                    <a:cubicBezTo>
                      <a:pt x="225387" y="465709"/>
                      <a:pt x="221960" y="478355"/>
                      <a:pt x="218056" y="475407"/>
                    </a:cubicBezTo>
                    <a:cubicBezTo>
                      <a:pt x="214152" y="472460"/>
                      <a:pt x="225768" y="463237"/>
                      <a:pt x="222816" y="458768"/>
                    </a:cubicBezTo>
                    <a:cubicBezTo>
                      <a:pt x="219865" y="454299"/>
                      <a:pt x="217770" y="461526"/>
                      <a:pt x="211011" y="468276"/>
                    </a:cubicBezTo>
                    <a:cubicBezTo>
                      <a:pt x="204251" y="475027"/>
                      <a:pt x="195015" y="474837"/>
                      <a:pt x="198252" y="477784"/>
                    </a:cubicBezTo>
                    <a:cubicBezTo>
                      <a:pt x="201490" y="480732"/>
                      <a:pt x="191397" y="482823"/>
                      <a:pt x="189684" y="488433"/>
                    </a:cubicBezTo>
                    <a:cubicBezTo>
                      <a:pt x="187970" y="494043"/>
                      <a:pt x="173975" y="496135"/>
                      <a:pt x="165025" y="502030"/>
                    </a:cubicBezTo>
                    <a:cubicBezTo>
                      <a:pt x="156075" y="507925"/>
                      <a:pt x="166834" y="508210"/>
                      <a:pt x="171880" y="502600"/>
                    </a:cubicBezTo>
                    <a:cubicBezTo>
                      <a:pt x="176926" y="496990"/>
                      <a:pt x="178735" y="500223"/>
                      <a:pt x="186732" y="495184"/>
                    </a:cubicBezTo>
                    <a:cubicBezTo>
                      <a:pt x="194730" y="490145"/>
                      <a:pt x="203299" y="485676"/>
                      <a:pt x="206250" y="488148"/>
                    </a:cubicBezTo>
                    <a:cubicBezTo>
                      <a:pt x="209575" y="490971"/>
                      <a:pt x="214562" y="490569"/>
                      <a:pt x="217389" y="487248"/>
                    </a:cubicBezTo>
                    <a:cubicBezTo>
                      <a:pt x="217633" y="486962"/>
                      <a:pt x="217856" y="486659"/>
                      <a:pt x="218056" y="486341"/>
                    </a:cubicBezTo>
                    <a:cubicBezTo>
                      <a:pt x="220218" y="482737"/>
                      <a:pt x="224895" y="481566"/>
                      <a:pt x="228504" y="483724"/>
                    </a:cubicBezTo>
                    <a:cubicBezTo>
                      <a:pt x="229278" y="484187"/>
                      <a:pt x="229963" y="484783"/>
                      <a:pt x="230528" y="485486"/>
                    </a:cubicBezTo>
                    <a:cubicBezTo>
                      <a:pt x="234432" y="488718"/>
                      <a:pt x="224054" y="491381"/>
                      <a:pt x="228719" y="496135"/>
                    </a:cubicBezTo>
                    <a:cubicBezTo>
                      <a:pt x="233384" y="500889"/>
                      <a:pt x="223102" y="503456"/>
                      <a:pt x="223102" y="499368"/>
                    </a:cubicBezTo>
                    <a:cubicBezTo>
                      <a:pt x="223102" y="495279"/>
                      <a:pt x="217199" y="491666"/>
                      <a:pt x="215105" y="495469"/>
                    </a:cubicBezTo>
                    <a:cubicBezTo>
                      <a:pt x="213010" y="499272"/>
                      <a:pt x="209487" y="503456"/>
                      <a:pt x="205584" y="503836"/>
                    </a:cubicBezTo>
                    <a:cubicBezTo>
                      <a:pt x="201680" y="504217"/>
                      <a:pt x="197586" y="511157"/>
                      <a:pt x="197586" y="518288"/>
                    </a:cubicBezTo>
                    <a:cubicBezTo>
                      <a:pt x="197586" y="525419"/>
                      <a:pt x="190731" y="518288"/>
                      <a:pt x="190160" y="524469"/>
                    </a:cubicBezTo>
                    <a:cubicBezTo>
                      <a:pt x="189589" y="530649"/>
                      <a:pt x="180068" y="541678"/>
                      <a:pt x="171785" y="549665"/>
                    </a:cubicBezTo>
                    <a:cubicBezTo>
                      <a:pt x="163502" y="557652"/>
                      <a:pt x="171213" y="559173"/>
                      <a:pt x="168548" y="564497"/>
                    </a:cubicBezTo>
                    <a:cubicBezTo>
                      <a:pt x="165882" y="569822"/>
                      <a:pt x="156075" y="565068"/>
                      <a:pt x="152838" y="567160"/>
                    </a:cubicBezTo>
                    <a:cubicBezTo>
                      <a:pt x="149601" y="569251"/>
                      <a:pt x="154552" y="581612"/>
                      <a:pt x="150172" y="585510"/>
                    </a:cubicBezTo>
                    <a:cubicBezTo>
                      <a:pt x="145793" y="589408"/>
                      <a:pt x="150172" y="595018"/>
                      <a:pt x="150172" y="599107"/>
                    </a:cubicBezTo>
                    <a:cubicBezTo>
                      <a:pt x="150172" y="603195"/>
                      <a:pt x="138652" y="596444"/>
                      <a:pt x="137700" y="600818"/>
                    </a:cubicBezTo>
                    <a:cubicBezTo>
                      <a:pt x="136748" y="605192"/>
                      <a:pt x="126751" y="604146"/>
                      <a:pt x="123800" y="605287"/>
                    </a:cubicBezTo>
                    <a:cubicBezTo>
                      <a:pt x="120848" y="606428"/>
                      <a:pt x="129703" y="613559"/>
                      <a:pt x="135034" y="617742"/>
                    </a:cubicBezTo>
                    <a:cubicBezTo>
                      <a:pt x="140366" y="621926"/>
                      <a:pt x="129988" y="625064"/>
                      <a:pt x="128846" y="620405"/>
                    </a:cubicBezTo>
                    <a:cubicBezTo>
                      <a:pt x="127703" y="615746"/>
                      <a:pt x="120277" y="623352"/>
                      <a:pt x="111042" y="627441"/>
                    </a:cubicBezTo>
                    <a:cubicBezTo>
                      <a:pt x="101807" y="631529"/>
                      <a:pt x="105710" y="639896"/>
                      <a:pt x="98570" y="640181"/>
                    </a:cubicBezTo>
                    <a:cubicBezTo>
                      <a:pt x="91429" y="640467"/>
                      <a:pt x="93524" y="651686"/>
                      <a:pt x="89049" y="655299"/>
                    </a:cubicBezTo>
                    <a:cubicBezTo>
                      <a:pt x="84574" y="658912"/>
                      <a:pt x="85431" y="647027"/>
                      <a:pt x="78005" y="646742"/>
                    </a:cubicBezTo>
                    <a:cubicBezTo>
                      <a:pt x="70579" y="646457"/>
                      <a:pt x="71245" y="651686"/>
                      <a:pt x="75720" y="657961"/>
                    </a:cubicBezTo>
                    <a:cubicBezTo>
                      <a:pt x="80194" y="664237"/>
                      <a:pt x="68865" y="659483"/>
                      <a:pt x="64675" y="664807"/>
                    </a:cubicBezTo>
                    <a:cubicBezTo>
                      <a:pt x="60486" y="670132"/>
                      <a:pt x="48681" y="667469"/>
                      <a:pt x="45634" y="671843"/>
                    </a:cubicBezTo>
                    <a:cubicBezTo>
                      <a:pt x="42587" y="676217"/>
                      <a:pt x="54488" y="676312"/>
                      <a:pt x="56297" y="679830"/>
                    </a:cubicBezTo>
                    <a:cubicBezTo>
                      <a:pt x="58106" y="683348"/>
                      <a:pt x="45634" y="681636"/>
                      <a:pt x="39160" y="679830"/>
                    </a:cubicBezTo>
                    <a:cubicBezTo>
                      <a:pt x="32686" y="678023"/>
                      <a:pt x="34399" y="688102"/>
                      <a:pt x="28496" y="686961"/>
                    </a:cubicBezTo>
                    <a:cubicBezTo>
                      <a:pt x="22594" y="685820"/>
                      <a:pt x="15167" y="692000"/>
                      <a:pt x="18976" y="696469"/>
                    </a:cubicBezTo>
                    <a:cubicBezTo>
                      <a:pt x="22784" y="700938"/>
                      <a:pt x="15739" y="701128"/>
                      <a:pt x="11549" y="698465"/>
                    </a:cubicBezTo>
                    <a:cubicBezTo>
                      <a:pt x="7360" y="695803"/>
                      <a:pt x="3933" y="702364"/>
                      <a:pt x="2029" y="707403"/>
                    </a:cubicBezTo>
                    <a:cubicBezTo>
                      <a:pt x="124" y="712442"/>
                      <a:pt x="10026" y="715104"/>
                      <a:pt x="9740" y="716911"/>
                    </a:cubicBezTo>
                    <a:cubicBezTo>
                      <a:pt x="9455" y="718718"/>
                      <a:pt x="2029" y="723186"/>
                      <a:pt x="7360" y="724327"/>
                    </a:cubicBezTo>
                    <a:cubicBezTo>
                      <a:pt x="12692" y="725468"/>
                      <a:pt x="8884" y="730222"/>
                      <a:pt x="5266" y="731744"/>
                    </a:cubicBezTo>
                    <a:cubicBezTo>
                      <a:pt x="1648" y="733265"/>
                      <a:pt x="1743" y="736783"/>
                      <a:pt x="5266" y="741252"/>
                    </a:cubicBezTo>
                    <a:cubicBezTo>
                      <a:pt x="8788" y="745720"/>
                      <a:pt x="-923" y="746576"/>
                      <a:pt x="3838" y="753327"/>
                    </a:cubicBezTo>
                    <a:cubicBezTo>
                      <a:pt x="8598" y="760077"/>
                      <a:pt x="12121" y="751520"/>
                      <a:pt x="14120" y="756559"/>
                    </a:cubicBezTo>
                    <a:cubicBezTo>
                      <a:pt x="16120" y="761599"/>
                      <a:pt x="21832" y="757225"/>
                      <a:pt x="28401" y="751235"/>
                    </a:cubicBezTo>
                    <a:cubicBezTo>
                      <a:pt x="34971" y="745245"/>
                      <a:pt x="37256" y="757796"/>
                      <a:pt x="31924" y="757510"/>
                    </a:cubicBezTo>
                    <a:cubicBezTo>
                      <a:pt x="26592" y="757225"/>
                      <a:pt x="20404" y="760458"/>
                      <a:pt x="21546" y="765782"/>
                    </a:cubicBezTo>
                    <a:cubicBezTo>
                      <a:pt x="22689" y="771107"/>
                      <a:pt x="13263" y="770251"/>
                      <a:pt x="13549" y="763690"/>
                    </a:cubicBezTo>
                    <a:cubicBezTo>
                      <a:pt x="13834" y="757130"/>
                      <a:pt x="2600" y="764831"/>
                      <a:pt x="6789" y="769585"/>
                    </a:cubicBezTo>
                    <a:cubicBezTo>
                      <a:pt x="10978" y="774339"/>
                      <a:pt x="5266" y="777002"/>
                      <a:pt x="5266" y="781470"/>
                    </a:cubicBezTo>
                    <a:cubicBezTo>
                      <a:pt x="5266" y="785939"/>
                      <a:pt x="13263" y="784988"/>
                      <a:pt x="16500" y="779949"/>
                    </a:cubicBezTo>
                    <a:cubicBezTo>
                      <a:pt x="17915" y="777133"/>
                      <a:pt x="21347" y="775995"/>
                      <a:pt x="24168" y="777407"/>
                    </a:cubicBezTo>
                    <a:cubicBezTo>
                      <a:pt x="25676" y="778163"/>
                      <a:pt x="26773" y="779546"/>
                      <a:pt x="27164" y="781185"/>
                    </a:cubicBezTo>
                    <a:cubicBezTo>
                      <a:pt x="29258" y="786225"/>
                      <a:pt x="22213" y="782326"/>
                      <a:pt x="22213" y="789172"/>
                    </a:cubicBezTo>
                    <a:cubicBezTo>
                      <a:pt x="22213" y="796018"/>
                      <a:pt x="17738" y="790028"/>
                      <a:pt x="13834" y="795352"/>
                    </a:cubicBezTo>
                    <a:cubicBezTo>
                      <a:pt x="9931" y="800677"/>
                      <a:pt x="28972" y="810470"/>
                      <a:pt x="34876" y="811896"/>
                    </a:cubicBezTo>
                    <a:cubicBezTo>
                      <a:pt x="40778" y="813322"/>
                      <a:pt x="46491" y="819883"/>
                      <a:pt x="58297" y="818171"/>
                    </a:cubicBezTo>
                    <a:cubicBezTo>
                      <a:pt x="70102" y="816460"/>
                      <a:pt x="92667" y="794497"/>
                      <a:pt x="95618" y="790598"/>
                    </a:cubicBezTo>
                    <a:cubicBezTo>
                      <a:pt x="98570" y="786700"/>
                      <a:pt x="105139" y="791264"/>
                      <a:pt x="109614" y="787651"/>
                    </a:cubicBezTo>
                    <a:cubicBezTo>
                      <a:pt x="114089" y="784038"/>
                      <a:pt x="111328" y="774910"/>
                      <a:pt x="114660" y="773198"/>
                    </a:cubicBezTo>
                    <a:cubicBezTo>
                      <a:pt x="117992" y="771487"/>
                      <a:pt x="119611" y="782707"/>
                      <a:pt x="122657" y="784133"/>
                    </a:cubicBezTo>
                    <a:cubicBezTo>
                      <a:pt x="125704" y="785559"/>
                      <a:pt x="127227" y="787270"/>
                      <a:pt x="127323" y="793641"/>
                    </a:cubicBezTo>
                    <a:cubicBezTo>
                      <a:pt x="129463" y="793179"/>
                      <a:pt x="131699" y="793518"/>
                      <a:pt x="133606" y="794592"/>
                    </a:cubicBezTo>
                    <a:cubicBezTo>
                      <a:pt x="137415" y="797444"/>
                      <a:pt x="138367" y="785084"/>
                      <a:pt x="138367" y="781280"/>
                    </a:cubicBezTo>
                    <a:cubicBezTo>
                      <a:pt x="138367" y="777477"/>
                      <a:pt x="142175" y="769871"/>
                      <a:pt x="141223" y="765117"/>
                    </a:cubicBezTo>
                    <a:cubicBezTo>
                      <a:pt x="140271" y="760363"/>
                      <a:pt x="152648" y="764166"/>
                      <a:pt x="154552" y="760363"/>
                    </a:cubicBezTo>
                    <a:cubicBezTo>
                      <a:pt x="156456" y="756559"/>
                      <a:pt x="157408" y="743248"/>
                      <a:pt x="153600" y="741347"/>
                    </a:cubicBezTo>
                    <a:cubicBezTo>
                      <a:pt x="149792" y="739445"/>
                      <a:pt x="148840" y="731839"/>
                      <a:pt x="152648" y="731839"/>
                    </a:cubicBezTo>
                    <a:cubicBezTo>
                      <a:pt x="156456" y="731839"/>
                      <a:pt x="161217" y="728986"/>
                      <a:pt x="160265" y="721380"/>
                    </a:cubicBezTo>
                    <a:cubicBezTo>
                      <a:pt x="159312" y="713773"/>
                      <a:pt x="147888" y="714724"/>
                      <a:pt x="146935" y="707118"/>
                    </a:cubicBezTo>
                    <a:cubicBezTo>
                      <a:pt x="145983" y="699511"/>
                      <a:pt x="152648" y="697610"/>
                      <a:pt x="147888" y="688102"/>
                    </a:cubicBezTo>
                    <a:cubicBezTo>
                      <a:pt x="143127" y="678594"/>
                      <a:pt x="149792" y="672889"/>
                      <a:pt x="147888" y="668135"/>
                    </a:cubicBezTo>
                    <a:cubicBezTo>
                      <a:pt x="144670" y="661659"/>
                      <a:pt x="145408" y="653921"/>
                      <a:pt x="149792" y="648168"/>
                    </a:cubicBezTo>
                    <a:cubicBezTo>
                      <a:pt x="153803" y="640667"/>
                      <a:pt x="161309" y="635670"/>
                      <a:pt x="169786" y="634857"/>
                    </a:cubicBezTo>
                    <a:cubicBezTo>
                      <a:pt x="173594" y="635808"/>
                      <a:pt x="180258" y="639611"/>
                      <a:pt x="183114" y="633906"/>
                    </a:cubicBezTo>
                    <a:cubicBezTo>
                      <a:pt x="185971" y="628201"/>
                      <a:pt x="185971" y="623447"/>
                      <a:pt x="183114" y="622496"/>
                    </a:cubicBezTo>
                    <a:cubicBezTo>
                      <a:pt x="180258" y="621546"/>
                      <a:pt x="172642" y="619644"/>
                      <a:pt x="178354" y="612038"/>
                    </a:cubicBezTo>
                    <a:cubicBezTo>
                      <a:pt x="184804" y="604678"/>
                      <a:pt x="189377" y="595871"/>
                      <a:pt x="191683" y="586366"/>
                    </a:cubicBezTo>
                    <a:cubicBezTo>
                      <a:pt x="192635" y="577809"/>
                      <a:pt x="189779" y="571153"/>
                      <a:pt x="192635" y="568301"/>
                    </a:cubicBezTo>
                    <a:cubicBezTo>
                      <a:pt x="195492" y="565448"/>
                      <a:pt x="202156" y="568301"/>
                      <a:pt x="207869" y="564497"/>
                    </a:cubicBezTo>
                    <a:cubicBezTo>
                      <a:pt x="213581" y="560694"/>
                      <a:pt x="208821" y="555940"/>
                      <a:pt x="211677" y="553088"/>
                    </a:cubicBezTo>
                    <a:cubicBezTo>
                      <a:pt x="214533" y="550235"/>
                      <a:pt x="218342" y="540727"/>
                      <a:pt x="222150" y="537875"/>
                    </a:cubicBezTo>
                    <a:cubicBezTo>
                      <a:pt x="225958" y="535023"/>
                      <a:pt x="229767" y="531219"/>
                      <a:pt x="226910" y="527416"/>
                    </a:cubicBezTo>
                    <a:cubicBezTo>
                      <a:pt x="224054" y="523613"/>
                      <a:pt x="232623" y="519810"/>
                      <a:pt x="232623" y="513154"/>
                    </a:cubicBezTo>
                    <a:cubicBezTo>
                      <a:pt x="232623" y="506499"/>
                      <a:pt x="242144" y="501745"/>
                      <a:pt x="247856" y="501745"/>
                    </a:cubicBezTo>
                    <a:cubicBezTo>
                      <a:pt x="253569" y="501745"/>
                      <a:pt x="263090" y="501745"/>
                      <a:pt x="263090" y="496040"/>
                    </a:cubicBezTo>
                    <a:cubicBezTo>
                      <a:pt x="263090" y="490335"/>
                      <a:pt x="259281" y="477974"/>
                      <a:pt x="267850" y="481778"/>
                    </a:cubicBezTo>
                    <a:cubicBezTo>
                      <a:pt x="276419" y="485581"/>
                      <a:pt x="283083" y="480827"/>
                      <a:pt x="288796" y="485581"/>
                    </a:cubicBezTo>
                    <a:cubicBezTo>
                      <a:pt x="294508" y="490335"/>
                      <a:pt x="302125" y="489384"/>
                      <a:pt x="302125" y="481778"/>
                    </a:cubicBezTo>
                    <a:cubicBezTo>
                      <a:pt x="302125" y="474171"/>
                      <a:pt x="304981" y="461811"/>
                      <a:pt x="313550" y="466565"/>
                    </a:cubicBezTo>
                    <a:lnTo>
                      <a:pt x="315454" y="467801"/>
                    </a:lnTo>
                    <a:cubicBezTo>
                      <a:pt x="317455" y="462149"/>
                      <a:pt x="322781" y="458350"/>
                      <a:pt x="328783" y="458293"/>
                    </a:cubicBezTo>
                    <a:cubicBezTo>
                      <a:pt x="336400" y="459244"/>
                      <a:pt x="341160" y="472555"/>
                      <a:pt x="350681" y="474456"/>
                    </a:cubicBezTo>
                    <a:cubicBezTo>
                      <a:pt x="360202" y="476358"/>
                      <a:pt x="369723" y="480161"/>
                      <a:pt x="372579" y="475407"/>
                    </a:cubicBezTo>
                    <a:cubicBezTo>
                      <a:pt x="375435" y="470653"/>
                      <a:pt x="382100" y="478260"/>
                      <a:pt x="387812" y="476358"/>
                    </a:cubicBezTo>
                    <a:cubicBezTo>
                      <a:pt x="393525" y="474456"/>
                      <a:pt x="393525" y="486817"/>
                      <a:pt x="399237" y="479210"/>
                    </a:cubicBezTo>
                    <a:cubicBezTo>
                      <a:pt x="404950" y="471604"/>
                      <a:pt x="398285" y="466850"/>
                      <a:pt x="407806" y="467801"/>
                    </a:cubicBezTo>
                    <a:cubicBezTo>
                      <a:pt x="417327" y="468752"/>
                      <a:pt x="411614" y="457342"/>
                      <a:pt x="411614" y="450686"/>
                    </a:cubicBezTo>
                    <a:cubicBezTo>
                      <a:pt x="411614" y="444031"/>
                      <a:pt x="423991" y="443080"/>
                      <a:pt x="423991" y="437375"/>
                    </a:cubicBezTo>
                    <a:cubicBezTo>
                      <a:pt x="423991" y="431670"/>
                      <a:pt x="441129" y="436424"/>
                      <a:pt x="443985" y="432621"/>
                    </a:cubicBezTo>
                    <a:cubicBezTo>
                      <a:pt x="446841" y="428818"/>
                      <a:pt x="456362" y="425966"/>
                      <a:pt x="460170" y="432621"/>
                    </a:cubicBezTo>
                    <a:cubicBezTo>
                      <a:pt x="463979" y="439277"/>
                      <a:pt x="480164" y="441178"/>
                      <a:pt x="481116" y="446883"/>
                    </a:cubicBezTo>
                    <a:cubicBezTo>
                      <a:pt x="481356" y="450587"/>
                      <a:pt x="481356" y="454303"/>
                      <a:pt x="481116" y="458008"/>
                    </a:cubicBezTo>
                    <a:cubicBezTo>
                      <a:pt x="483577" y="455311"/>
                      <a:pt x="486991" y="453675"/>
                      <a:pt x="490637" y="453444"/>
                    </a:cubicBezTo>
                    <a:cubicBezTo>
                      <a:pt x="496635" y="453444"/>
                      <a:pt x="501967" y="444601"/>
                      <a:pt x="507298" y="445837"/>
                    </a:cubicBezTo>
                    <a:cubicBezTo>
                      <a:pt x="512630" y="447073"/>
                      <a:pt x="516057" y="445837"/>
                      <a:pt x="517485" y="438611"/>
                    </a:cubicBezTo>
                    <a:cubicBezTo>
                      <a:pt x="512820" y="435474"/>
                      <a:pt x="503680" y="435093"/>
                      <a:pt x="502633" y="439087"/>
                    </a:cubicBezTo>
                    <a:close/>
                    <a:moveTo>
                      <a:pt x="144270" y="59526"/>
                    </a:moveTo>
                    <a:cubicBezTo>
                      <a:pt x="152743" y="61238"/>
                      <a:pt x="135415" y="70556"/>
                      <a:pt x="132750" y="78542"/>
                    </a:cubicBezTo>
                    <a:cubicBezTo>
                      <a:pt x="130084" y="86529"/>
                      <a:pt x="146079" y="94516"/>
                      <a:pt x="152743" y="100696"/>
                    </a:cubicBezTo>
                    <a:cubicBezTo>
                      <a:pt x="161315" y="106176"/>
                      <a:pt x="172109" y="106859"/>
                      <a:pt x="181305" y="102503"/>
                    </a:cubicBezTo>
                    <a:cubicBezTo>
                      <a:pt x="187113" y="98985"/>
                      <a:pt x="185400" y="86529"/>
                      <a:pt x="192921" y="87005"/>
                    </a:cubicBezTo>
                    <a:cubicBezTo>
                      <a:pt x="200442" y="87480"/>
                      <a:pt x="196444" y="80254"/>
                      <a:pt x="202442" y="78067"/>
                    </a:cubicBezTo>
                    <a:cubicBezTo>
                      <a:pt x="208440" y="75880"/>
                      <a:pt x="209582" y="83867"/>
                      <a:pt x="204251" y="90047"/>
                    </a:cubicBezTo>
                    <a:cubicBezTo>
                      <a:pt x="198919" y="96227"/>
                      <a:pt x="213771" y="95847"/>
                      <a:pt x="221579" y="88336"/>
                    </a:cubicBezTo>
                    <a:cubicBezTo>
                      <a:pt x="229386" y="80824"/>
                      <a:pt x="231099" y="87860"/>
                      <a:pt x="229576" y="94991"/>
                    </a:cubicBezTo>
                    <a:cubicBezTo>
                      <a:pt x="228053" y="102122"/>
                      <a:pt x="211391" y="98034"/>
                      <a:pt x="205584" y="106021"/>
                    </a:cubicBezTo>
                    <a:cubicBezTo>
                      <a:pt x="199776" y="114007"/>
                      <a:pt x="182067" y="107827"/>
                      <a:pt x="174070" y="116670"/>
                    </a:cubicBezTo>
                    <a:cubicBezTo>
                      <a:pt x="166072" y="125512"/>
                      <a:pt x="181115" y="126178"/>
                      <a:pt x="192255" y="123801"/>
                    </a:cubicBezTo>
                    <a:cubicBezTo>
                      <a:pt x="205433" y="121327"/>
                      <a:pt x="218894" y="120719"/>
                      <a:pt x="232242" y="121994"/>
                    </a:cubicBezTo>
                    <a:cubicBezTo>
                      <a:pt x="240239" y="123801"/>
                      <a:pt x="227386" y="126463"/>
                      <a:pt x="214057" y="126463"/>
                    </a:cubicBezTo>
                    <a:cubicBezTo>
                      <a:pt x="200728" y="126463"/>
                      <a:pt x="196253" y="130456"/>
                      <a:pt x="196729" y="133974"/>
                    </a:cubicBezTo>
                    <a:cubicBezTo>
                      <a:pt x="197205" y="137492"/>
                      <a:pt x="177688" y="129981"/>
                      <a:pt x="177116" y="137968"/>
                    </a:cubicBezTo>
                    <a:cubicBezTo>
                      <a:pt x="176545" y="145954"/>
                      <a:pt x="195111" y="149853"/>
                      <a:pt x="197205" y="154607"/>
                    </a:cubicBezTo>
                    <a:cubicBezTo>
                      <a:pt x="199300" y="159361"/>
                      <a:pt x="211772" y="155082"/>
                      <a:pt x="216247" y="156889"/>
                    </a:cubicBezTo>
                    <a:cubicBezTo>
                      <a:pt x="220722" y="158695"/>
                      <a:pt x="208250" y="162213"/>
                      <a:pt x="206726" y="164400"/>
                    </a:cubicBezTo>
                    <a:cubicBezTo>
                      <a:pt x="205203" y="166587"/>
                      <a:pt x="220531" y="169724"/>
                      <a:pt x="223197" y="173908"/>
                    </a:cubicBezTo>
                    <a:cubicBezTo>
                      <a:pt x="225863" y="178091"/>
                      <a:pt x="236907" y="176095"/>
                      <a:pt x="236526" y="169915"/>
                    </a:cubicBezTo>
                    <a:cubicBezTo>
                      <a:pt x="235955" y="162213"/>
                      <a:pt x="246047" y="138823"/>
                      <a:pt x="259662" y="133974"/>
                    </a:cubicBezTo>
                    <a:cubicBezTo>
                      <a:pt x="273277" y="129125"/>
                      <a:pt x="265374" y="124466"/>
                      <a:pt x="267183" y="117050"/>
                    </a:cubicBezTo>
                    <a:cubicBezTo>
                      <a:pt x="268992" y="109634"/>
                      <a:pt x="279656" y="115719"/>
                      <a:pt x="276704" y="109539"/>
                    </a:cubicBezTo>
                    <a:cubicBezTo>
                      <a:pt x="273753" y="103358"/>
                      <a:pt x="275371" y="100696"/>
                      <a:pt x="283845" y="92709"/>
                    </a:cubicBezTo>
                    <a:cubicBezTo>
                      <a:pt x="292318" y="84723"/>
                      <a:pt x="297555" y="90427"/>
                      <a:pt x="307837" y="85578"/>
                    </a:cubicBezTo>
                    <a:cubicBezTo>
                      <a:pt x="318120" y="80729"/>
                      <a:pt x="322880" y="89096"/>
                      <a:pt x="311836" y="90047"/>
                    </a:cubicBezTo>
                    <a:cubicBezTo>
                      <a:pt x="300792" y="90998"/>
                      <a:pt x="306885" y="102027"/>
                      <a:pt x="314978" y="105070"/>
                    </a:cubicBezTo>
                    <a:cubicBezTo>
                      <a:pt x="323071" y="108112"/>
                      <a:pt x="315835" y="110870"/>
                      <a:pt x="322023" y="112201"/>
                    </a:cubicBezTo>
                    <a:cubicBezTo>
                      <a:pt x="328212" y="113532"/>
                      <a:pt x="326498" y="122850"/>
                      <a:pt x="318500" y="131217"/>
                    </a:cubicBezTo>
                    <a:cubicBezTo>
                      <a:pt x="310503" y="139584"/>
                      <a:pt x="320690" y="141390"/>
                      <a:pt x="337542" y="135210"/>
                    </a:cubicBezTo>
                    <a:cubicBezTo>
                      <a:pt x="354394" y="129030"/>
                      <a:pt x="343731" y="140535"/>
                      <a:pt x="348586" y="145384"/>
                    </a:cubicBezTo>
                    <a:cubicBezTo>
                      <a:pt x="353442" y="150233"/>
                      <a:pt x="366866" y="141866"/>
                      <a:pt x="373912" y="133404"/>
                    </a:cubicBezTo>
                    <a:cubicBezTo>
                      <a:pt x="380957" y="124942"/>
                      <a:pt x="391716" y="126368"/>
                      <a:pt x="391240" y="121899"/>
                    </a:cubicBezTo>
                    <a:cubicBezTo>
                      <a:pt x="390763" y="117430"/>
                      <a:pt x="383242" y="115624"/>
                      <a:pt x="377053" y="118286"/>
                    </a:cubicBezTo>
                    <a:cubicBezTo>
                      <a:pt x="370865" y="120948"/>
                      <a:pt x="355251" y="119237"/>
                      <a:pt x="360583" y="114293"/>
                    </a:cubicBezTo>
                    <a:cubicBezTo>
                      <a:pt x="365914" y="109348"/>
                      <a:pt x="365057" y="105450"/>
                      <a:pt x="357060" y="106306"/>
                    </a:cubicBezTo>
                    <a:cubicBezTo>
                      <a:pt x="349063" y="107162"/>
                      <a:pt x="334781" y="103263"/>
                      <a:pt x="341541" y="100601"/>
                    </a:cubicBezTo>
                    <a:cubicBezTo>
                      <a:pt x="348301" y="97939"/>
                      <a:pt x="336590" y="89001"/>
                      <a:pt x="330401" y="89477"/>
                    </a:cubicBezTo>
                    <a:cubicBezTo>
                      <a:pt x="324213" y="89952"/>
                      <a:pt x="325927" y="82821"/>
                      <a:pt x="326403" y="77972"/>
                    </a:cubicBezTo>
                    <a:cubicBezTo>
                      <a:pt x="326879" y="73123"/>
                      <a:pt x="308599" y="70841"/>
                      <a:pt x="312122" y="69034"/>
                    </a:cubicBezTo>
                    <a:cubicBezTo>
                      <a:pt x="315644" y="67228"/>
                      <a:pt x="304600" y="63235"/>
                      <a:pt x="301934" y="66848"/>
                    </a:cubicBezTo>
                    <a:cubicBezTo>
                      <a:pt x="300796" y="68919"/>
                      <a:pt x="298192" y="69677"/>
                      <a:pt x="296117" y="68540"/>
                    </a:cubicBezTo>
                    <a:cubicBezTo>
                      <a:pt x="294553" y="67683"/>
                      <a:pt x="293685" y="65949"/>
                      <a:pt x="293937" y="64185"/>
                    </a:cubicBezTo>
                    <a:cubicBezTo>
                      <a:pt x="293937" y="58861"/>
                      <a:pt x="280608" y="60192"/>
                      <a:pt x="274895" y="60572"/>
                    </a:cubicBezTo>
                    <a:cubicBezTo>
                      <a:pt x="269183" y="60953"/>
                      <a:pt x="272229" y="49068"/>
                      <a:pt x="266898" y="45074"/>
                    </a:cubicBezTo>
                    <a:cubicBezTo>
                      <a:pt x="261566" y="41081"/>
                      <a:pt x="254426" y="53061"/>
                      <a:pt x="250427" y="52205"/>
                    </a:cubicBezTo>
                    <a:cubicBezTo>
                      <a:pt x="246428" y="51349"/>
                      <a:pt x="253569" y="43268"/>
                      <a:pt x="255758" y="37943"/>
                    </a:cubicBezTo>
                    <a:cubicBezTo>
                      <a:pt x="257948" y="32619"/>
                      <a:pt x="236717" y="25583"/>
                      <a:pt x="234908" y="30907"/>
                    </a:cubicBezTo>
                    <a:cubicBezTo>
                      <a:pt x="233099" y="36232"/>
                      <a:pt x="228624" y="22921"/>
                      <a:pt x="224244" y="21399"/>
                    </a:cubicBezTo>
                    <a:cubicBezTo>
                      <a:pt x="219865" y="19878"/>
                      <a:pt x="223292" y="30242"/>
                      <a:pt x="219389" y="30907"/>
                    </a:cubicBezTo>
                    <a:cubicBezTo>
                      <a:pt x="215485" y="31573"/>
                      <a:pt x="209868" y="35851"/>
                      <a:pt x="216628" y="40415"/>
                    </a:cubicBezTo>
                    <a:cubicBezTo>
                      <a:pt x="223761" y="48996"/>
                      <a:pt x="228111" y="59542"/>
                      <a:pt x="229100" y="70651"/>
                    </a:cubicBezTo>
                    <a:cubicBezTo>
                      <a:pt x="228243" y="74169"/>
                      <a:pt x="207773" y="54677"/>
                      <a:pt x="206916" y="45359"/>
                    </a:cubicBezTo>
                    <a:cubicBezTo>
                      <a:pt x="206060" y="36042"/>
                      <a:pt x="195777" y="28435"/>
                      <a:pt x="193111" y="35091"/>
                    </a:cubicBezTo>
                    <a:cubicBezTo>
                      <a:pt x="190446" y="41746"/>
                      <a:pt x="182924" y="44599"/>
                      <a:pt x="185114" y="51064"/>
                    </a:cubicBezTo>
                    <a:cubicBezTo>
                      <a:pt x="187304" y="57530"/>
                      <a:pt x="179782" y="60002"/>
                      <a:pt x="179782" y="54677"/>
                    </a:cubicBezTo>
                    <a:cubicBezTo>
                      <a:pt x="179782" y="49353"/>
                      <a:pt x="168643" y="43078"/>
                      <a:pt x="164644" y="42697"/>
                    </a:cubicBezTo>
                    <a:cubicBezTo>
                      <a:pt x="160645" y="42317"/>
                      <a:pt x="174927" y="39560"/>
                      <a:pt x="181591" y="36422"/>
                    </a:cubicBezTo>
                    <a:cubicBezTo>
                      <a:pt x="188256" y="33284"/>
                      <a:pt x="175784" y="28911"/>
                      <a:pt x="169976" y="32429"/>
                    </a:cubicBezTo>
                    <a:cubicBezTo>
                      <a:pt x="164168" y="35947"/>
                      <a:pt x="156647" y="30242"/>
                      <a:pt x="153124" y="35091"/>
                    </a:cubicBezTo>
                    <a:cubicBezTo>
                      <a:pt x="149601" y="39940"/>
                      <a:pt x="145126" y="35091"/>
                      <a:pt x="138938" y="33760"/>
                    </a:cubicBezTo>
                    <a:cubicBezTo>
                      <a:pt x="132750" y="32429"/>
                      <a:pt x="127323" y="42697"/>
                      <a:pt x="122943" y="40891"/>
                    </a:cubicBezTo>
                    <a:cubicBezTo>
                      <a:pt x="118563" y="39084"/>
                      <a:pt x="115802" y="49733"/>
                      <a:pt x="122943" y="60858"/>
                    </a:cubicBezTo>
                    <a:cubicBezTo>
                      <a:pt x="130084" y="71982"/>
                      <a:pt x="135796" y="58005"/>
                      <a:pt x="144270" y="59526"/>
                    </a:cubicBezTo>
                    <a:close/>
                    <a:moveTo>
                      <a:pt x="126085" y="95467"/>
                    </a:moveTo>
                    <a:cubicBezTo>
                      <a:pt x="131416" y="96798"/>
                      <a:pt x="135606" y="105640"/>
                      <a:pt x="140271" y="104975"/>
                    </a:cubicBezTo>
                    <a:cubicBezTo>
                      <a:pt x="142461" y="104975"/>
                      <a:pt x="132750" y="93945"/>
                      <a:pt x="126942" y="87670"/>
                    </a:cubicBezTo>
                    <a:cubicBezTo>
                      <a:pt x="121134" y="81395"/>
                      <a:pt x="121610" y="75310"/>
                      <a:pt x="113613" y="77497"/>
                    </a:cubicBezTo>
                    <a:cubicBezTo>
                      <a:pt x="105615" y="79683"/>
                      <a:pt x="120753" y="94421"/>
                      <a:pt x="126085" y="95752"/>
                    </a:cubicBezTo>
                    <a:close/>
                    <a:moveTo>
                      <a:pt x="267374" y="23491"/>
                    </a:moveTo>
                    <a:cubicBezTo>
                      <a:pt x="271373" y="26629"/>
                      <a:pt x="260804" y="26724"/>
                      <a:pt x="265184" y="31097"/>
                    </a:cubicBezTo>
                    <a:cubicBezTo>
                      <a:pt x="278513" y="44409"/>
                      <a:pt x="330878" y="29291"/>
                      <a:pt x="338018" y="33284"/>
                    </a:cubicBezTo>
                    <a:cubicBezTo>
                      <a:pt x="345159" y="37278"/>
                      <a:pt x="294032" y="42127"/>
                      <a:pt x="296222" y="47451"/>
                    </a:cubicBezTo>
                    <a:cubicBezTo>
                      <a:pt x="298412" y="52776"/>
                      <a:pt x="340303" y="56959"/>
                      <a:pt x="343350" y="53727"/>
                    </a:cubicBezTo>
                    <a:cubicBezTo>
                      <a:pt x="346397" y="50494"/>
                      <a:pt x="353632" y="60762"/>
                      <a:pt x="367342" y="61713"/>
                    </a:cubicBezTo>
                    <a:cubicBezTo>
                      <a:pt x="381052" y="62664"/>
                      <a:pt x="379815" y="56389"/>
                      <a:pt x="390002" y="55913"/>
                    </a:cubicBezTo>
                    <a:cubicBezTo>
                      <a:pt x="400189" y="55438"/>
                      <a:pt x="415327" y="50589"/>
                      <a:pt x="415803" y="44789"/>
                    </a:cubicBezTo>
                    <a:cubicBezTo>
                      <a:pt x="416279" y="38989"/>
                      <a:pt x="445984" y="31953"/>
                      <a:pt x="443319" y="22160"/>
                    </a:cubicBezTo>
                    <a:cubicBezTo>
                      <a:pt x="440653" y="12367"/>
                      <a:pt x="411805" y="19117"/>
                      <a:pt x="403807" y="15124"/>
                    </a:cubicBezTo>
                    <a:cubicBezTo>
                      <a:pt x="395809" y="11131"/>
                      <a:pt x="377149" y="5616"/>
                      <a:pt x="374007" y="11986"/>
                    </a:cubicBezTo>
                    <a:cubicBezTo>
                      <a:pt x="370865" y="18357"/>
                      <a:pt x="365629" y="19973"/>
                      <a:pt x="362963" y="17311"/>
                    </a:cubicBezTo>
                    <a:cubicBezTo>
                      <a:pt x="360297" y="14649"/>
                      <a:pt x="364201" y="482"/>
                      <a:pt x="351347" y="4475"/>
                    </a:cubicBezTo>
                    <a:cubicBezTo>
                      <a:pt x="338494" y="8468"/>
                      <a:pt x="350491" y="22160"/>
                      <a:pt x="347825" y="23966"/>
                    </a:cubicBezTo>
                    <a:cubicBezTo>
                      <a:pt x="345159" y="25773"/>
                      <a:pt x="332687" y="21304"/>
                      <a:pt x="331830" y="15124"/>
                    </a:cubicBezTo>
                    <a:cubicBezTo>
                      <a:pt x="330973" y="8944"/>
                      <a:pt x="317168" y="21780"/>
                      <a:pt x="315359" y="14173"/>
                    </a:cubicBezTo>
                    <a:cubicBezTo>
                      <a:pt x="313550" y="6567"/>
                      <a:pt x="297174" y="1337"/>
                      <a:pt x="293556" y="1813"/>
                    </a:cubicBezTo>
                    <a:cubicBezTo>
                      <a:pt x="289938" y="2288"/>
                      <a:pt x="297174" y="7137"/>
                      <a:pt x="294889" y="10655"/>
                    </a:cubicBezTo>
                    <a:cubicBezTo>
                      <a:pt x="292604" y="14173"/>
                      <a:pt x="283845" y="7137"/>
                      <a:pt x="280227" y="6662"/>
                    </a:cubicBezTo>
                    <a:cubicBezTo>
                      <a:pt x="276609" y="6186"/>
                      <a:pt x="282512" y="14173"/>
                      <a:pt x="280703" y="17786"/>
                    </a:cubicBezTo>
                    <a:cubicBezTo>
                      <a:pt x="278894" y="21399"/>
                      <a:pt x="271849" y="7137"/>
                      <a:pt x="265565" y="7137"/>
                    </a:cubicBezTo>
                    <a:cubicBezTo>
                      <a:pt x="259281" y="7137"/>
                      <a:pt x="261566" y="14173"/>
                      <a:pt x="257186" y="14649"/>
                    </a:cubicBezTo>
                    <a:cubicBezTo>
                      <a:pt x="252807" y="15124"/>
                      <a:pt x="263375" y="20734"/>
                      <a:pt x="267374" y="23776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51" name="Freeform 2861">
                <a:extLst>
                  <a:ext uri="{FF2B5EF4-FFF2-40B4-BE49-F238E27FC236}">
                    <a16:creationId xmlns:a16="http://schemas.microsoft.com/office/drawing/2014/main" id="{940FD752-9764-AAD0-E9D8-EBA03A2C55AE}"/>
                  </a:ext>
                </a:extLst>
              </p:cNvPr>
              <p:cNvSpPr/>
              <p:nvPr/>
            </p:nvSpPr>
            <p:spPr>
              <a:xfrm>
                <a:off x="12289405" y="5165646"/>
                <a:ext cx="538790" cy="582905"/>
              </a:xfrm>
              <a:custGeom>
                <a:avLst/>
                <a:gdLst>
                  <a:gd name="connsiteX0" fmla="*/ 160431 w 228499"/>
                  <a:gd name="connsiteY0" fmla="*/ 219326 h 247208"/>
                  <a:gd name="connsiteX1" fmla="*/ 136153 w 228499"/>
                  <a:gd name="connsiteY1" fmla="*/ 219326 h 247208"/>
                  <a:gd name="connsiteX2" fmla="*/ 119301 w 228499"/>
                  <a:gd name="connsiteY2" fmla="*/ 227313 h 247208"/>
                  <a:gd name="connsiteX3" fmla="*/ 140057 w 228499"/>
                  <a:gd name="connsiteY3" fmla="*/ 238532 h 247208"/>
                  <a:gd name="connsiteX4" fmla="*/ 162811 w 228499"/>
                  <a:gd name="connsiteY4" fmla="*/ 252794 h 247208"/>
                  <a:gd name="connsiteX5" fmla="*/ 168143 w 228499"/>
                  <a:gd name="connsiteY5" fmla="*/ 239198 h 247208"/>
                  <a:gd name="connsiteX6" fmla="*/ 176426 w 228499"/>
                  <a:gd name="connsiteY6" fmla="*/ 220182 h 247208"/>
                  <a:gd name="connsiteX7" fmla="*/ 160431 w 228499"/>
                  <a:gd name="connsiteY7" fmla="*/ 219326 h 247208"/>
                  <a:gd name="connsiteX8" fmla="*/ 46181 w 228499"/>
                  <a:gd name="connsiteY8" fmla="*/ 152200 h 247208"/>
                  <a:gd name="connsiteX9" fmla="*/ 31710 w 228499"/>
                  <a:gd name="connsiteY9" fmla="*/ 155718 h 247208"/>
                  <a:gd name="connsiteX10" fmla="*/ 39041 w 228499"/>
                  <a:gd name="connsiteY10" fmla="*/ 181484 h 247208"/>
                  <a:gd name="connsiteX11" fmla="*/ 47419 w 228499"/>
                  <a:gd name="connsiteY11" fmla="*/ 200500 h 247208"/>
                  <a:gd name="connsiteX12" fmla="*/ 61319 w 228499"/>
                  <a:gd name="connsiteY12" fmla="*/ 191943 h 247208"/>
                  <a:gd name="connsiteX13" fmla="*/ 64556 w 228499"/>
                  <a:gd name="connsiteY13" fmla="*/ 159426 h 247208"/>
                  <a:gd name="connsiteX14" fmla="*/ 45801 w 228499"/>
                  <a:gd name="connsiteY14" fmla="*/ 152200 h 247208"/>
                  <a:gd name="connsiteX15" fmla="*/ 191374 w 228499"/>
                  <a:gd name="connsiteY15" fmla="*/ 142692 h 247208"/>
                  <a:gd name="connsiteX16" fmla="*/ 176521 w 228499"/>
                  <a:gd name="connsiteY16" fmla="*/ 130807 h 247208"/>
                  <a:gd name="connsiteX17" fmla="*/ 145483 w 228499"/>
                  <a:gd name="connsiteY17" fmla="*/ 98860 h 247208"/>
                  <a:gd name="connsiteX18" fmla="*/ 116921 w 228499"/>
                  <a:gd name="connsiteY18" fmla="*/ 70336 h 247208"/>
                  <a:gd name="connsiteX19" fmla="*/ 116921 w 228499"/>
                  <a:gd name="connsiteY19" fmla="*/ 50179 h 247208"/>
                  <a:gd name="connsiteX20" fmla="*/ 125775 w 228499"/>
                  <a:gd name="connsiteY20" fmla="*/ 38769 h 247208"/>
                  <a:gd name="connsiteX21" fmla="*/ 126823 w 228499"/>
                  <a:gd name="connsiteY21" fmla="*/ 12242 h 247208"/>
                  <a:gd name="connsiteX22" fmla="*/ 116635 w 228499"/>
                  <a:gd name="connsiteY22" fmla="*/ 10245 h 247208"/>
                  <a:gd name="connsiteX23" fmla="*/ 112637 w 228499"/>
                  <a:gd name="connsiteY23" fmla="*/ 1783 h 247208"/>
                  <a:gd name="connsiteX24" fmla="*/ 96642 w 228499"/>
                  <a:gd name="connsiteY24" fmla="*/ 4065 h 247208"/>
                  <a:gd name="connsiteX25" fmla="*/ 84170 w 228499"/>
                  <a:gd name="connsiteY25" fmla="*/ 8058 h 247208"/>
                  <a:gd name="connsiteX26" fmla="*/ 81694 w 228499"/>
                  <a:gd name="connsiteY26" fmla="*/ 6632 h 247208"/>
                  <a:gd name="connsiteX27" fmla="*/ 77790 w 228499"/>
                  <a:gd name="connsiteY27" fmla="*/ 10245 h 247208"/>
                  <a:gd name="connsiteX28" fmla="*/ 74839 w 228499"/>
                  <a:gd name="connsiteY28" fmla="*/ 14999 h 247208"/>
                  <a:gd name="connsiteX29" fmla="*/ 68936 w 228499"/>
                  <a:gd name="connsiteY29" fmla="*/ 17376 h 247208"/>
                  <a:gd name="connsiteX30" fmla="*/ 59415 w 228499"/>
                  <a:gd name="connsiteY30" fmla="*/ 19753 h 247208"/>
                  <a:gd name="connsiteX31" fmla="*/ 52370 w 228499"/>
                  <a:gd name="connsiteY31" fmla="*/ 23841 h 247208"/>
                  <a:gd name="connsiteX32" fmla="*/ 47038 w 228499"/>
                  <a:gd name="connsiteY32" fmla="*/ 30972 h 247208"/>
                  <a:gd name="connsiteX33" fmla="*/ 35708 w 228499"/>
                  <a:gd name="connsiteY33" fmla="*/ 17376 h 247208"/>
                  <a:gd name="connsiteX34" fmla="*/ 25712 w 228499"/>
                  <a:gd name="connsiteY34" fmla="*/ 31543 h 247208"/>
                  <a:gd name="connsiteX35" fmla="*/ 8574 w 228499"/>
                  <a:gd name="connsiteY35" fmla="*/ 32779 h 247208"/>
                  <a:gd name="connsiteX36" fmla="*/ 10859 w 228499"/>
                  <a:gd name="connsiteY36" fmla="*/ 42287 h 247208"/>
                  <a:gd name="connsiteX37" fmla="*/ 6860 w 228499"/>
                  <a:gd name="connsiteY37" fmla="*/ 50274 h 247208"/>
                  <a:gd name="connsiteX38" fmla="*/ 2862 w 228499"/>
                  <a:gd name="connsiteY38" fmla="*/ 55123 h 247208"/>
                  <a:gd name="connsiteX39" fmla="*/ 8669 w 228499"/>
                  <a:gd name="connsiteY39" fmla="*/ 65391 h 247208"/>
                  <a:gd name="connsiteX40" fmla="*/ 9970 w 228499"/>
                  <a:gd name="connsiteY40" fmla="*/ 73762 h 247208"/>
                  <a:gd name="connsiteX41" fmla="*/ 13049 w 228499"/>
                  <a:gd name="connsiteY41" fmla="*/ 74899 h 247208"/>
                  <a:gd name="connsiteX42" fmla="*/ 22570 w 228499"/>
                  <a:gd name="connsiteY42" fmla="*/ 78037 h 247208"/>
                  <a:gd name="connsiteX43" fmla="*/ 20380 w 228499"/>
                  <a:gd name="connsiteY43" fmla="*/ 84788 h 247208"/>
                  <a:gd name="connsiteX44" fmla="*/ 29901 w 228499"/>
                  <a:gd name="connsiteY44" fmla="*/ 82031 h 247208"/>
                  <a:gd name="connsiteX45" fmla="*/ 43801 w 228499"/>
                  <a:gd name="connsiteY45" fmla="*/ 70240 h 247208"/>
                  <a:gd name="connsiteX46" fmla="*/ 72363 w 228499"/>
                  <a:gd name="connsiteY46" fmla="*/ 82030 h 247208"/>
                  <a:gd name="connsiteX47" fmla="*/ 78552 w 228499"/>
                  <a:gd name="connsiteY47" fmla="*/ 93916 h 247208"/>
                  <a:gd name="connsiteX48" fmla="*/ 97594 w 228499"/>
                  <a:gd name="connsiteY48" fmla="*/ 118161 h 247208"/>
                  <a:gd name="connsiteX49" fmla="*/ 124823 w 228499"/>
                  <a:gd name="connsiteY49" fmla="*/ 141551 h 247208"/>
                  <a:gd name="connsiteX50" fmla="*/ 143865 w 228499"/>
                  <a:gd name="connsiteY50" fmla="*/ 149823 h 247208"/>
                  <a:gd name="connsiteX51" fmla="*/ 161383 w 228499"/>
                  <a:gd name="connsiteY51" fmla="*/ 161327 h 247208"/>
                  <a:gd name="connsiteX52" fmla="*/ 175569 w 228499"/>
                  <a:gd name="connsiteY52" fmla="*/ 173212 h 247208"/>
                  <a:gd name="connsiteX53" fmla="*/ 182139 w 228499"/>
                  <a:gd name="connsiteY53" fmla="*/ 185002 h 247208"/>
                  <a:gd name="connsiteX54" fmla="*/ 182995 w 228499"/>
                  <a:gd name="connsiteY54" fmla="*/ 206586 h 247208"/>
                  <a:gd name="connsiteX55" fmla="*/ 183852 w 228499"/>
                  <a:gd name="connsiteY55" fmla="*/ 222559 h 247208"/>
                  <a:gd name="connsiteX56" fmla="*/ 193945 w 228499"/>
                  <a:gd name="connsiteY56" fmla="*/ 206015 h 247208"/>
                  <a:gd name="connsiteX57" fmla="*/ 205465 w 228499"/>
                  <a:gd name="connsiteY57" fmla="*/ 194225 h 247208"/>
                  <a:gd name="connsiteX58" fmla="*/ 195944 w 228499"/>
                  <a:gd name="connsiteY58" fmla="*/ 178537 h 247208"/>
                  <a:gd name="connsiteX59" fmla="*/ 214985 w 228499"/>
                  <a:gd name="connsiteY59" fmla="*/ 169885 h 247208"/>
                  <a:gd name="connsiteX60" fmla="*/ 230124 w 228499"/>
                  <a:gd name="connsiteY60" fmla="*/ 170835 h 247208"/>
                  <a:gd name="connsiteX61" fmla="*/ 190993 w 228499"/>
                  <a:gd name="connsiteY61" fmla="*/ 142692 h 247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28499" h="247208">
                    <a:moveTo>
                      <a:pt x="160431" y="219326"/>
                    </a:moveTo>
                    <a:cubicBezTo>
                      <a:pt x="148340" y="221989"/>
                      <a:pt x="143294" y="222844"/>
                      <a:pt x="136153" y="219326"/>
                    </a:cubicBezTo>
                    <a:cubicBezTo>
                      <a:pt x="129012" y="215808"/>
                      <a:pt x="117587" y="222559"/>
                      <a:pt x="119301" y="227313"/>
                    </a:cubicBezTo>
                    <a:cubicBezTo>
                      <a:pt x="120444" y="230546"/>
                      <a:pt x="125204" y="234729"/>
                      <a:pt x="140057" y="238532"/>
                    </a:cubicBezTo>
                    <a:cubicBezTo>
                      <a:pt x="154909" y="242336"/>
                      <a:pt x="156623" y="252509"/>
                      <a:pt x="162811" y="252794"/>
                    </a:cubicBezTo>
                    <a:cubicBezTo>
                      <a:pt x="169000" y="253080"/>
                      <a:pt x="169666" y="247185"/>
                      <a:pt x="168143" y="239198"/>
                    </a:cubicBezTo>
                    <a:cubicBezTo>
                      <a:pt x="166620" y="231211"/>
                      <a:pt x="175569" y="221989"/>
                      <a:pt x="176426" y="220182"/>
                    </a:cubicBezTo>
                    <a:cubicBezTo>
                      <a:pt x="177283" y="218375"/>
                      <a:pt x="172618" y="216664"/>
                      <a:pt x="160431" y="219326"/>
                    </a:cubicBezTo>
                    <a:close/>
                    <a:moveTo>
                      <a:pt x="46181" y="152200"/>
                    </a:moveTo>
                    <a:cubicBezTo>
                      <a:pt x="39707" y="157809"/>
                      <a:pt x="34280" y="151154"/>
                      <a:pt x="31710" y="155718"/>
                    </a:cubicBezTo>
                    <a:cubicBezTo>
                      <a:pt x="29139" y="160281"/>
                      <a:pt x="41706" y="169885"/>
                      <a:pt x="39041" y="181484"/>
                    </a:cubicBezTo>
                    <a:cubicBezTo>
                      <a:pt x="36375" y="193084"/>
                      <a:pt x="40564" y="207536"/>
                      <a:pt x="47419" y="200500"/>
                    </a:cubicBezTo>
                    <a:cubicBezTo>
                      <a:pt x="54274" y="193465"/>
                      <a:pt x="57416" y="196982"/>
                      <a:pt x="61319" y="191943"/>
                    </a:cubicBezTo>
                    <a:cubicBezTo>
                      <a:pt x="65223" y="186904"/>
                      <a:pt x="61891" y="168268"/>
                      <a:pt x="64556" y="159426"/>
                    </a:cubicBezTo>
                    <a:cubicBezTo>
                      <a:pt x="67222" y="150583"/>
                      <a:pt x="52370" y="146590"/>
                      <a:pt x="45801" y="152200"/>
                    </a:cubicBezTo>
                    <a:close/>
                    <a:moveTo>
                      <a:pt x="191374" y="142692"/>
                    </a:moveTo>
                    <a:cubicBezTo>
                      <a:pt x="183662" y="137938"/>
                      <a:pt x="188708" y="130236"/>
                      <a:pt x="176521" y="130807"/>
                    </a:cubicBezTo>
                    <a:cubicBezTo>
                      <a:pt x="164335" y="131377"/>
                      <a:pt x="149863" y="116354"/>
                      <a:pt x="145483" y="98860"/>
                    </a:cubicBezTo>
                    <a:cubicBezTo>
                      <a:pt x="141104" y="81365"/>
                      <a:pt x="122062" y="80604"/>
                      <a:pt x="116921" y="70336"/>
                    </a:cubicBezTo>
                    <a:cubicBezTo>
                      <a:pt x="111780" y="60067"/>
                      <a:pt x="121396" y="58736"/>
                      <a:pt x="116921" y="50179"/>
                    </a:cubicBezTo>
                    <a:cubicBezTo>
                      <a:pt x="114636" y="45425"/>
                      <a:pt x="119777" y="41146"/>
                      <a:pt x="125775" y="38769"/>
                    </a:cubicBezTo>
                    <a:cubicBezTo>
                      <a:pt x="125450" y="29913"/>
                      <a:pt x="125800" y="21045"/>
                      <a:pt x="126823" y="12242"/>
                    </a:cubicBezTo>
                    <a:cubicBezTo>
                      <a:pt x="123345" y="12094"/>
                      <a:pt x="119911" y="11420"/>
                      <a:pt x="116635" y="10245"/>
                    </a:cubicBezTo>
                    <a:cubicBezTo>
                      <a:pt x="114446" y="8914"/>
                      <a:pt x="113969" y="1783"/>
                      <a:pt x="112637" y="1783"/>
                    </a:cubicBezTo>
                    <a:cubicBezTo>
                      <a:pt x="111304" y="1783"/>
                      <a:pt x="98831" y="1783"/>
                      <a:pt x="96642" y="4065"/>
                    </a:cubicBezTo>
                    <a:cubicBezTo>
                      <a:pt x="94452" y="6347"/>
                      <a:pt x="87787" y="10245"/>
                      <a:pt x="84170" y="8058"/>
                    </a:cubicBezTo>
                    <a:lnTo>
                      <a:pt x="81694" y="6632"/>
                    </a:lnTo>
                    <a:lnTo>
                      <a:pt x="77790" y="10245"/>
                    </a:lnTo>
                    <a:cubicBezTo>
                      <a:pt x="77790" y="10245"/>
                      <a:pt x="77219" y="14999"/>
                      <a:pt x="74839" y="14999"/>
                    </a:cubicBezTo>
                    <a:cubicBezTo>
                      <a:pt x="72459" y="14999"/>
                      <a:pt x="68936" y="13192"/>
                      <a:pt x="68936" y="17376"/>
                    </a:cubicBezTo>
                    <a:cubicBezTo>
                      <a:pt x="68936" y="21559"/>
                      <a:pt x="62462" y="20323"/>
                      <a:pt x="59415" y="19753"/>
                    </a:cubicBezTo>
                    <a:cubicBezTo>
                      <a:pt x="56369" y="19182"/>
                      <a:pt x="52370" y="20323"/>
                      <a:pt x="52370" y="23841"/>
                    </a:cubicBezTo>
                    <a:cubicBezTo>
                      <a:pt x="52370" y="27359"/>
                      <a:pt x="51798" y="35061"/>
                      <a:pt x="47038" y="30972"/>
                    </a:cubicBezTo>
                    <a:cubicBezTo>
                      <a:pt x="42278" y="26884"/>
                      <a:pt x="37517" y="16140"/>
                      <a:pt x="35708" y="17376"/>
                    </a:cubicBezTo>
                    <a:cubicBezTo>
                      <a:pt x="33900" y="18612"/>
                      <a:pt x="29805" y="31543"/>
                      <a:pt x="25712" y="31543"/>
                    </a:cubicBezTo>
                    <a:cubicBezTo>
                      <a:pt x="23141" y="31543"/>
                      <a:pt x="14667" y="32208"/>
                      <a:pt x="8574" y="32779"/>
                    </a:cubicBezTo>
                    <a:cubicBezTo>
                      <a:pt x="6883" y="36077"/>
                      <a:pt x="7853" y="40114"/>
                      <a:pt x="10859" y="42287"/>
                    </a:cubicBezTo>
                    <a:cubicBezTo>
                      <a:pt x="13049" y="43618"/>
                      <a:pt x="9526" y="48942"/>
                      <a:pt x="6860" y="50274"/>
                    </a:cubicBezTo>
                    <a:cubicBezTo>
                      <a:pt x="4194" y="51605"/>
                      <a:pt x="-280" y="50274"/>
                      <a:pt x="2862" y="55123"/>
                    </a:cubicBezTo>
                    <a:cubicBezTo>
                      <a:pt x="6003" y="59972"/>
                      <a:pt x="11716" y="60447"/>
                      <a:pt x="8669" y="65391"/>
                    </a:cubicBezTo>
                    <a:cubicBezTo>
                      <a:pt x="6714" y="68062"/>
                      <a:pt x="7296" y="71810"/>
                      <a:pt x="9970" y="73762"/>
                    </a:cubicBezTo>
                    <a:cubicBezTo>
                      <a:pt x="10871" y="74420"/>
                      <a:pt x="11937" y="74814"/>
                      <a:pt x="13049" y="74899"/>
                    </a:cubicBezTo>
                    <a:cubicBezTo>
                      <a:pt x="17524" y="74899"/>
                      <a:pt x="23712" y="74899"/>
                      <a:pt x="22570" y="78037"/>
                    </a:cubicBezTo>
                    <a:cubicBezTo>
                      <a:pt x="21561" y="80188"/>
                      <a:pt x="20826" y="82455"/>
                      <a:pt x="20380" y="84788"/>
                    </a:cubicBezTo>
                    <a:cubicBezTo>
                      <a:pt x="23646" y="84223"/>
                      <a:pt x="26839" y="83298"/>
                      <a:pt x="29901" y="82031"/>
                    </a:cubicBezTo>
                    <a:cubicBezTo>
                      <a:pt x="36185" y="78798"/>
                      <a:pt x="33519" y="73188"/>
                      <a:pt x="43801" y="70240"/>
                    </a:cubicBezTo>
                    <a:cubicBezTo>
                      <a:pt x="54754" y="68740"/>
                      <a:pt x="65668" y="73245"/>
                      <a:pt x="72363" y="82030"/>
                    </a:cubicBezTo>
                    <a:cubicBezTo>
                      <a:pt x="76553" y="88211"/>
                      <a:pt x="77695" y="88876"/>
                      <a:pt x="78552" y="93916"/>
                    </a:cubicBezTo>
                    <a:cubicBezTo>
                      <a:pt x="81285" y="104271"/>
                      <a:pt x="88174" y="113042"/>
                      <a:pt x="97594" y="118161"/>
                    </a:cubicBezTo>
                    <a:cubicBezTo>
                      <a:pt x="111780" y="127669"/>
                      <a:pt x="117397" y="137652"/>
                      <a:pt x="124823" y="141551"/>
                    </a:cubicBezTo>
                    <a:cubicBezTo>
                      <a:pt x="132250" y="145449"/>
                      <a:pt x="139676" y="144498"/>
                      <a:pt x="143865" y="149823"/>
                    </a:cubicBezTo>
                    <a:cubicBezTo>
                      <a:pt x="148742" y="154951"/>
                      <a:pt x="154736" y="158888"/>
                      <a:pt x="161383" y="161327"/>
                    </a:cubicBezTo>
                    <a:cubicBezTo>
                      <a:pt x="168429" y="164655"/>
                      <a:pt x="168809" y="172262"/>
                      <a:pt x="175569" y="173212"/>
                    </a:cubicBezTo>
                    <a:cubicBezTo>
                      <a:pt x="182329" y="174163"/>
                      <a:pt x="177949" y="179963"/>
                      <a:pt x="182139" y="185002"/>
                    </a:cubicBezTo>
                    <a:cubicBezTo>
                      <a:pt x="186705" y="191384"/>
                      <a:pt x="187042" y="199863"/>
                      <a:pt x="182995" y="206586"/>
                    </a:cubicBezTo>
                    <a:cubicBezTo>
                      <a:pt x="178521" y="212576"/>
                      <a:pt x="180901" y="222559"/>
                      <a:pt x="183852" y="222559"/>
                    </a:cubicBezTo>
                    <a:cubicBezTo>
                      <a:pt x="186804" y="222559"/>
                      <a:pt x="193373" y="211910"/>
                      <a:pt x="193945" y="206015"/>
                    </a:cubicBezTo>
                    <a:cubicBezTo>
                      <a:pt x="194516" y="200120"/>
                      <a:pt x="200800" y="200405"/>
                      <a:pt x="205465" y="194225"/>
                    </a:cubicBezTo>
                    <a:cubicBezTo>
                      <a:pt x="210130" y="188045"/>
                      <a:pt x="198419" y="186524"/>
                      <a:pt x="195944" y="178537"/>
                    </a:cubicBezTo>
                    <a:cubicBezTo>
                      <a:pt x="193468" y="170550"/>
                      <a:pt x="204893" y="163419"/>
                      <a:pt x="214985" y="169885"/>
                    </a:cubicBezTo>
                    <a:cubicBezTo>
                      <a:pt x="225077" y="176350"/>
                      <a:pt x="229552" y="180914"/>
                      <a:pt x="230124" y="170835"/>
                    </a:cubicBezTo>
                    <a:cubicBezTo>
                      <a:pt x="230695" y="160757"/>
                      <a:pt x="199181" y="147446"/>
                      <a:pt x="190993" y="142692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52" name="Freeform 2862">
                <a:extLst>
                  <a:ext uri="{FF2B5EF4-FFF2-40B4-BE49-F238E27FC236}">
                    <a16:creationId xmlns:a16="http://schemas.microsoft.com/office/drawing/2014/main" id="{016C933A-1A43-F849-A46D-F44DE317A7C2}"/>
                  </a:ext>
                </a:extLst>
              </p:cNvPr>
              <p:cNvSpPr/>
              <p:nvPr/>
            </p:nvSpPr>
            <p:spPr>
              <a:xfrm>
                <a:off x="12830041" y="5383097"/>
                <a:ext cx="44900" cy="67258"/>
              </a:xfrm>
              <a:custGeom>
                <a:avLst/>
                <a:gdLst>
                  <a:gd name="connsiteX0" fmla="*/ 10259 w 19041"/>
                  <a:gd name="connsiteY0" fmla="*/ 1783 h 28524"/>
                  <a:gd name="connsiteX1" fmla="*/ 2547 w 19041"/>
                  <a:gd name="connsiteY1" fmla="*/ 16615 h 28524"/>
                  <a:gd name="connsiteX2" fmla="*/ 1785 w 19041"/>
                  <a:gd name="connsiteY2" fmla="*/ 22795 h 28524"/>
                  <a:gd name="connsiteX3" fmla="*/ 15876 w 19041"/>
                  <a:gd name="connsiteY3" fmla="*/ 33349 h 28524"/>
                  <a:gd name="connsiteX4" fmla="*/ 17019 w 19041"/>
                  <a:gd name="connsiteY4" fmla="*/ 33825 h 28524"/>
                  <a:gd name="connsiteX5" fmla="*/ 25968 w 19041"/>
                  <a:gd name="connsiteY5" fmla="*/ 19753 h 28524"/>
                  <a:gd name="connsiteX6" fmla="*/ 10259 w 19041"/>
                  <a:gd name="connsiteY6" fmla="*/ 1783 h 2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41" h="28524">
                    <a:moveTo>
                      <a:pt x="10259" y="1783"/>
                    </a:moveTo>
                    <a:cubicBezTo>
                      <a:pt x="6565" y="6059"/>
                      <a:pt x="3924" y="11138"/>
                      <a:pt x="2547" y="16615"/>
                    </a:cubicBezTo>
                    <a:cubicBezTo>
                      <a:pt x="2673" y="18705"/>
                      <a:pt x="2415" y="20799"/>
                      <a:pt x="1785" y="22795"/>
                    </a:cubicBezTo>
                    <a:cubicBezTo>
                      <a:pt x="6197" y="26677"/>
                      <a:pt x="10909" y="30206"/>
                      <a:pt x="15876" y="33349"/>
                    </a:cubicBezTo>
                    <a:lnTo>
                      <a:pt x="17019" y="33825"/>
                    </a:lnTo>
                    <a:cubicBezTo>
                      <a:pt x="18161" y="27264"/>
                      <a:pt x="22731" y="20514"/>
                      <a:pt x="25968" y="19753"/>
                    </a:cubicBezTo>
                    <a:cubicBezTo>
                      <a:pt x="21398" y="14048"/>
                      <a:pt x="14638" y="6157"/>
                      <a:pt x="10259" y="1783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53" name="Freeform 2863">
                <a:extLst>
                  <a:ext uri="{FF2B5EF4-FFF2-40B4-BE49-F238E27FC236}">
                    <a16:creationId xmlns:a16="http://schemas.microsoft.com/office/drawing/2014/main" id="{9257BE66-D514-F2DB-61C8-F24970E0D9A2}"/>
                  </a:ext>
                </a:extLst>
              </p:cNvPr>
              <p:cNvSpPr/>
              <p:nvPr/>
            </p:nvSpPr>
            <p:spPr>
              <a:xfrm>
                <a:off x="12843010" y="5214462"/>
                <a:ext cx="179597" cy="224193"/>
              </a:xfrm>
              <a:custGeom>
                <a:avLst/>
                <a:gdLst>
                  <a:gd name="connsiteX0" fmla="*/ 75000 w 76166"/>
                  <a:gd name="connsiteY0" fmla="*/ 68434 h 95080"/>
                  <a:gd name="connsiteX1" fmla="*/ 74655 w 76166"/>
                  <a:gd name="connsiteY1" fmla="*/ 54992 h 95080"/>
                  <a:gd name="connsiteX2" fmla="*/ 75000 w 76166"/>
                  <a:gd name="connsiteY2" fmla="*/ 54647 h 95080"/>
                  <a:gd name="connsiteX3" fmla="*/ 75000 w 76166"/>
                  <a:gd name="connsiteY3" fmla="*/ 43998 h 95080"/>
                  <a:gd name="connsiteX4" fmla="*/ 52817 w 76166"/>
                  <a:gd name="connsiteY4" fmla="*/ 37343 h 95080"/>
                  <a:gd name="connsiteX5" fmla="*/ 50151 w 76166"/>
                  <a:gd name="connsiteY5" fmla="*/ 24887 h 95080"/>
                  <a:gd name="connsiteX6" fmla="*/ 43459 w 76166"/>
                  <a:gd name="connsiteY6" fmla="*/ 18846 h 95080"/>
                  <a:gd name="connsiteX7" fmla="*/ 43486 w 76166"/>
                  <a:gd name="connsiteY7" fmla="*/ 17851 h 95080"/>
                  <a:gd name="connsiteX8" fmla="*/ 36346 w 76166"/>
                  <a:gd name="connsiteY8" fmla="*/ 6252 h 95080"/>
                  <a:gd name="connsiteX9" fmla="*/ 36917 w 76166"/>
                  <a:gd name="connsiteY9" fmla="*/ 5396 h 95080"/>
                  <a:gd name="connsiteX10" fmla="*/ 31300 w 76166"/>
                  <a:gd name="connsiteY10" fmla="*/ 4445 h 95080"/>
                  <a:gd name="connsiteX11" fmla="*/ 22731 w 76166"/>
                  <a:gd name="connsiteY11" fmla="*/ 1783 h 95080"/>
                  <a:gd name="connsiteX12" fmla="*/ 1785 w 76166"/>
                  <a:gd name="connsiteY12" fmla="*/ 8438 h 95080"/>
                  <a:gd name="connsiteX13" fmla="*/ 7022 w 76166"/>
                  <a:gd name="connsiteY13" fmla="*/ 20514 h 95080"/>
                  <a:gd name="connsiteX14" fmla="*/ 13401 w 76166"/>
                  <a:gd name="connsiteY14" fmla="*/ 34776 h 95080"/>
                  <a:gd name="connsiteX15" fmla="*/ 11782 w 76166"/>
                  <a:gd name="connsiteY15" fmla="*/ 65867 h 95080"/>
                  <a:gd name="connsiteX16" fmla="*/ 4356 w 76166"/>
                  <a:gd name="connsiteY16" fmla="*/ 73283 h 95080"/>
                  <a:gd name="connsiteX17" fmla="*/ 20065 w 76166"/>
                  <a:gd name="connsiteY17" fmla="*/ 91253 h 95080"/>
                  <a:gd name="connsiteX18" fmla="*/ 20732 w 76166"/>
                  <a:gd name="connsiteY18" fmla="*/ 91253 h 95080"/>
                  <a:gd name="connsiteX19" fmla="*/ 39202 w 76166"/>
                  <a:gd name="connsiteY19" fmla="*/ 101807 h 95080"/>
                  <a:gd name="connsiteX20" fmla="*/ 73763 w 76166"/>
                  <a:gd name="connsiteY20" fmla="*/ 95532 h 95080"/>
                  <a:gd name="connsiteX21" fmla="*/ 73763 w 76166"/>
                  <a:gd name="connsiteY21" fmla="*/ 89447 h 95080"/>
                  <a:gd name="connsiteX22" fmla="*/ 80427 w 76166"/>
                  <a:gd name="connsiteY22" fmla="*/ 81460 h 95080"/>
                  <a:gd name="connsiteX23" fmla="*/ 75000 w 76166"/>
                  <a:gd name="connsiteY23" fmla="*/ 68434 h 9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166" h="95080">
                    <a:moveTo>
                      <a:pt x="75000" y="68434"/>
                    </a:moveTo>
                    <a:cubicBezTo>
                      <a:pt x="71188" y="64817"/>
                      <a:pt x="71034" y="58799"/>
                      <a:pt x="74655" y="54992"/>
                    </a:cubicBezTo>
                    <a:cubicBezTo>
                      <a:pt x="74767" y="54874"/>
                      <a:pt x="74882" y="54759"/>
                      <a:pt x="75000" y="54647"/>
                    </a:cubicBezTo>
                    <a:cubicBezTo>
                      <a:pt x="78999" y="51985"/>
                      <a:pt x="75000" y="48467"/>
                      <a:pt x="75000" y="43998"/>
                    </a:cubicBezTo>
                    <a:cubicBezTo>
                      <a:pt x="75000" y="39530"/>
                      <a:pt x="55959" y="38198"/>
                      <a:pt x="52817" y="37343"/>
                    </a:cubicBezTo>
                    <a:cubicBezTo>
                      <a:pt x="49675" y="36487"/>
                      <a:pt x="55006" y="24887"/>
                      <a:pt x="50151" y="24887"/>
                    </a:cubicBezTo>
                    <a:cubicBezTo>
                      <a:pt x="46632" y="25065"/>
                      <a:pt x="43636" y="22360"/>
                      <a:pt x="43459" y="18846"/>
                    </a:cubicBezTo>
                    <a:cubicBezTo>
                      <a:pt x="43442" y="18514"/>
                      <a:pt x="43451" y="18182"/>
                      <a:pt x="43486" y="17851"/>
                    </a:cubicBezTo>
                    <a:cubicBezTo>
                      <a:pt x="43486" y="14238"/>
                      <a:pt x="35965" y="8343"/>
                      <a:pt x="36346" y="6252"/>
                    </a:cubicBezTo>
                    <a:cubicBezTo>
                      <a:pt x="36468" y="5927"/>
                      <a:pt x="36664" y="5634"/>
                      <a:pt x="36917" y="5396"/>
                    </a:cubicBezTo>
                    <a:lnTo>
                      <a:pt x="31300" y="4445"/>
                    </a:lnTo>
                    <a:cubicBezTo>
                      <a:pt x="28389" y="3742"/>
                      <a:pt x="25527" y="2852"/>
                      <a:pt x="22731" y="1783"/>
                    </a:cubicBezTo>
                    <a:lnTo>
                      <a:pt x="1785" y="8438"/>
                    </a:lnTo>
                    <a:cubicBezTo>
                      <a:pt x="2356" y="13573"/>
                      <a:pt x="3785" y="19278"/>
                      <a:pt x="7022" y="20514"/>
                    </a:cubicBezTo>
                    <a:cubicBezTo>
                      <a:pt x="13401" y="22891"/>
                      <a:pt x="11020" y="29261"/>
                      <a:pt x="13401" y="34776"/>
                    </a:cubicBezTo>
                    <a:cubicBezTo>
                      <a:pt x="15781" y="40290"/>
                      <a:pt x="15019" y="65867"/>
                      <a:pt x="11782" y="65867"/>
                    </a:cubicBezTo>
                    <a:cubicBezTo>
                      <a:pt x="10449" y="65867"/>
                      <a:pt x="7402" y="69100"/>
                      <a:pt x="4356" y="73283"/>
                    </a:cubicBezTo>
                    <a:cubicBezTo>
                      <a:pt x="8735" y="77657"/>
                      <a:pt x="15495" y="85548"/>
                      <a:pt x="20065" y="91253"/>
                    </a:cubicBezTo>
                    <a:lnTo>
                      <a:pt x="20732" y="91253"/>
                    </a:lnTo>
                    <a:cubicBezTo>
                      <a:pt x="27347" y="93902"/>
                      <a:pt x="33563" y="97454"/>
                      <a:pt x="39202" y="101807"/>
                    </a:cubicBezTo>
                    <a:cubicBezTo>
                      <a:pt x="39202" y="101807"/>
                      <a:pt x="59862" y="97529"/>
                      <a:pt x="73763" y="95532"/>
                    </a:cubicBezTo>
                    <a:cubicBezTo>
                      <a:pt x="73980" y="93509"/>
                      <a:pt x="73980" y="91469"/>
                      <a:pt x="73763" y="89447"/>
                    </a:cubicBezTo>
                    <a:cubicBezTo>
                      <a:pt x="73707" y="85507"/>
                      <a:pt x="76537" y="82116"/>
                      <a:pt x="80427" y="81460"/>
                    </a:cubicBezTo>
                    <a:cubicBezTo>
                      <a:pt x="85188" y="81270"/>
                      <a:pt x="79380" y="72427"/>
                      <a:pt x="75000" y="6843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CD7E0F-4738-BA09-2838-0610D156BF35}"/>
                </a:ext>
              </a:extLst>
            </p:cNvPr>
            <p:cNvGrpSpPr/>
            <p:nvPr/>
          </p:nvGrpSpPr>
          <p:grpSpPr>
            <a:xfrm>
              <a:off x="4280877" y="2033453"/>
              <a:ext cx="1321616" cy="982207"/>
              <a:chOff x="8507576" y="2174327"/>
              <a:chExt cx="2895996" cy="2152265"/>
            </a:xfrm>
            <a:grpFill/>
          </p:grpSpPr>
          <p:sp>
            <p:nvSpPr>
              <p:cNvPr id="14" name="Freeform 2713">
                <a:extLst>
                  <a:ext uri="{FF2B5EF4-FFF2-40B4-BE49-F238E27FC236}">
                    <a16:creationId xmlns:a16="http://schemas.microsoft.com/office/drawing/2014/main" id="{97F0BB89-8C12-756D-B922-AA654A35552C}"/>
                  </a:ext>
                </a:extLst>
              </p:cNvPr>
              <p:cNvSpPr/>
              <p:nvPr/>
            </p:nvSpPr>
            <p:spPr>
              <a:xfrm>
                <a:off x="8507576" y="2174327"/>
                <a:ext cx="2895996" cy="2152265"/>
              </a:xfrm>
              <a:custGeom>
                <a:avLst/>
                <a:gdLst>
                  <a:gd name="connsiteX0" fmla="*/ 1159340 w 1228185"/>
                  <a:gd name="connsiteY0" fmla="*/ 85119 h 912770"/>
                  <a:gd name="connsiteX1" fmla="*/ 1118496 w 1228185"/>
                  <a:gd name="connsiteY1" fmla="*/ 104135 h 912770"/>
                  <a:gd name="connsiteX2" fmla="*/ 1077556 w 1228185"/>
                  <a:gd name="connsiteY2" fmla="*/ 106512 h 912770"/>
                  <a:gd name="connsiteX3" fmla="*/ 1059752 w 1228185"/>
                  <a:gd name="connsiteY3" fmla="*/ 100047 h 912770"/>
                  <a:gd name="connsiteX4" fmla="*/ 1020717 w 1228185"/>
                  <a:gd name="connsiteY4" fmla="*/ 126098 h 912770"/>
                  <a:gd name="connsiteX5" fmla="*/ 986918 w 1228185"/>
                  <a:gd name="connsiteY5" fmla="*/ 147967 h 912770"/>
                  <a:gd name="connsiteX6" fmla="*/ 1020050 w 1228185"/>
                  <a:gd name="connsiteY6" fmla="*/ 106512 h 912770"/>
                  <a:gd name="connsiteX7" fmla="*/ 1007578 w 1228185"/>
                  <a:gd name="connsiteY7" fmla="*/ 77513 h 912770"/>
                  <a:gd name="connsiteX8" fmla="*/ 982157 w 1228185"/>
                  <a:gd name="connsiteY8" fmla="*/ 93486 h 912770"/>
                  <a:gd name="connsiteX9" fmla="*/ 918178 w 1228185"/>
                  <a:gd name="connsiteY9" fmla="*/ 113643 h 912770"/>
                  <a:gd name="connsiteX10" fmla="*/ 959593 w 1228185"/>
                  <a:gd name="connsiteY10" fmla="*/ 87591 h 912770"/>
                  <a:gd name="connsiteX11" fmla="*/ 878476 w 1228185"/>
                  <a:gd name="connsiteY11" fmla="*/ 85214 h 912770"/>
                  <a:gd name="connsiteX12" fmla="*/ 809069 w 1228185"/>
                  <a:gd name="connsiteY12" fmla="*/ 95863 h 912770"/>
                  <a:gd name="connsiteX13" fmla="*/ 886188 w 1228185"/>
                  <a:gd name="connsiteY13" fmla="*/ 75801 h 912770"/>
                  <a:gd name="connsiteX14" fmla="*/ 980349 w 1228185"/>
                  <a:gd name="connsiteY14" fmla="*/ 69241 h 912770"/>
                  <a:gd name="connsiteX15" fmla="*/ 1036045 w 1228185"/>
                  <a:gd name="connsiteY15" fmla="*/ 53838 h 912770"/>
                  <a:gd name="connsiteX16" fmla="*/ 998724 w 1228185"/>
                  <a:gd name="connsiteY16" fmla="*/ 38625 h 912770"/>
                  <a:gd name="connsiteX17" fmla="*/ 971494 w 1228185"/>
                  <a:gd name="connsiteY17" fmla="*/ 30353 h 912770"/>
                  <a:gd name="connsiteX18" fmla="*/ 947216 w 1228185"/>
                  <a:gd name="connsiteY18" fmla="*/ 16091 h 912770"/>
                  <a:gd name="connsiteX19" fmla="*/ 890853 w 1228185"/>
                  <a:gd name="connsiteY19" fmla="*/ 9055 h 912770"/>
                  <a:gd name="connsiteX20" fmla="*/ 829824 w 1228185"/>
                  <a:gd name="connsiteY20" fmla="*/ 2304 h 912770"/>
                  <a:gd name="connsiteX21" fmla="*/ 746232 w 1228185"/>
                  <a:gd name="connsiteY21" fmla="*/ 4681 h 912770"/>
                  <a:gd name="connsiteX22" fmla="*/ 717669 w 1228185"/>
                  <a:gd name="connsiteY22" fmla="*/ 9435 h 912770"/>
                  <a:gd name="connsiteX23" fmla="*/ 698628 w 1228185"/>
                  <a:gd name="connsiteY23" fmla="*/ 18943 h 912770"/>
                  <a:gd name="connsiteX24" fmla="*/ 684346 w 1228185"/>
                  <a:gd name="connsiteY24" fmla="*/ 26645 h 912770"/>
                  <a:gd name="connsiteX25" fmla="*/ 653594 w 1228185"/>
                  <a:gd name="connsiteY25" fmla="*/ 20179 h 912770"/>
                  <a:gd name="connsiteX26" fmla="*/ 599040 w 1228185"/>
                  <a:gd name="connsiteY26" fmla="*/ 20179 h 912770"/>
                  <a:gd name="connsiteX27" fmla="*/ 532394 w 1228185"/>
                  <a:gd name="connsiteY27" fmla="*/ 27881 h 912770"/>
                  <a:gd name="connsiteX28" fmla="*/ 552578 w 1228185"/>
                  <a:gd name="connsiteY28" fmla="*/ 46231 h 912770"/>
                  <a:gd name="connsiteX29" fmla="*/ 516970 w 1228185"/>
                  <a:gd name="connsiteY29" fmla="*/ 56880 h 912770"/>
                  <a:gd name="connsiteX30" fmla="*/ 567907 w 1228185"/>
                  <a:gd name="connsiteY30" fmla="*/ 88827 h 912770"/>
                  <a:gd name="connsiteX31" fmla="*/ 541820 w 1228185"/>
                  <a:gd name="connsiteY31" fmla="*/ 84073 h 912770"/>
                  <a:gd name="connsiteX32" fmla="*/ 497453 w 1228185"/>
                  <a:gd name="connsiteY32" fmla="*/ 67529 h 912770"/>
                  <a:gd name="connsiteX33" fmla="*/ 443470 w 1228185"/>
                  <a:gd name="connsiteY33" fmla="*/ 55644 h 912770"/>
                  <a:gd name="connsiteX34" fmla="*/ 467748 w 1228185"/>
                  <a:gd name="connsiteY34" fmla="*/ 83503 h 912770"/>
                  <a:gd name="connsiteX35" fmla="*/ 439947 w 1228185"/>
                  <a:gd name="connsiteY35" fmla="*/ 84644 h 912770"/>
                  <a:gd name="connsiteX36" fmla="*/ 403482 w 1228185"/>
                  <a:gd name="connsiteY36" fmla="*/ 64391 h 912770"/>
                  <a:gd name="connsiteX37" fmla="*/ 401673 w 1228185"/>
                  <a:gd name="connsiteY37" fmla="*/ 89873 h 912770"/>
                  <a:gd name="connsiteX38" fmla="*/ 385107 w 1228185"/>
                  <a:gd name="connsiteY38" fmla="*/ 103469 h 912770"/>
                  <a:gd name="connsiteX39" fmla="*/ 374444 w 1228185"/>
                  <a:gd name="connsiteY39" fmla="*/ 62680 h 912770"/>
                  <a:gd name="connsiteX40" fmla="*/ 313415 w 1228185"/>
                  <a:gd name="connsiteY40" fmla="*/ 72188 h 912770"/>
                  <a:gd name="connsiteX41" fmla="*/ 289137 w 1228185"/>
                  <a:gd name="connsiteY41" fmla="*/ 85214 h 912770"/>
                  <a:gd name="connsiteX42" fmla="*/ 276094 w 1228185"/>
                  <a:gd name="connsiteY42" fmla="*/ 89398 h 912770"/>
                  <a:gd name="connsiteX43" fmla="*/ 231060 w 1228185"/>
                  <a:gd name="connsiteY43" fmla="*/ 95293 h 912770"/>
                  <a:gd name="connsiteX44" fmla="*/ 236963 w 1228185"/>
                  <a:gd name="connsiteY44" fmla="*/ 125528 h 912770"/>
                  <a:gd name="connsiteX45" fmla="*/ 198880 w 1228185"/>
                  <a:gd name="connsiteY45" fmla="*/ 119538 h 912770"/>
                  <a:gd name="connsiteX46" fmla="*/ 108146 w 1228185"/>
                  <a:gd name="connsiteY46" fmla="*/ 168694 h 912770"/>
                  <a:gd name="connsiteX47" fmla="*/ 157369 w 1228185"/>
                  <a:gd name="connsiteY47" fmla="*/ 176396 h 912770"/>
                  <a:gd name="connsiteX48" fmla="*/ 140803 w 1228185"/>
                  <a:gd name="connsiteY48" fmla="*/ 213097 h 912770"/>
                  <a:gd name="connsiteX49" fmla="*/ 77965 w 1228185"/>
                  <a:gd name="connsiteY49" fmla="*/ 224316 h 912770"/>
                  <a:gd name="connsiteX50" fmla="*/ 1799 w 1228185"/>
                  <a:gd name="connsiteY50" fmla="*/ 253886 h 912770"/>
                  <a:gd name="connsiteX51" fmla="*/ 13129 w 1228185"/>
                  <a:gd name="connsiteY51" fmla="*/ 268624 h 912770"/>
                  <a:gd name="connsiteX52" fmla="*/ 46356 w 1228185"/>
                  <a:gd name="connsiteY52" fmla="*/ 278132 h 912770"/>
                  <a:gd name="connsiteX53" fmla="*/ 100911 w 1228185"/>
                  <a:gd name="connsiteY53" fmla="*/ 282315 h 912770"/>
                  <a:gd name="connsiteX54" fmla="*/ 132234 w 1228185"/>
                  <a:gd name="connsiteY54" fmla="*/ 294105 h 912770"/>
                  <a:gd name="connsiteX55" fmla="*/ 78346 w 1228185"/>
                  <a:gd name="connsiteY55" fmla="*/ 297718 h 912770"/>
                  <a:gd name="connsiteX56" fmla="*/ 29219 w 1228185"/>
                  <a:gd name="connsiteY56" fmla="*/ 307226 h 912770"/>
                  <a:gd name="connsiteX57" fmla="*/ 65303 w 1228185"/>
                  <a:gd name="connsiteY57" fmla="*/ 316734 h 912770"/>
                  <a:gd name="connsiteX58" fmla="*/ 65874 w 1228185"/>
                  <a:gd name="connsiteY58" fmla="*/ 332708 h 912770"/>
                  <a:gd name="connsiteX59" fmla="*/ 89581 w 1228185"/>
                  <a:gd name="connsiteY59" fmla="*/ 345734 h 912770"/>
                  <a:gd name="connsiteX60" fmla="*/ 122237 w 1228185"/>
                  <a:gd name="connsiteY60" fmla="*/ 349252 h 912770"/>
                  <a:gd name="connsiteX61" fmla="*/ 142326 w 1228185"/>
                  <a:gd name="connsiteY61" fmla="*/ 346875 h 912770"/>
                  <a:gd name="connsiteX62" fmla="*/ 168984 w 1228185"/>
                  <a:gd name="connsiteY62" fmla="*/ 342121 h 912770"/>
                  <a:gd name="connsiteX63" fmla="*/ 193358 w 1228185"/>
                  <a:gd name="connsiteY63" fmla="*/ 337462 h 912770"/>
                  <a:gd name="connsiteX64" fmla="*/ 257909 w 1228185"/>
                  <a:gd name="connsiteY64" fmla="*/ 354576 h 912770"/>
                  <a:gd name="connsiteX65" fmla="*/ 289899 w 1228185"/>
                  <a:gd name="connsiteY65" fmla="*/ 375304 h 912770"/>
                  <a:gd name="connsiteX66" fmla="*/ 317795 w 1228185"/>
                  <a:gd name="connsiteY66" fmla="*/ 401926 h 912770"/>
                  <a:gd name="connsiteX67" fmla="*/ 336170 w 1228185"/>
                  <a:gd name="connsiteY67" fmla="*/ 434444 h 912770"/>
                  <a:gd name="connsiteX68" fmla="*/ 350356 w 1228185"/>
                  <a:gd name="connsiteY68" fmla="*/ 456407 h 912770"/>
                  <a:gd name="connsiteX69" fmla="*/ 360448 w 1228185"/>
                  <a:gd name="connsiteY69" fmla="*/ 477135 h 912770"/>
                  <a:gd name="connsiteX70" fmla="*/ 350356 w 1228185"/>
                  <a:gd name="connsiteY70" fmla="*/ 501951 h 912770"/>
                  <a:gd name="connsiteX71" fmla="*/ 359877 w 1228185"/>
                  <a:gd name="connsiteY71" fmla="*/ 529144 h 912770"/>
                  <a:gd name="connsiteX72" fmla="*/ 390058 w 1228185"/>
                  <a:gd name="connsiteY72" fmla="*/ 516118 h 912770"/>
                  <a:gd name="connsiteX73" fmla="*/ 397198 w 1228185"/>
                  <a:gd name="connsiteY73" fmla="*/ 536275 h 912770"/>
                  <a:gd name="connsiteX74" fmla="*/ 435282 w 1228185"/>
                  <a:gd name="connsiteY74" fmla="*/ 554625 h 912770"/>
                  <a:gd name="connsiteX75" fmla="*/ 426999 w 1228185"/>
                  <a:gd name="connsiteY75" fmla="*/ 562897 h 912770"/>
                  <a:gd name="connsiteX76" fmla="*/ 373682 w 1228185"/>
                  <a:gd name="connsiteY76" fmla="*/ 558714 h 912770"/>
                  <a:gd name="connsiteX77" fmla="*/ 427570 w 1228185"/>
                  <a:gd name="connsiteY77" fmla="*/ 583625 h 912770"/>
                  <a:gd name="connsiteX78" fmla="*/ 445374 w 1228185"/>
                  <a:gd name="connsiteY78" fmla="*/ 604352 h 912770"/>
                  <a:gd name="connsiteX79" fmla="*/ 441185 w 1228185"/>
                  <a:gd name="connsiteY79" fmla="*/ 632115 h 912770"/>
                  <a:gd name="connsiteX80" fmla="*/ 415764 w 1228185"/>
                  <a:gd name="connsiteY80" fmla="*/ 633351 h 912770"/>
                  <a:gd name="connsiteX81" fmla="*/ 399674 w 1228185"/>
                  <a:gd name="connsiteY81" fmla="*/ 647138 h 912770"/>
                  <a:gd name="connsiteX82" fmla="*/ 383108 w 1228185"/>
                  <a:gd name="connsiteY82" fmla="*/ 676708 h 912770"/>
                  <a:gd name="connsiteX83" fmla="*/ 402149 w 1228185"/>
                  <a:gd name="connsiteY83" fmla="*/ 693918 h 912770"/>
                  <a:gd name="connsiteX84" fmla="*/ 386726 w 1228185"/>
                  <a:gd name="connsiteY84" fmla="*/ 711698 h 912770"/>
                  <a:gd name="connsiteX85" fmla="*/ 414622 w 1228185"/>
                  <a:gd name="connsiteY85" fmla="*/ 740222 h 912770"/>
                  <a:gd name="connsiteX86" fmla="*/ 418144 w 1228185"/>
                  <a:gd name="connsiteY86" fmla="*/ 774546 h 912770"/>
                  <a:gd name="connsiteX87" fmla="*/ 429950 w 1228185"/>
                  <a:gd name="connsiteY87" fmla="*/ 785195 h 912770"/>
                  <a:gd name="connsiteX88" fmla="*/ 440042 w 1228185"/>
                  <a:gd name="connsiteY88" fmla="*/ 805352 h 912770"/>
                  <a:gd name="connsiteX89" fmla="*/ 455466 w 1228185"/>
                  <a:gd name="connsiteY89" fmla="*/ 822466 h 912770"/>
                  <a:gd name="connsiteX90" fmla="*/ 464987 w 1228185"/>
                  <a:gd name="connsiteY90" fmla="*/ 846807 h 912770"/>
                  <a:gd name="connsiteX91" fmla="*/ 487456 w 1228185"/>
                  <a:gd name="connsiteY91" fmla="*/ 870482 h 912770"/>
                  <a:gd name="connsiteX92" fmla="*/ 510020 w 1228185"/>
                  <a:gd name="connsiteY92" fmla="*/ 885219 h 912770"/>
                  <a:gd name="connsiteX93" fmla="*/ 529538 w 1228185"/>
                  <a:gd name="connsiteY93" fmla="*/ 891114 h 912770"/>
                  <a:gd name="connsiteX94" fmla="*/ 553245 w 1228185"/>
                  <a:gd name="connsiteY94" fmla="*/ 901192 h 912770"/>
                  <a:gd name="connsiteX95" fmla="*/ 588186 w 1228185"/>
                  <a:gd name="connsiteY95" fmla="*/ 914789 h 912770"/>
                  <a:gd name="connsiteX96" fmla="*/ 603419 w 1228185"/>
                  <a:gd name="connsiteY96" fmla="*/ 900051 h 912770"/>
                  <a:gd name="connsiteX97" fmla="*/ 613511 w 1228185"/>
                  <a:gd name="connsiteY97" fmla="*/ 868675 h 912770"/>
                  <a:gd name="connsiteX98" fmla="*/ 611702 w 1228185"/>
                  <a:gd name="connsiteY98" fmla="*/ 837299 h 912770"/>
                  <a:gd name="connsiteX99" fmla="*/ 621795 w 1228185"/>
                  <a:gd name="connsiteY99" fmla="*/ 827220 h 912770"/>
                  <a:gd name="connsiteX100" fmla="*/ 637123 w 1228185"/>
                  <a:gd name="connsiteY100" fmla="*/ 813624 h 912770"/>
                  <a:gd name="connsiteX101" fmla="*/ 645502 w 1228185"/>
                  <a:gd name="connsiteY101" fmla="*/ 798221 h 912770"/>
                  <a:gd name="connsiteX102" fmla="*/ 646073 w 1228185"/>
                  <a:gd name="connsiteY102" fmla="*/ 784054 h 912770"/>
                  <a:gd name="connsiteX103" fmla="*/ 653785 w 1228185"/>
                  <a:gd name="connsiteY103" fmla="*/ 774546 h 912770"/>
                  <a:gd name="connsiteX104" fmla="*/ 649595 w 1228185"/>
                  <a:gd name="connsiteY104" fmla="*/ 759808 h 912770"/>
                  <a:gd name="connsiteX105" fmla="*/ 652547 w 1228185"/>
                  <a:gd name="connsiteY105" fmla="*/ 752107 h 912770"/>
                  <a:gd name="connsiteX106" fmla="*/ 663877 w 1228185"/>
                  <a:gd name="connsiteY106" fmla="*/ 746782 h 912770"/>
                  <a:gd name="connsiteX107" fmla="*/ 682918 w 1228185"/>
                  <a:gd name="connsiteY107" fmla="*/ 734897 h 912770"/>
                  <a:gd name="connsiteX108" fmla="*/ 699484 w 1228185"/>
                  <a:gd name="connsiteY108" fmla="*/ 717783 h 912770"/>
                  <a:gd name="connsiteX109" fmla="*/ 709576 w 1228185"/>
                  <a:gd name="connsiteY109" fmla="*/ 717212 h 912770"/>
                  <a:gd name="connsiteX110" fmla="*/ 713670 w 1228185"/>
                  <a:gd name="connsiteY110" fmla="*/ 727861 h 912770"/>
                  <a:gd name="connsiteX111" fmla="*/ 751087 w 1228185"/>
                  <a:gd name="connsiteY111" fmla="*/ 720160 h 912770"/>
                  <a:gd name="connsiteX112" fmla="*/ 795454 w 1228185"/>
                  <a:gd name="connsiteY112" fmla="*/ 681652 h 912770"/>
                  <a:gd name="connsiteX113" fmla="*/ 820399 w 1228185"/>
                  <a:gd name="connsiteY113" fmla="*/ 656836 h 912770"/>
                  <a:gd name="connsiteX114" fmla="*/ 839441 w 1228185"/>
                  <a:gd name="connsiteY114" fmla="*/ 649135 h 912770"/>
                  <a:gd name="connsiteX115" fmla="*/ 858958 w 1228185"/>
                  <a:gd name="connsiteY115" fmla="*/ 644381 h 912770"/>
                  <a:gd name="connsiteX116" fmla="*/ 888663 w 1228185"/>
                  <a:gd name="connsiteY116" fmla="*/ 637915 h 912770"/>
                  <a:gd name="connsiteX117" fmla="*/ 960355 w 1228185"/>
                  <a:gd name="connsiteY117" fmla="*/ 618329 h 912770"/>
                  <a:gd name="connsiteX118" fmla="*/ 1017480 w 1228185"/>
                  <a:gd name="connsiteY118" fmla="*/ 588759 h 912770"/>
                  <a:gd name="connsiteX119" fmla="*/ 1025191 w 1228185"/>
                  <a:gd name="connsiteY119" fmla="*/ 578680 h 912770"/>
                  <a:gd name="connsiteX120" fmla="*/ 989679 w 1228185"/>
                  <a:gd name="connsiteY120" fmla="*/ 580487 h 912770"/>
                  <a:gd name="connsiteX121" fmla="*/ 945217 w 1228185"/>
                  <a:gd name="connsiteY121" fmla="*/ 575162 h 912770"/>
                  <a:gd name="connsiteX122" fmla="*/ 951120 w 1228185"/>
                  <a:gd name="connsiteY122" fmla="*/ 562136 h 912770"/>
                  <a:gd name="connsiteX123" fmla="*/ 954642 w 1228185"/>
                  <a:gd name="connsiteY123" fmla="*/ 543120 h 912770"/>
                  <a:gd name="connsiteX124" fmla="*/ 983205 w 1228185"/>
                  <a:gd name="connsiteY124" fmla="*/ 552628 h 912770"/>
                  <a:gd name="connsiteX125" fmla="*/ 1027096 w 1228185"/>
                  <a:gd name="connsiteY125" fmla="*/ 567461 h 912770"/>
                  <a:gd name="connsiteX126" fmla="*/ 1034141 w 1228185"/>
                  <a:gd name="connsiteY126" fmla="*/ 540838 h 912770"/>
                  <a:gd name="connsiteX127" fmla="*/ 981586 w 1228185"/>
                  <a:gd name="connsiteY127" fmla="*/ 495010 h 912770"/>
                  <a:gd name="connsiteX128" fmla="*/ 1011196 w 1228185"/>
                  <a:gd name="connsiteY128" fmla="*/ 498623 h 912770"/>
                  <a:gd name="connsiteX129" fmla="*/ 1030237 w 1228185"/>
                  <a:gd name="connsiteY129" fmla="*/ 477895 h 912770"/>
                  <a:gd name="connsiteX130" fmla="*/ 982633 w 1228185"/>
                  <a:gd name="connsiteY130" fmla="*/ 477325 h 912770"/>
                  <a:gd name="connsiteX131" fmla="*/ 973779 w 1228185"/>
                  <a:gd name="connsiteY131" fmla="*/ 464299 h 912770"/>
                  <a:gd name="connsiteX132" fmla="*/ 981491 w 1228185"/>
                  <a:gd name="connsiteY132" fmla="*/ 447660 h 912770"/>
                  <a:gd name="connsiteX133" fmla="*/ 1025858 w 1228185"/>
                  <a:gd name="connsiteY133" fmla="*/ 460686 h 912770"/>
                  <a:gd name="connsiteX134" fmla="*/ 1059657 w 1228185"/>
                  <a:gd name="connsiteY134" fmla="*/ 452414 h 912770"/>
                  <a:gd name="connsiteX135" fmla="*/ 1032999 w 1228185"/>
                  <a:gd name="connsiteY135" fmla="*/ 427598 h 912770"/>
                  <a:gd name="connsiteX136" fmla="*/ 1077461 w 1228185"/>
                  <a:gd name="connsiteY136" fmla="*/ 423414 h 912770"/>
                  <a:gd name="connsiteX137" fmla="*/ 1082793 w 1228185"/>
                  <a:gd name="connsiteY137" fmla="*/ 409818 h 912770"/>
                  <a:gd name="connsiteX138" fmla="*/ 1046613 w 1228185"/>
                  <a:gd name="connsiteY138" fmla="*/ 387379 h 912770"/>
                  <a:gd name="connsiteX139" fmla="*/ 1081555 w 1228185"/>
                  <a:gd name="connsiteY139" fmla="*/ 381389 h 912770"/>
                  <a:gd name="connsiteX140" fmla="*/ 1072034 w 1228185"/>
                  <a:gd name="connsiteY140" fmla="*/ 344688 h 912770"/>
                  <a:gd name="connsiteX141" fmla="*/ 1036426 w 1228185"/>
                  <a:gd name="connsiteY141" fmla="*/ 335845 h 912770"/>
                  <a:gd name="connsiteX142" fmla="*/ 1021669 w 1228185"/>
                  <a:gd name="connsiteY142" fmla="*/ 320442 h 912770"/>
                  <a:gd name="connsiteX143" fmla="*/ 1048899 w 1228185"/>
                  <a:gd name="connsiteY143" fmla="*/ 316925 h 912770"/>
                  <a:gd name="connsiteX144" fmla="*/ 1103453 w 1228185"/>
                  <a:gd name="connsiteY144" fmla="*/ 316925 h 912770"/>
                  <a:gd name="connsiteX145" fmla="*/ 1090980 w 1228185"/>
                  <a:gd name="connsiteY145" fmla="*/ 295627 h 912770"/>
                  <a:gd name="connsiteX146" fmla="*/ 1057753 w 1228185"/>
                  <a:gd name="connsiteY146" fmla="*/ 288496 h 912770"/>
                  <a:gd name="connsiteX147" fmla="*/ 1085078 w 1228185"/>
                  <a:gd name="connsiteY147" fmla="*/ 282601 h 912770"/>
                  <a:gd name="connsiteX148" fmla="*/ 1044709 w 1228185"/>
                  <a:gd name="connsiteY148" fmla="*/ 273758 h 912770"/>
                  <a:gd name="connsiteX149" fmla="*/ 1028714 w 1228185"/>
                  <a:gd name="connsiteY149" fmla="*/ 274899 h 912770"/>
                  <a:gd name="connsiteX150" fmla="*/ 1041187 w 1228185"/>
                  <a:gd name="connsiteY150" fmla="*/ 237628 h 912770"/>
                  <a:gd name="connsiteX151" fmla="*/ 1076794 w 1228185"/>
                  <a:gd name="connsiteY151" fmla="*/ 210435 h 912770"/>
                  <a:gd name="connsiteX152" fmla="*/ 1109927 w 1228185"/>
                  <a:gd name="connsiteY152" fmla="*/ 190278 h 912770"/>
                  <a:gd name="connsiteX153" fmla="*/ 1096312 w 1228185"/>
                  <a:gd name="connsiteY153" fmla="*/ 174304 h 912770"/>
                  <a:gd name="connsiteX154" fmla="*/ 1063084 w 1228185"/>
                  <a:gd name="connsiteY154" fmla="*/ 184953 h 912770"/>
                  <a:gd name="connsiteX155" fmla="*/ 1090409 w 1228185"/>
                  <a:gd name="connsiteY155" fmla="*/ 168409 h 912770"/>
                  <a:gd name="connsiteX156" fmla="*/ 1140774 w 1228185"/>
                  <a:gd name="connsiteY156" fmla="*/ 161278 h 912770"/>
                  <a:gd name="connsiteX157" fmla="*/ 1104024 w 1228185"/>
                  <a:gd name="connsiteY157" fmla="*/ 152436 h 912770"/>
                  <a:gd name="connsiteX158" fmla="*/ 1113545 w 1228185"/>
                  <a:gd name="connsiteY158" fmla="*/ 145875 h 912770"/>
                  <a:gd name="connsiteX159" fmla="*/ 1157436 w 1228185"/>
                  <a:gd name="connsiteY159" fmla="*/ 137033 h 912770"/>
                  <a:gd name="connsiteX160" fmla="*/ 1183523 w 1228185"/>
                  <a:gd name="connsiteY160" fmla="*/ 125813 h 912770"/>
                  <a:gd name="connsiteX161" fmla="*/ 1228556 w 1228185"/>
                  <a:gd name="connsiteY161" fmla="*/ 105086 h 912770"/>
                  <a:gd name="connsiteX162" fmla="*/ 1159340 w 1228185"/>
                  <a:gd name="connsiteY162" fmla="*/ 85119 h 912770"/>
                  <a:gd name="connsiteX163" fmla="*/ 421001 w 1228185"/>
                  <a:gd name="connsiteY163" fmla="*/ 600549 h 912770"/>
                  <a:gd name="connsiteX164" fmla="*/ 405006 w 1228185"/>
                  <a:gd name="connsiteY164" fmla="*/ 585811 h 912770"/>
                  <a:gd name="connsiteX165" fmla="*/ 365875 w 1228185"/>
                  <a:gd name="connsiteY165" fmla="*/ 578680 h 912770"/>
                  <a:gd name="connsiteX166" fmla="*/ 362924 w 1228185"/>
                  <a:gd name="connsiteY166" fmla="*/ 595890 h 912770"/>
                  <a:gd name="connsiteX167" fmla="*/ 384821 w 1228185"/>
                  <a:gd name="connsiteY167" fmla="*/ 608821 h 912770"/>
                  <a:gd name="connsiteX168" fmla="*/ 421001 w 1228185"/>
                  <a:gd name="connsiteY168" fmla="*/ 600549 h 912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28185" h="912770">
                    <a:moveTo>
                      <a:pt x="1159340" y="85119"/>
                    </a:moveTo>
                    <a:cubicBezTo>
                      <a:pt x="1137442" y="85119"/>
                      <a:pt x="1119638" y="88732"/>
                      <a:pt x="1118496" y="104135"/>
                    </a:cubicBezTo>
                    <a:cubicBezTo>
                      <a:pt x="1117353" y="119538"/>
                      <a:pt x="1089457" y="101187"/>
                      <a:pt x="1077556" y="106512"/>
                    </a:cubicBezTo>
                    <a:cubicBezTo>
                      <a:pt x="1065655" y="111836"/>
                      <a:pt x="1071653" y="94152"/>
                      <a:pt x="1059752" y="100047"/>
                    </a:cubicBezTo>
                    <a:cubicBezTo>
                      <a:pt x="1047851" y="105941"/>
                      <a:pt x="1034903" y="120204"/>
                      <a:pt x="1020717" y="126098"/>
                    </a:cubicBezTo>
                    <a:cubicBezTo>
                      <a:pt x="1006531" y="131993"/>
                      <a:pt x="995772" y="146826"/>
                      <a:pt x="986918" y="147967"/>
                    </a:cubicBezTo>
                    <a:cubicBezTo>
                      <a:pt x="978064" y="149108"/>
                      <a:pt x="1005960" y="120774"/>
                      <a:pt x="1020050" y="106512"/>
                    </a:cubicBezTo>
                    <a:cubicBezTo>
                      <a:pt x="1034141" y="92250"/>
                      <a:pt x="1026620" y="75801"/>
                      <a:pt x="1007578" y="77513"/>
                    </a:cubicBezTo>
                    <a:cubicBezTo>
                      <a:pt x="988537" y="79224"/>
                      <a:pt x="992821" y="91109"/>
                      <a:pt x="982157" y="93486"/>
                    </a:cubicBezTo>
                    <a:cubicBezTo>
                      <a:pt x="971494" y="95863"/>
                      <a:pt x="920558" y="121344"/>
                      <a:pt x="918178" y="113643"/>
                    </a:cubicBezTo>
                    <a:cubicBezTo>
                      <a:pt x="915797" y="105941"/>
                      <a:pt x="960260" y="92916"/>
                      <a:pt x="959593" y="87591"/>
                    </a:cubicBezTo>
                    <a:cubicBezTo>
                      <a:pt x="958927" y="82267"/>
                      <a:pt x="903325" y="81696"/>
                      <a:pt x="878476" y="85214"/>
                    </a:cubicBezTo>
                    <a:cubicBezTo>
                      <a:pt x="853626" y="88732"/>
                      <a:pt x="809736" y="102994"/>
                      <a:pt x="809069" y="95863"/>
                    </a:cubicBezTo>
                    <a:cubicBezTo>
                      <a:pt x="808403" y="88732"/>
                      <a:pt x="860101" y="78749"/>
                      <a:pt x="886188" y="75801"/>
                    </a:cubicBezTo>
                    <a:cubicBezTo>
                      <a:pt x="912275" y="72854"/>
                      <a:pt x="960260" y="77513"/>
                      <a:pt x="980349" y="69241"/>
                    </a:cubicBezTo>
                    <a:cubicBezTo>
                      <a:pt x="1000438" y="60969"/>
                      <a:pt x="1030714" y="60398"/>
                      <a:pt x="1036045" y="53838"/>
                    </a:cubicBezTo>
                    <a:cubicBezTo>
                      <a:pt x="1041377" y="47277"/>
                      <a:pt x="1012815" y="38625"/>
                      <a:pt x="998724" y="38625"/>
                    </a:cubicBezTo>
                    <a:cubicBezTo>
                      <a:pt x="984633" y="38625"/>
                      <a:pt x="970161" y="37389"/>
                      <a:pt x="971494" y="30353"/>
                    </a:cubicBezTo>
                    <a:cubicBezTo>
                      <a:pt x="972827" y="23317"/>
                      <a:pt x="949596" y="21415"/>
                      <a:pt x="947216" y="16091"/>
                    </a:cubicBezTo>
                    <a:cubicBezTo>
                      <a:pt x="944836" y="10766"/>
                      <a:pt x="900374" y="14950"/>
                      <a:pt x="890853" y="9055"/>
                    </a:cubicBezTo>
                    <a:cubicBezTo>
                      <a:pt x="881332" y="3160"/>
                      <a:pt x="853531" y="593"/>
                      <a:pt x="829824" y="2304"/>
                    </a:cubicBezTo>
                    <a:cubicBezTo>
                      <a:pt x="806118" y="4016"/>
                      <a:pt x="757561" y="3445"/>
                      <a:pt x="746232" y="4681"/>
                    </a:cubicBezTo>
                    <a:cubicBezTo>
                      <a:pt x="736850" y="7009"/>
                      <a:pt x="727300" y="8599"/>
                      <a:pt x="717669" y="9435"/>
                    </a:cubicBezTo>
                    <a:cubicBezTo>
                      <a:pt x="707577" y="8770"/>
                      <a:pt x="692153" y="12383"/>
                      <a:pt x="698628" y="18943"/>
                    </a:cubicBezTo>
                    <a:cubicBezTo>
                      <a:pt x="709291" y="30733"/>
                      <a:pt x="682633" y="35582"/>
                      <a:pt x="684346" y="26645"/>
                    </a:cubicBezTo>
                    <a:cubicBezTo>
                      <a:pt x="686060" y="17707"/>
                      <a:pt x="661306" y="13619"/>
                      <a:pt x="653594" y="20179"/>
                    </a:cubicBezTo>
                    <a:cubicBezTo>
                      <a:pt x="645882" y="26740"/>
                      <a:pt x="604943" y="12478"/>
                      <a:pt x="599040" y="20179"/>
                    </a:cubicBezTo>
                    <a:cubicBezTo>
                      <a:pt x="593137" y="27881"/>
                      <a:pt x="546295" y="25504"/>
                      <a:pt x="532394" y="27881"/>
                    </a:cubicBezTo>
                    <a:cubicBezTo>
                      <a:pt x="518494" y="30258"/>
                      <a:pt x="553721" y="40241"/>
                      <a:pt x="552578" y="46231"/>
                    </a:cubicBezTo>
                    <a:cubicBezTo>
                      <a:pt x="551436" y="52221"/>
                      <a:pt x="508116" y="46231"/>
                      <a:pt x="516970" y="56880"/>
                    </a:cubicBezTo>
                    <a:cubicBezTo>
                      <a:pt x="525825" y="67529"/>
                      <a:pt x="554292" y="75136"/>
                      <a:pt x="567907" y="88827"/>
                    </a:cubicBezTo>
                    <a:cubicBezTo>
                      <a:pt x="581522" y="102519"/>
                      <a:pt x="557243" y="94152"/>
                      <a:pt x="541820" y="84073"/>
                    </a:cubicBezTo>
                    <a:cubicBezTo>
                      <a:pt x="526396" y="73995"/>
                      <a:pt x="506878" y="77513"/>
                      <a:pt x="497453" y="67529"/>
                    </a:cubicBezTo>
                    <a:cubicBezTo>
                      <a:pt x="488027" y="57546"/>
                      <a:pt x="452419" y="49749"/>
                      <a:pt x="443470" y="55644"/>
                    </a:cubicBezTo>
                    <a:cubicBezTo>
                      <a:pt x="432902" y="62680"/>
                      <a:pt x="467748" y="75801"/>
                      <a:pt x="467748" y="83503"/>
                    </a:cubicBezTo>
                    <a:cubicBezTo>
                      <a:pt x="467748" y="91204"/>
                      <a:pt x="444136" y="81696"/>
                      <a:pt x="439947" y="84644"/>
                    </a:cubicBezTo>
                    <a:cubicBezTo>
                      <a:pt x="435758" y="87591"/>
                      <a:pt x="415098" y="64391"/>
                      <a:pt x="403482" y="64391"/>
                    </a:cubicBezTo>
                    <a:cubicBezTo>
                      <a:pt x="391867" y="64391"/>
                      <a:pt x="401673" y="75040"/>
                      <a:pt x="401673" y="89873"/>
                    </a:cubicBezTo>
                    <a:cubicBezTo>
                      <a:pt x="401673" y="104705"/>
                      <a:pt x="378633" y="113548"/>
                      <a:pt x="385107" y="103469"/>
                    </a:cubicBezTo>
                    <a:cubicBezTo>
                      <a:pt x="391581" y="93391"/>
                      <a:pt x="386916" y="67434"/>
                      <a:pt x="374444" y="62680"/>
                    </a:cubicBezTo>
                    <a:cubicBezTo>
                      <a:pt x="361971" y="57926"/>
                      <a:pt x="329982" y="72759"/>
                      <a:pt x="313415" y="72188"/>
                    </a:cubicBezTo>
                    <a:cubicBezTo>
                      <a:pt x="296849" y="71618"/>
                      <a:pt x="275332" y="76942"/>
                      <a:pt x="289137" y="85214"/>
                    </a:cubicBezTo>
                    <a:cubicBezTo>
                      <a:pt x="302942" y="93486"/>
                      <a:pt x="288566" y="98240"/>
                      <a:pt x="276094" y="89398"/>
                    </a:cubicBezTo>
                    <a:cubicBezTo>
                      <a:pt x="263621" y="80555"/>
                      <a:pt x="222777" y="89398"/>
                      <a:pt x="231060" y="95293"/>
                    </a:cubicBezTo>
                    <a:cubicBezTo>
                      <a:pt x="239479" y="102974"/>
                      <a:pt x="241876" y="115251"/>
                      <a:pt x="236963" y="125528"/>
                    </a:cubicBezTo>
                    <a:cubicBezTo>
                      <a:pt x="231631" y="132564"/>
                      <a:pt x="214494" y="118397"/>
                      <a:pt x="198880" y="119538"/>
                    </a:cubicBezTo>
                    <a:cubicBezTo>
                      <a:pt x="183266" y="120679"/>
                      <a:pt x="103672" y="158616"/>
                      <a:pt x="108146" y="168694"/>
                    </a:cubicBezTo>
                    <a:cubicBezTo>
                      <a:pt x="112621" y="178773"/>
                      <a:pt x="146706" y="170501"/>
                      <a:pt x="157369" y="176396"/>
                    </a:cubicBezTo>
                    <a:cubicBezTo>
                      <a:pt x="168032" y="182291"/>
                      <a:pt x="153846" y="204159"/>
                      <a:pt x="140803" y="213097"/>
                    </a:cubicBezTo>
                    <a:cubicBezTo>
                      <a:pt x="127759" y="222034"/>
                      <a:pt x="79108" y="213667"/>
                      <a:pt x="77965" y="224316"/>
                    </a:cubicBezTo>
                    <a:cubicBezTo>
                      <a:pt x="76823" y="234965"/>
                      <a:pt x="1799" y="236772"/>
                      <a:pt x="1799" y="253886"/>
                    </a:cubicBezTo>
                    <a:cubicBezTo>
                      <a:pt x="1494" y="260893"/>
                      <a:pt x="6272" y="267108"/>
                      <a:pt x="13129" y="268624"/>
                    </a:cubicBezTo>
                    <a:cubicBezTo>
                      <a:pt x="23792" y="270906"/>
                      <a:pt x="36836" y="267388"/>
                      <a:pt x="46356" y="278132"/>
                    </a:cubicBezTo>
                    <a:cubicBezTo>
                      <a:pt x="55877" y="288876"/>
                      <a:pt x="82535" y="289446"/>
                      <a:pt x="100911" y="282315"/>
                    </a:cubicBezTo>
                    <a:cubicBezTo>
                      <a:pt x="119286" y="275184"/>
                      <a:pt x="132901" y="283456"/>
                      <a:pt x="132234" y="294105"/>
                    </a:cubicBezTo>
                    <a:cubicBezTo>
                      <a:pt x="131568" y="304754"/>
                      <a:pt x="90819" y="290017"/>
                      <a:pt x="78346" y="297718"/>
                    </a:cubicBezTo>
                    <a:cubicBezTo>
                      <a:pt x="65874" y="305420"/>
                      <a:pt x="27410" y="298859"/>
                      <a:pt x="29219" y="307226"/>
                    </a:cubicBezTo>
                    <a:cubicBezTo>
                      <a:pt x="31028" y="315593"/>
                      <a:pt x="49879" y="313787"/>
                      <a:pt x="65303" y="316734"/>
                    </a:cubicBezTo>
                    <a:cubicBezTo>
                      <a:pt x="80727" y="319682"/>
                      <a:pt x="66541" y="326242"/>
                      <a:pt x="65874" y="332708"/>
                    </a:cubicBezTo>
                    <a:cubicBezTo>
                      <a:pt x="65208" y="339173"/>
                      <a:pt x="74252" y="338032"/>
                      <a:pt x="89581" y="345734"/>
                    </a:cubicBezTo>
                    <a:cubicBezTo>
                      <a:pt x="104909" y="353435"/>
                      <a:pt x="130520" y="358094"/>
                      <a:pt x="122237" y="349252"/>
                    </a:cubicBezTo>
                    <a:cubicBezTo>
                      <a:pt x="113954" y="340409"/>
                      <a:pt x="138232" y="341550"/>
                      <a:pt x="142326" y="346875"/>
                    </a:cubicBezTo>
                    <a:cubicBezTo>
                      <a:pt x="146420" y="352199"/>
                      <a:pt x="157750" y="339173"/>
                      <a:pt x="168984" y="342121"/>
                    </a:cubicBezTo>
                    <a:cubicBezTo>
                      <a:pt x="180219" y="345068"/>
                      <a:pt x="184408" y="331472"/>
                      <a:pt x="193358" y="337462"/>
                    </a:cubicBezTo>
                    <a:cubicBezTo>
                      <a:pt x="202307" y="343452"/>
                      <a:pt x="243723" y="346970"/>
                      <a:pt x="257909" y="354576"/>
                    </a:cubicBezTo>
                    <a:cubicBezTo>
                      <a:pt x="272095" y="362183"/>
                      <a:pt x="291708" y="364084"/>
                      <a:pt x="289899" y="375304"/>
                    </a:cubicBezTo>
                    <a:cubicBezTo>
                      <a:pt x="288090" y="386523"/>
                      <a:pt x="301705" y="394320"/>
                      <a:pt x="317795" y="401926"/>
                    </a:cubicBezTo>
                    <a:cubicBezTo>
                      <a:pt x="330264" y="407713"/>
                      <a:pt x="337655" y="420792"/>
                      <a:pt x="336170" y="434444"/>
                    </a:cubicBezTo>
                    <a:cubicBezTo>
                      <a:pt x="335504" y="444522"/>
                      <a:pt x="353307" y="451653"/>
                      <a:pt x="350356" y="456407"/>
                    </a:cubicBezTo>
                    <a:cubicBezTo>
                      <a:pt x="347405" y="461161"/>
                      <a:pt x="349785" y="467627"/>
                      <a:pt x="360448" y="477135"/>
                    </a:cubicBezTo>
                    <a:cubicBezTo>
                      <a:pt x="371112" y="486643"/>
                      <a:pt x="343787" y="493679"/>
                      <a:pt x="350356" y="501951"/>
                    </a:cubicBezTo>
                    <a:cubicBezTo>
                      <a:pt x="356925" y="510223"/>
                      <a:pt x="340835" y="526196"/>
                      <a:pt x="359877" y="529144"/>
                    </a:cubicBezTo>
                    <a:cubicBezTo>
                      <a:pt x="378919" y="532091"/>
                      <a:pt x="375872" y="516118"/>
                      <a:pt x="390058" y="516118"/>
                    </a:cubicBezTo>
                    <a:cubicBezTo>
                      <a:pt x="404244" y="516118"/>
                      <a:pt x="389487" y="528573"/>
                      <a:pt x="397198" y="536275"/>
                    </a:cubicBezTo>
                    <a:cubicBezTo>
                      <a:pt x="404910" y="543976"/>
                      <a:pt x="420905" y="542170"/>
                      <a:pt x="435282" y="554625"/>
                    </a:cubicBezTo>
                    <a:cubicBezTo>
                      <a:pt x="449658" y="567081"/>
                      <a:pt x="440613" y="572976"/>
                      <a:pt x="426999" y="562897"/>
                    </a:cubicBezTo>
                    <a:cubicBezTo>
                      <a:pt x="413384" y="552819"/>
                      <a:pt x="373682" y="555196"/>
                      <a:pt x="373682" y="558714"/>
                    </a:cubicBezTo>
                    <a:cubicBezTo>
                      <a:pt x="373682" y="562231"/>
                      <a:pt x="417573" y="587238"/>
                      <a:pt x="427570" y="583625"/>
                    </a:cubicBezTo>
                    <a:cubicBezTo>
                      <a:pt x="437567" y="580011"/>
                      <a:pt x="451277" y="598457"/>
                      <a:pt x="445374" y="604352"/>
                    </a:cubicBezTo>
                    <a:cubicBezTo>
                      <a:pt x="439471" y="610247"/>
                      <a:pt x="442422" y="625079"/>
                      <a:pt x="441185" y="632115"/>
                    </a:cubicBezTo>
                    <a:cubicBezTo>
                      <a:pt x="439947" y="639151"/>
                      <a:pt x="425190" y="632115"/>
                      <a:pt x="415764" y="633351"/>
                    </a:cubicBezTo>
                    <a:cubicBezTo>
                      <a:pt x="406339" y="634588"/>
                      <a:pt x="399674" y="637630"/>
                      <a:pt x="399674" y="647138"/>
                    </a:cubicBezTo>
                    <a:cubicBezTo>
                      <a:pt x="399674" y="656646"/>
                      <a:pt x="384821" y="664348"/>
                      <a:pt x="383108" y="676708"/>
                    </a:cubicBezTo>
                    <a:cubicBezTo>
                      <a:pt x="381394" y="689069"/>
                      <a:pt x="394914" y="688593"/>
                      <a:pt x="402149" y="693918"/>
                    </a:cubicBezTo>
                    <a:cubicBezTo>
                      <a:pt x="409385" y="699242"/>
                      <a:pt x="387963" y="702760"/>
                      <a:pt x="386726" y="711698"/>
                    </a:cubicBezTo>
                    <a:cubicBezTo>
                      <a:pt x="385488" y="720635"/>
                      <a:pt x="406910" y="736514"/>
                      <a:pt x="414622" y="740222"/>
                    </a:cubicBezTo>
                    <a:cubicBezTo>
                      <a:pt x="422333" y="743930"/>
                      <a:pt x="415193" y="764562"/>
                      <a:pt x="418144" y="774546"/>
                    </a:cubicBezTo>
                    <a:cubicBezTo>
                      <a:pt x="421096" y="784529"/>
                      <a:pt x="431188" y="772169"/>
                      <a:pt x="429950" y="785195"/>
                    </a:cubicBezTo>
                    <a:cubicBezTo>
                      <a:pt x="428712" y="798221"/>
                      <a:pt x="439471" y="797650"/>
                      <a:pt x="440042" y="805352"/>
                    </a:cubicBezTo>
                    <a:cubicBezTo>
                      <a:pt x="440613" y="813053"/>
                      <a:pt x="459084" y="811817"/>
                      <a:pt x="455466" y="822466"/>
                    </a:cubicBezTo>
                    <a:cubicBezTo>
                      <a:pt x="451848" y="833115"/>
                      <a:pt x="460798" y="840912"/>
                      <a:pt x="464987" y="846807"/>
                    </a:cubicBezTo>
                    <a:cubicBezTo>
                      <a:pt x="469176" y="852702"/>
                      <a:pt x="484504" y="862780"/>
                      <a:pt x="487456" y="870482"/>
                    </a:cubicBezTo>
                    <a:cubicBezTo>
                      <a:pt x="490407" y="878183"/>
                      <a:pt x="499357" y="888166"/>
                      <a:pt x="510020" y="885219"/>
                    </a:cubicBezTo>
                    <a:cubicBezTo>
                      <a:pt x="520683" y="882272"/>
                      <a:pt x="521255" y="892350"/>
                      <a:pt x="529538" y="891114"/>
                    </a:cubicBezTo>
                    <a:cubicBezTo>
                      <a:pt x="537821" y="889878"/>
                      <a:pt x="550865" y="894727"/>
                      <a:pt x="553245" y="901192"/>
                    </a:cubicBezTo>
                    <a:cubicBezTo>
                      <a:pt x="555625" y="907658"/>
                      <a:pt x="581045" y="913648"/>
                      <a:pt x="588186" y="914789"/>
                    </a:cubicBezTo>
                    <a:cubicBezTo>
                      <a:pt x="595327" y="915930"/>
                      <a:pt x="596945" y="903855"/>
                      <a:pt x="603419" y="900051"/>
                    </a:cubicBezTo>
                    <a:cubicBezTo>
                      <a:pt x="609893" y="896248"/>
                      <a:pt x="607513" y="870386"/>
                      <a:pt x="613511" y="868675"/>
                    </a:cubicBezTo>
                    <a:cubicBezTo>
                      <a:pt x="619510" y="866964"/>
                      <a:pt x="617605" y="840151"/>
                      <a:pt x="611702" y="837299"/>
                    </a:cubicBezTo>
                    <a:cubicBezTo>
                      <a:pt x="605800" y="834446"/>
                      <a:pt x="608180" y="825414"/>
                      <a:pt x="621795" y="827220"/>
                    </a:cubicBezTo>
                    <a:cubicBezTo>
                      <a:pt x="635409" y="829027"/>
                      <a:pt x="630649" y="815430"/>
                      <a:pt x="637123" y="813624"/>
                    </a:cubicBezTo>
                    <a:cubicBezTo>
                      <a:pt x="643597" y="811817"/>
                      <a:pt x="640741" y="799457"/>
                      <a:pt x="645502" y="798221"/>
                    </a:cubicBezTo>
                    <a:cubicBezTo>
                      <a:pt x="650262" y="796985"/>
                      <a:pt x="649595" y="788713"/>
                      <a:pt x="646073" y="784054"/>
                    </a:cubicBezTo>
                    <a:cubicBezTo>
                      <a:pt x="642550" y="779395"/>
                      <a:pt x="646644" y="775782"/>
                      <a:pt x="653785" y="774546"/>
                    </a:cubicBezTo>
                    <a:cubicBezTo>
                      <a:pt x="660925" y="773310"/>
                      <a:pt x="659116" y="763326"/>
                      <a:pt x="649595" y="759808"/>
                    </a:cubicBezTo>
                    <a:cubicBezTo>
                      <a:pt x="640075" y="756290"/>
                      <a:pt x="643121" y="745546"/>
                      <a:pt x="652547" y="752107"/>
                    </a:cubicBezTo>
                    <a:cubicBezTo>
                      <a:pt x="661972" y="758667"/>
                      <a:pt x="669208" y="753818"/>
                      <a:pt x="663877" y="746782"/>
                    </a:cubicBezTo>
                    <a:cubicBezTo>
                      <a:pt x="658545" y="739746"/>
                      <a:pt x="670351" y="736133"/>
                      <a:pt x="682918" y="734897"/>
                    </a:cubicBezTo>
                    <a:cubicBezTo>
                      <a:pt x="695486" y="733661"/>
                      <a:pt x="701960" y="727196"/>
                      <a:pt x="699484" y="717783"/>
                    </a:cubicBezTo>
                    <a:cubicBezTo>
                      <a:pt x="697009" y="708370"/>
                      <a:pt x="713670" y="708845"/>
                      <a:pt x="709576" y="717212"/>
                    </a:cubicBezTo>
                    <a:cubicBezTo>
                      <a:pt x="705483" y="725579"/>
                      <a:pt x="707767" y="733756"/>
                      <a:pt x="713670" y="727861"/>
                    </a:cubicBezTo>
                    <a:cubicBezTo>
                      <a:pt x="719573" y="721966"/>
                      <a:pt x="730903" y="726055"/>
                      <a:pt x="751087" y="720160"/>
                    </a:cubicBezTo>
                    <a:cubicBezTo>
                      <a:pt x="771271" y="714265"/>
                      <a:pt x="790789" y="697626"/>
                      <a:pt x="795454" y="681652"/>
                    </a:cubicBezTo>
                    <a:cubicBezTo>
                      <a:pt x="800120" y="665679"/>
                      <a:pt x="823350" y="667485"/>
                      <a:pt x="820399" y="656836"/>
                    </a:cubicBezTo>
                    <a:cubicBezTo>
                      <a:pt x="817447" y="646187"/>
                      <a:pt x="824493" y="642004"/>
                      <a:pt x="839441" y="649135"/>
                    </a:cubicBezTo>
                    <a:cubicBezTo>
                      <a:pt x="854388" y="656266"/>
                      <a:pt x="842392" y="644381"/>
                      <a:pt x="858958" y="644381"/>
                    </a:cubicBezTo>
                    <a:cubicBezTo>
                      <a:pt x="875524" y="644381"/>
                      <a:pt x="872573" y="638486"/>
                      <a:pt x="888663" y="637915"/>
                    </a:cubicBezTo>
                    <a:cubicBezTo>
                      <a:pt x="904753" y="637345"/>
                      <a:pt x="945788" y="630214"/>
                      <a:pt x="960355" y="618329"/>
                    </a:cubicBezTo>
                    <a:cubicBezTo>
                      <a:pt x="974922" y="606444"/>
                      <a:pt x="1004722" y="596460"/>
                      <a:pt x="1017480" y="588759"/>
                    </a:cubicBezTo>
                    <a:cubicBezTo>
                      <a:pt x="1030237" y="581057"/>
                      <a:pt x="1032903" y="574497"/>
                      <a:pt x="1025191" y="578680"/>
                    </a:cubicBezTo>
                    <a:cubicBezTo>
                      <a:pt x="1013829" y="582951"/>
                      <a:pt x="1001417" y="583582"/>
                      <a:pt x="989679" y="580487"/>
                    </a:cubicBezTo>
                    <a:cubicBezTo>
                      <a:pt x="977778" y="577539"/>
                      <a:pt x="958831" y="567461"/>
                      <a:pt x="945217" y="575162"/>
                    </a:cubicBezTo>
                    <a:cubicBezTo>
                      <a:pt x="931602" y="582864"/>
                      <a:pt x="939885" y="563848"/>
                      <a:pt x="951120" y="562136"/>
                    </a:cubicBezTo>
                    <a:cubicBezTo>
                      <a:pt x="962354" y="560425"/>
                      <a:pt x="957594" y="555005"/>
                      <a:pt x="954642" y="543120"/>
                    </a:cubicBezTo>
                    <a:cubicBezTo>
                      <a:pt x="951691" y="531235"/>
                      <a:pt x="973684" y="538937"/>
                      <a:pt x="983205" y="552628"/>
                    </a:cubicBezTo>
                    <a:cubicBezTo>
                      <a:pt x="993255" y="566300"/>
                      <a:pt x="1010798" y="572229"/>
                      <a:pt x="1027096" y="567461"/>
                    </a:cubicBezTo>
                    <a:cubicBezTo>
                      <a:pt x="1043091" y="562707"/>
                      <a:pt x="1027667" y="549681"/>
                      <a:pt x="1034141" y="540838"/>
                    </a:cubicBezTo>
                    <a:cubicBezTo>
                      <a:pt x="1040615" y="531996"/>
                      <a:pt x="984252" y="504518"/>
                      <a:pt x="981586" y="495010"/>
                    </a:cubicBezTo>
                    <a:cubicBezTo>
                      <a:pt x="978920" y="485502"/>
                      <a:pt x="995772" y="492062"/>
                      <a:pt x="1011196" y="498623"/>
                    </a:cubicBezTo>
                    <a:cubicBezTo>
                      <a:pt x="1026620" y="505183"/>
                      <a:pt x="1030237" y="486167"/>
                      <a:pt x="1030237" y="477895"/>
                    </a:cubicBezTo>
                    <a:cubicBezTo>
                      <a:pt x="1030237" y="469623"/>
                      <a:pt x="997105" y="468958"/>
                      <a:pt x="982633" y="477325"/>
                    </a:cubicBezTo>
                    <a:cubicBezTo>
                      <a:pt x="968162" y="485692"/>
                      <a:pt x="954071" y="466581"/>
                      <a:pt x="973779" y="464299"/>
                    </a:cubicBezTo>
                    <a:cubicBezTo>
                      <a:pt x="993487" y="462017"/>
                      <a:pt x="975493" y="453650"/>
                      <a:pt x="981491" y="447660"/>
                    </a:cubicBezTo>
                    <a:cubicBezTo>
                      <a:pt x="987489" y="441670"/>
                      <a:pt x="1012815" y="464869"/>
                      <a:pt x="1025858" y="460686"/>
                    </a:cubicBezTo>
                    <a:cubicBezTo>
                      <a:pt x="1038901" y="456502"/>
                      <a:pt x="1048422" y="461256"/>
                      <a:pt x="1059657" y="452414"/>
                    </a:cubicBezTo>
                    <a:cubicBezTo>
                      <a:pt x="1070892" y="443571"/>
                      <a:pt x="1039473" y="435299"/>
                      <a:pt x="1032999" y="427598"/>
                    </a:cubicBezTo>
                    <a:cubicBezTo>
                      <a:pt x="1026525" y="419896"/>
                      <a:pt x="1065560" y="422844"/>
                      <a:pt x="1077461" y="423414"/>
                    </a:cubicBezTo>
                    <a:cubicBezTo>
                      <a:pt x="1089362" y="423985"/>
                      <a:pt x="1092218" y="406300"/>
                      <a:pt x="1082793" y="409818"/>
                    </a:cubicBezTo>
                    <a:cubicBezTo>
                      <a:pt x="1073367" y="413336"/>
                      <a:pt x="1039473" y="398028"/>
                      <a:pt x="1046613" y="387379"/>
                    </a:cubicBezTo>
                    <a:cubicBezTo>
                      <a:pt x="1053754" y="376730"/>
                      <a:pt x="1066798" y="389090"/>
                      <a:pt x="1081555" y="381389"/>
                    </a:cubicBezTo>
                    <a:cubicBezTo>
                      <a:pt x="1096312" y="373687"/>
                      <a:pt x="1082793" y="344688"/>
                      <a:pt x="1072034" y="344688"/>
                    </a:cubicBezTo>
                    <a:cubicBezTo>
                      <a:pt x="1061275" y="344688"/>
                      <a:pt x="1036426" y="341170"/>
                      <a:pt x="1036426" y="335845"/>
                    </a:cubicBezTo>
                    <a:cubicBezTo>
                      <a:pt x="1036426" y="330521"/>
                      <a:pt x="1015671" y="325767"/>
                      <a:pt x="1021669" y="320442"/>
                    </a:cubicBezTo>
                    <a:cubicBezTo>
                      <a:pt x="1027667" y="315118"/>
                      <a:pt x="1035284" y="327003"/>
                      <a:pt x="1048899" y="316925"/>
                    </a:cubicBezTo>
                    <a:cubicBezTo>
                      <a:pt x="1062513" y="306846"/>
                      <a:pt x="1090980" y="319302"/>
                      <a:pt x="1103453" y="316925"/>
                    </a:cubicBezTo>
                    <a:cubicBezTo>
                      <a:pt x="1115925" y="314548"/>
                      <a:pt x="1098121" y="291443"/>
                      <a:pt x="1090980" y="295627"/>
                    </a:cubicBezTo>
                    <a:cubicBezTo>
                      <a:pt x="1083840" y="299810"/>
                      <a:pt x="1059562" y="300951"/>
                      <a:pt x="1057753" y="288496"/>
                    </a:cubicBezTo>
                    <a:cubicBezTo>
                      <a:pt x="1055944" y="276040"/>
                      <a:pt x="1080888" y="288496"/>
                      <a:pt x="1085078" y="282601"/>
                    </a:cubicBezTo>
                    <a:cubicBezTo>
                      <a:pt x="1089267" y="276706"/>
                      <a:pt x="1050708" y="261303"/>
                      <a:pt x="1044709" y="273758"/>
                    </a:cubicBezTo>
                    <a:cubicBezTo>
                      <a:pt x="1038711" y="286214"/>
                      <a:pt x="1017480" y="282030"/>
                      <a:pt x="1028714" y="274899"/>
                    </a:cubicBezTo>
                    <a:cubicBezTo>
                      <a:pt x="1039949" y="267768"/>
                      <a:pt x="1042424" y="247706"/>
                      <a:pt x="1041187" y="237628"/>
                    </a:cubicBezTo>
                    <a:cubicBezTo>
                      <a:pt x="1039949" y="227549"/>
                      <a:pt x="1081460" y="226979"/>
                      <a:pt x="1076794" y="210435"/>
                    </a:cubicBezTo>
                    <a:cubicBezTo>
                      <a:pt x="1072129" y="193891"/>
                      <a:pt x="1096312" y="190278"/>
                      <a:pt x="1109927" y="190278"/>
                    </a:cubicBezTo>
                    <a:cubicBezTo>
                      <a:pt x="1123542" y="190278"/>
                      <a:pt x="1109356" y="172498"/>
                      <a:pt x="1096312" y="174304"/>
                    </a:cubicBezTo>
                    <a:cubicBezTo>
                      <a:pt x="1083269" y="176111"/>
                      <a:pt x="1069654" y="190848"/>
                      <a:pt x="1063084" y="184953"/>
                    </a:cubicBezTo>
                    <a:cubicBezTo>
                      <a:pt x="1056515" y="179058"/>
                      <a:pt x="1078508" y="168409"/>
                      <a:pt x="1090409" y="168409"/>
                    </a:cubicBezTo>
                    <a:cubicBezTo>
                      <a:pt x="1102310" y="168409"/>
                      <a:pt x="1130682" y="167173"/>
                      <a:pt x="1140774" y="161278"/>
                    </a:cubicBezTo>
                    <a:cubicBezTo>
                      <a:pt x="1150866" y="155383"/>
                      <a:pt x="1122970" y="150059"/>
                      <a:pt x="1104024" y="152436"/>
                    </a:cubicBezTo>
                    <a:cubicBezTo>
                      <a:pt x="1085078" y="154813"/>
                      <a:pt x="1084982" y="146446"/>
                      <a:pt x="1113545" y="145875"/>
                    </a:cubicBezTo>
                    <a:cubicBezTo>
                      <a:pt x="1142107" y="145305"/>
                      <a:pt x="1137252" y="139410"/>
                      <a:pt x="1157436" y="137033"/>
                    </a:cubicBezTo>
                    <a:cubicBezTo>
                      <a:pt x="1177620" y="134656"/>
                      <a:pt x="1171050" y="126384"/>
                      <a:pt x="1183523" y="125813"/>
                    </a:cubicBezTo>
                    <a:cubicBezTo>
                      <a:pt x="1195995" y="125243"/>
                      <a:pt x="1228556" y="111551"/>
                      <a:pt x="1228556" y="105086"/>
                    </a:cubicBezTo>
                    <a:cubicBezTo>
                      <a:pt x="1228556" y="98620"/>
                      <a:pt x="1181238" y="85119"/>
                      <a:pt x="1159340" y="85119"/>
                    </a:cubicBezTo>
                    <a:close/>
                    <a:moveTo>
                      <a:pt x="421001" y="600549"/>
                    </a:moveTo>
                    <a:cubicBezTo>
                      <a:pt x="421572" y="591041"/>
                      <a:pt x="410908" y="597031"/>
                      <a:pt x="405006" y="585811"/>
                    </a:cubicBezTo>
                    <a:cubicBezTo>
                      <a:pt x="399103" y="574592"/>
                      <a:pt x="368826" y="569933"/>
                      <a:pt x="365875" y="578680"/>
                    </a:cubicBezTo>
                    <a:cubicBezTo>
                      <a:pt x="364732" y="582198"/>
                      <a:pt x="355212" y="587523"/>
                      <a:pt x="362924" y="595890"/>
                    </a:cubicBezTo>
                    <a:cubicBezTo>
                      <a:pt x="370635" y="604257"/>
                      <a:pt x="375967" y="600549"/>
                      <a:pt x="384821" y="608821"/>
                    </a:cubicBezTo>
                    <a:cubicBezTo>
                      <a:pt x="393676" y="617093"/>
                      <a:pt x="420429" y="610057"/>
                      <a:pt x="421001" y="600549"/>
                    </a:cubicBezTo>
                    <a:close/>
                  </a:path>
                </a:pathLst>
              </a:custGeom>
              <a:solidFill>
                <a:srgbClr val="D2D2D2"/>
              </a:solidFill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  <p:sp>
            <p:nvSpPr>
              <p:cNvPr id="15" name="Freeform 2818">
                <a:extLst>
                  <a:ext uri="{FF2B5EF4-FFF2-40B4-BE49-F238E27FC236}">
                    <a16:creationId xmlns:a16="http://schemas.microsoft.com/office/drawing/2014/main" id="{55372004-E99B-D242-ACF4-892FE29ED978}"/>
                  </a:ext>
                </a:extLst>
              </p:cNvPr>
              <p:cNvSpPr/>
              <p:nvPr/>
            </p:nvSpPr>
            <p:spPr>
              <a:xfrm>
                <a:off x="10825493" y="3833594"/>
                <a:ext cx="493890" cy="246613"/>
              </a:xfrm>
              <a:custGeom>
                <a:avLst/>
                <a:gdLst>
                  <a:gd name="connsiteX0" fmla="*/ 182125 w 209457"/>
                  <a:gd name="connsiteY0" fmla="*/ 76561 h 104588"/>
                  <a:gd name="connsiteX1" fmla="*/ 198120 w 209457"/>
                  <a:gd name="connsiteY1" fmla="*/ 63821 h 104588"/>
                  <a:gd name="connsiteX2" fmla="*/ 213544 w 209457"/>
                  <a:gd name="connsiteY2" fmla="*/ 49083 h 104588"/>
                  <a:gd name="connsiteX3" fmla="*/ 204733 w 209457"/>
                  <a:gd name="connsiteY3" fmla="*/ 32899 h 104588"/>
                  <a:gd name="connsiteX4" fmla="*/ 203166 w 209457"/>
                  <a:gd name="connsiteY4" fmla="*/ 32539 h 104588"/>
                  <a:gd name="connsiteX5" fmla="*/ 192217 w 209457"/>
                  <a:gd name="connsiteY5" fmla="*/ 23031 h 104588"/>
                  <a:gd name="connsiteX6" fmla="*/ 188599 w 209457"/>
                  <a:gd name="connsiteY6" fmla="*/ 10576 h 104588"/>
                  <a:gd name="connsiteX7" fmla="*/ 174984 w 209457"/>
                  <a:gd name="connsiteY7" fmla="*/ 11526 h 104588"/>
                  <a:gd name="connsiteX8" fmla="*/ 155943 w 209457"/>
                  <a:gd name="connsiteY8" fmla="*/ 2018 h 104588"/>
                  <a:gd name="connsiteX9" fmla="*/ 153563 w 209457"/>
                  <a:gd name="connsiteY9" fmla="*/ 14189 h 104588"/>
                  <a:gd name="connsiteX10" fmla="*/ 141757 w 209457"/>
                  <a:gd name="connsiteY10" fmla="*/ 15044 h 104588"/>
                  <a:gd name="connsiteX11" fmla="*/ 133759 w 209457"/>
                  <a:gd name="connsiteY11" fmla="*/ 15044 h 104588"/>
                  <a:gd name="connsiteX12" fmla="*/ 122144 w 209457"/>
                  <a:gd name="connsiteY12" fmla="*/ 16851 h 104588"/>
                  <a:gd name="connsiteX13" fmla="*/ 111766 w 209457"/>
                  <a:gd name="connsiteY13" fmla="*/ 13238 h 104588"/>
                  <a:gd name="connsiteX14" fmla="*/ 98437 w 209457"/>
                  <a:gd name="connsiteY14" fmla="*/ 22746 h 104588"/>
                  <a:gd name="connsiteX15" fmla="*/ 90440 w 209457"/>
                  <a:gd name="connsiteY15" fmla="*/ 18562 h 104588"/>
                  <a:gd name="connsiteX16" fmla="*/ 80919 w 209457"/>
                  <a:gd name="connsiteY16" fmla="*/ 24838 h 104588"/>
                  <a:gd name="connsiteX17" fmla="*/ 78253 w 209457"/>
                  <a:gd name="connsiteY17" fmla="*/ 34346 h 104588"/>
                  <a:gd name="connsiteX18" fmla="*/ 65209 w 209457"/>
                  <a:gd name="connsiteY18" fmla="*/ 40241 h 104588"/>
                  <a:gd name="connsiteX19" fmla="*/ 59878 w 209457"/>
                  <a:gd name="connsiteY19" fmla="*/ 24267 h 104588"/>
                  <a:gd name="connsiteX20" fmla="*/ 29316 w 209457"/>
                  <a:gd name="connsiteY20" fmla="*/ 4205 h 104588"/>
                  <a:gd name="connsiteX21" fmla="*/ 32268 w 209457"/>
                  <a:gd name="connsiteY21" fmla="*/ 15425 h 104588"/>
                  <a:gd name="connsiteX22" fmla="*/ 24841 w 209457"/>
                  <a:gd name="connsiteY22" fmla="*/ 14854 h 104588"/>
                  <a:gd name="connsiteX23" fmla="*/ 11798 w 209457"/>
                  <a:gd name="connsiteY23" fmla="*/ 19798 h 104588"/>
                  <a:gd name="connsiteX24" fmla="*/ 1801 w 209457"/>
                  <a:gd name="connsiteY24" fmla="*/ 33205 h 104588"/>
                  <a:gd name="connsiteX25" fmla="*/ 20842 w 209457"/>
                  <a:gd name="connsiteY25" fmla="*/ 37864 h 104588"/>
                  <a:gd name="connsiteX26" fmla="*/ 45120 w 209457"/>
                  <a:gd name="connsiteY26" fmla="*/ 37864 h 104588"/>
                  <a:gd name="connsiteX27" fmla="*/ 41312 w 209457"/>
                  <a:gd name="connsiteY27" fmla="*/ 47372 h 104588"/>
                  <a:gd name="connsiteX28" fmla="*/ 30934 w 209457"/>
                  <a:gd name="connsiteY28" fmla="*/ 52981 h 104588"/>
                  <a:gd name="connsiteX29" fmla="*/ 8085 w 209457"/>
                  <a:gd name="connsiteY29" fmla="*/ 59257 h 104588"/>
                  <a:gd name="connsiteX30" fmla="*/ 37123 w 209457"/>
                  <a:gd name="connsiteY30" fmla="*/ 59827 h 104588"/>
                  <a:gd name="connsiteX31" fmla="*/ 44264 w 209457"/>
                  <a:gd name="connsiteY31" fmla="*/ 67243 h 104588"/>
                  <a:gd name="connsiteX32" fmla="*/ 50167 w 209457"/>
                  <a:gd name="connsiteY32" fmla="*/ 73994 h 104588"/>
                  <a:gd name="connsiteX33" fmla="*/ 43407 w 209457"/>
                  <a:gd name="connsiteY33" fmla="*/ 83502 h 104588"/>
                  <a:gd name="connsiteX34" fmla="*/ 33315 w 209457"/>
                  <a:gd name="connsiteY34" fmla="*/ 89968 h 104588"/>
                  <a:gd name="connsiteX35" fmla="*/ 58735 w 209457"/>
                  <a:gd name="connsiteY35" fmla="*/ 89112 h 104588"/>
                  <a:gd name="connsiteX36" fmla="*/ 95200 w 209457"/>
                  <a:gd name="connsiteY36" fmla="*/ 103564 h 104588"/>
                  <a:gd name="connsiteX37" fmla="*/ 129856 w 209457"/>
                  <a:gd name="connsiteY37" fmla="*/ 95577 h 104588"/>
                  <a:gd name="connsiteX38" fmla="*/ 154800 w 209457"/>
                  <a:gd name="connsiteY38" fmla="*/ 87305 h 104588"/>
                  <a:gd name="connsiteX39" fmla="*/ 182125 w 209457"/>
                  <a:gd name="connsiteY39" fmla="*/ 76561 h 104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9457" h="104588">
                    <a:moveTo>
                      <a:pt x="182125" y="76561"/>
                    </a:moveTo>
                    <a:cubicBezTo>
                      <a:pt x="193645" y="75991"/>
                      <a:pt x="193360" y="63250"/>
                      <a:pt x="198120" y="63821"/>
                    </a:cubicBezTo>
                    <a:cubicBezTo>
                      <a:pt x="202880" y="64391"/>
                      <a:pt x="210592" y="54978"/>
                      <a:pt x="213544" y="49083"/>
                    </a:cubicBezTo>
                    <a:cubicBezTo>
                      <a:pt x="215586" y="42184"/>
                      <a:pt x="211641" y="34938"/>
                      <a:pt x="204733" y="32899"/>
                    </a:cubicBezTo>
                    <a:cubicBezTo>
                      <a:pt x="204219" y="32747"/>
                      <a:pt x="203695" y="32627"/>
                      <a:pt x="203166" y="32539"/>
                    </a:cubicBezTo>
                    <a:cubicBezTo>
                      <a:pt x="196025" y="32539"/>
                      <a:pt x="190694" y="26834"/>
                      <a:pt x="192217" y="23031"/>
                    </a:cubicBezTo>
                    <a:cubicBezTo>
                      <a:pt x="193741" y="19228"/>
                      <a:pt x="188314" y="13523"/>
                      <a:pt x="188599" y="10576"/>
                    </a:cubicBezTo>
                    <a:cubicBezTo>
                      <a:pt x="188885" y="7628"/>
                      <a:pt x="179745" y="10576"/>
                      <a:pt x="174984" y="11526"/>
                    </a:cubicBezTo>
                    <a:cubicBezTo>
                      <a:pt x="170224" y="12477"/>
                      <a:pt x="160227" y="-73"/>
                      <a:pt x="155943" y="2018"/>
                    </a:cubicBezTo>
                    <a:cubicBezTo>
                      <a:pt x="151658" y="4110"/>
                      <a:pt x="154705" y="10576"/>
                      <a:pt x="153563" y="14189"/>
                    </a:cubicBezTo>
                    <a:cubicBezTo>
                      <a:pt x="152420" y="17802"/>
                      <a:pt x="141757" y="10861"/>
                      <a:pt x="141757" y="15044"/>
                    </a:cubicBezTo>
                    <a:cubicBezTo>
                      <a:pt x="141757" y="19228"/>
                      <a:pt x="137282" y="19798"/>
                      <a:pt x="133759" y="15044"/>
                    </a:cubicBezTo>
                    <a:cubicBezTo>
                      <a:pt x="130237" y="10290"/>
                      <a:pt x="121858" y="13238"/>
                      <a:pt x="122144" y="16851"/>
                    </a:cubicBezTo>
                    <a:cubicBezTo>
                      <a:pt x="122430" y="20464"/>
                      <a:pt x="118621" y="17421"/>
                      <a:pt x="111766" y="13238"/>
                    </a:cubicBezTo>
                    <a:cubicBezTo>
                      <a:pt x="104911" y="9054"/>
                      <a:pt x="97866" y="17992"/>
                      <a:pt x="98437" y="22746"/>
                    </a:cubicBezTo>
                    <a:cubicBezTo>
                      <a:pt x="99008" y="27500"/>
                      <a:pt x="96057" y="28356"/>
                      <a:pt x="90440" y="18562"/>
                    </a:cubicBezTo>
                    <a:cubicBezTo>
                      <a:pt x="84822" y="8769"/>
                      <a:pt x="78253" y="19418"/>
                      <a:pt x="80919" y="24838"/>
                    </a:cubicBezTo>
                    <a:cubicBezTo>
                      <a:pt x="83585" y="30257"/>
                      <a:pt x="82632" y="36628"/>
                      <a:pt x="78253" y="34346"/>
                    </a:cubicBezTo>
                    <a:cubicBezTo>
                      <a:pt x="73873" y="32064"/>
                      <a:pt x="67875" y="36152"/>
                      <a:pt x="65209" y="40241"/>
                    </a:cubicBezTo>
                    <a:cubicBezTo>
                      <a:pt x="62544" y="44329"/>
                      <a:pt x="53023" y="28165"/>
                      <a:pt x="59878" y="24267"/>
                    </a:cubicBezTo>
                    <a:cubicBezTo>
                      <a:pt x="66733" y="20369"/>
                      <a:pt x="38266" y="4205"/>
                      <a:pt x="29316" y="4205"/>
                    </a:cubicBezTo>
                    <a:cubicBezTo>
                      <a:pt x="20367" y="4205"/>
                      <a:pt x="26365" y="10671"/>
                      <a:pt x="32268" y="15425"/>
                    </a:cubicBezTo>
                    <a:cubicBezTo>
                      <a:pt x="38170" y="20179"/>
                      <a:pt x="28173" y="18943"/>
                      <a:pt x="24841" y="14854"/>
                    </a:cubicBezTo>
                    <a:cubicBezTo>
                      <a:pt x="21509" y="10766"/>
                      <a:pt x="15320" y="13903"/>
                      <a:pt x="11798" y="19798"/>
                    </a:cubicBezTo>
                    <a:cubicBezTo>
                      <a:pt x="8275" y="25693"/>
                      <a:pt x="2277" y="29306"/>
                      <a:pt x="1801" y="33205"/>
                    </a:cubicBezTo>
                    <a:cubicBezTo>
                      <a:pt x="1325" y="37103"/>
                      <a:pt x="11798" y="41762"/>
                      <a:pt x="20842" y="37864"/>
                    </a:cubicBezTo>
                    <a:cubicBezTo>
                      <a:pt x="28399" y="33702"/>
                      <a:pt x="37564" y="33702"/>
                      <a:pt x="45120" y="37864"/>
                    </a:cubicBezTo>
                    <a:cubicBezTo>
                      <a:pt x="49881" y="42332"/>
                      <a:pt x="36552" y="44139"/>
                      <a:pt x="41312" y="47372"/>
                    </a:cubicBezTo>
                    <a:cubicBezTo>
                      <a:pt x="46073" y="50604"/>
                      <a:pt x="42169" y="53932"/>
                      <a:pt x="30934" y="52981"/>
                    </a:cubicBezTo>
                    <a:cubicBezTo>
                      <a:pt x="19700" y="52031"/>
                      <a:pt x="5990" y="55358"/>
                      <a:pt x="8085" y="59257"/>
                    </a:cubicBezTo>
                    <a:cubicBezTo>
                      <a:pt x="10179" y="63155"/>
                      <a:pt x="36647" y="55929"/>
                      <a:pt x="37123" y="59827"/>
                    </a:cubicBezTo>
                    <a:cubicBezTo>
                      <a:pt x="37599" y="63725"/>
                      <a:pt x="37123" y="70191"/>
                      <a:pt x="44264" y="67243"/>
                    </a:cubicBezTo>
                    <a:cubicBezTo>
                      <a:pt x="51404" y="64296"/>
                      <a:pt x="46644" y="72568"/>
                      <a:pt x="50167" y="73994"/>
                    </a:cubicBezTo>
                    <a:cubicBezTo>
                      <a:pt x="53689" y="75420"/>
                      <a:pt x="52833" y="82551"/>
                      <a:pt x="43407" y="83502"/>
                    </a:cubicBezTo>
                    <a:cubicBezTo>
                      <a:pt x="33981" y="84453"/>
                      <a:pt x="29221" y="85974"/>
                      <a:pt x="33315" y="89968"/>
                    </a:cubicBezTo>
                    <a:cubicBezTo>
                      <a:pt x="37409" y="93961"/>
                      <a:pt x="48738" y="91489"/>
                      <a:pt x="58735" y="89112"/>
                    </a:cubicBezTo>
                    <a:cubicBezTo>
                      <a:pt x="68732" y="86735"/>
                      <a:pt x="83394" y="98620"/>
                      <a:pt x="95200" y="103564"/>
                    </a:cubicBezTo>
                    <a:cubicBezTo>
                      <a:pt x="107006" y="108508"/>
                      <a:pt x="127476" y="101853"/>
                      <a:pt x="129856" y="95577"/>
                    </a:cubicBezTo>
                    <a:cubicBezTo>
                      <a:pt x="132236" y="89302"/>
                      <a:pt x="148231" y="91774"/>
                      <a:pt x="154800" y="87305"/>
                    </a:cubicBezTo>
                    <a:cubicBezTo>
                      <a:pt x="162663" y="81137"/>
                      <a:pt x="172162" y="77402"/>
                      <a:pt x="182125" y="76561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>
                    <a:alpha val="7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b="1" dirty="0">
                  <a:latin typeface="Raleway SemiBold" panose="020B0503030101060003" pitchFamily="34" charset="77"/>
                </a:endParaRP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5FFC3F-CAD4-CDE6-092E-519B4F612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620E353-F15F-FB33-E7B2-DF301BCFE6A4}"/>
              </a:ext>
            </a:extLst>
          </p:cNvPr>
          <p:cNvSpPr txBox="1"/>
          <p:nvPr/>
        </p:nvSpPr>
        <p:spPr>
          <a:xfrm>
            <a:off x="6904546" y="1869902"/>
            <a:ext cx="3017598" cy="48167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Poppins" pitchFamily="2" charset="77"/>
              </a:rPr>
              <a:t>UK</a:t>
            </a:r>
          </a:p>
          <a:p>
            <a:pPr>
              <a:lnSpc>
                <a:spcPct val="120000"/>
              </a:lnSpc>
            </a:pPr>
            <a:endParaRPr lang="en-US" sz="750" dirty="0">
              <a:solidFill>
                <a:schemeClr val="tx1">
                  <a:alpha val="80000"/>
                </a:schemeClr>
              </a:solidFill>
              <a:latin typeface="Poppins" pitchFamily="2" charset="77"/>
              <a:cs typeface="Poppins"/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D418884-4679-8D66-9B1A-E6079F75AE7B}"/>
              </a:ext>
            </a:extLst>
          </p:cNvPr>
          <p:cNvCxnSpPr>
            <a:cxnSpLocks/>
            <a:stCxn id="191" idx="1"/>
            <a:endCxn id="46" idx="15"/>
          </p:cNvCxnSpPr>
          <p:nvPr/>
        </p:nvCxnSpPr>
        <p:spPr>
          <a:xfrm flipH="1">
            <a:off x="5808128" y="2110737"/>
            <a:ext cx="1096418" cy="1255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78EE3982-738E-37D8-9A80-A0D3638D504C}"/>
              </a:ext>
            </a:extLst>
          </p:cNvPr>
          <p:cNvSpPr txBox="1"/>
          <p:nvPr/>
        </p:nvSpPr>
        <p:spPr>
          <a:xfrm>
            <a:off x="7432872" y="2919586"/>
            <a:ext cx="2768242" cy="48167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Poppins" pitchFamily="2" charset="77"/>
              </a:rPr>
              <a:t>JORDAN</a:t>
            </a:r>
          </a:p>
          <a:p>
            <a:pPr>
              <a:lnSpc>
                <a:spcPct val="120000"/>
              </a:lnSpc>
            </a:pPr>
            <a:endParaRPr lang="en-US" sz="750" dirty="0">
              <a:solidFill>
                <a:schemeClr val="tx1">
                  <a:alpha val="80000"/>
                </a:schemeClr>
              </a:solidFill>
              <a:latin typeface="Poppins" pitchFamily="2" charset="77"/>
              <a:cs typeface="Poppins"/>
            </a:endParaRP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10BE903E-7B6D-4EEF-350B-C4B64259A99B}"/>
              </a:ext>
            </a:extLst>
          </p:cNvPr>
          <p:cNvCxnSpPr>
            <a:cxnSpLocks/>
            <a:stCxn id="195" idx="1"/>
            <a:endCxn id="55" idx="5"/>
          </p:cNvCxnSpPr>
          <p:nvPr/>
        </p:nvCxnSpPr>
        <p:spPr>
          <a:xfrm flipH="1">
            <a:off x="6541625" y="3160421"/>
            <a:ext cx="891247" cy="743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6C781EAD-B81C-0B3B-3380-5A46D732F3E2}"/>
              </a:ext>
            </a:extLst>
          </p:cNvPr>
          <p:cNvSpPr txBox="1"/>
          <p:nvPr/>
        </p:nvSpPr>
        <p:spPr>
          <a:xfrm>
            <a:off x="8188587" y="3878909"/>
            <a:ext cx="2256627" cy="336502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Poppins" pitchFamily="2" charset="77"/>
              </a:rPr>
              <a:t>ETHIOPIA</a:t>
            </a:r>
            <a:endParaRPr lang="en-US" sz="14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CE6068AF-D88E-A866-B8AE-4EDDFDF2F045}"/>
              </a:ext>
            </a:extLst>
          </p:cNvPr>
          <p:cNvCxnSpPr>
            <a:cxnSpLocks/>
            <a:stCxn id="199" idx="1"/>
            <a:endCxn id="116" idx="0"/>
          </p:cNvCxnSpPr>
          <p:nvPr/>
        </p:nvCxnSpPr>
        <p:spPr>
          <a:xfrm flipH="1">
            <a:off x="6649191" y="4047160"/>
            <a:ext cx="1539396" cy="326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B8F47B95-E998-27AC-66B6-D0D0AC87B84C}"/>
              </a:ext>
            </a:extLst>
          </p:cNvPr>
          <p:cNvSpPr txBox="1"/>
          <p:nvPr/>
        </p:nvSpPr>
        <p:spPr>
          <a:xfrm>
            <a:off x="8615226" y="4392671"/>
            <a:ext cx="1918388" cy="48167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Poppins" pitchFamily="2" charset="77"/>
              </a:rPr>
              <a:t>BRUNEI</a:t>
            </a:r>
          </a:p>
          <a:p>
            <a:pPr>
              <a:lnSpc>
                <a:spcPct val="120000"/>
              </a:lnSpc>
            </a:pPr>
            <a:endParaRPr lang="en-US" sz="750" dirty="0">
              <a:solidFill>
                <a:schemeClr val="tx1">
                  <a:alpha val="80000"/>
                </a:schemeClr>
              </a:solidFill>
              <a:latin typeface="Poppins" pitchFamily="2" charset="77"/>
              <a:cs typeface="Poppins"/>
            </a:endParaRP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26024C5A-8828-EFEE-E12E-4A939E2FF365}"/>
              </a:ext>
            </a:extLst>
          </p:cNvPr>
          <p:cNvCxnSpPr>
            <a:cxnSpLocks/>
            <a:stCxn id="204" idx="1"/>
            <a:endCxn id="78" idx="2"/>
          </p:cNvCxnSpPr>
          <p:nvPr/>
        </p:nvCxnSpPr>
        <p:spPr>
          <a:xfrm flipH="1" flipV="1">
            <a:off x="8007900" y="4469873"/>
            <a:ext cx="607326" cy="163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D60FA216-EDB4-F172-D89C-7453A2A8CCEA}"/>
              </a:ext>
            </a:extLst>
          </p:cNvPr>
          <p:cNvSpPr txBox="1"/>
          <p:nvPr/>
        </p:nvSpPr>
        <p:spPr>
          <a:xfrm>
            <a:off x="3456568" y="3841607"/>
            <a:ext cx="1918388" cy="336502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Poppins" pitchFamily="2" charset="77"/>
              </a:rPr>
              <a:t>SIERRA LEONE</a:t>
            </a:r>
            <a:endParaRPr lang="en-US" sz="14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A611B7F8-C3FB-0A30-1C83-F6E7FEEE3C40}"/>
              </a:ext>
            </a:extLst>
          </p:cNvPr>
          <p:cNvCxnSpPr>
            <a:cxnSpLocks/>
            <a:stCxn id="214" idx="3"/>
            <a:endCxn id="133" idx="7"/>
          </p:cNvCxnSpPr>
          <p:nvPr/>
        </p:nvCxnSpPr>
        <p:spPr>
          <a:xfrm>
            <a:off x="5374956" y="4009858"/>
            <a:ext cx="209255" cy="383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13D45813-BC14-ADF2-0B0B-0E7CC0DD3375}"/>
              </a:ext>
            </a:extLst>
          </p:cNvPr>
          <p:cNvSpPr txBox="1"/>
          <p:nvPr/>
        </p:nvSpPr>
        <p:spPr>
          <a:xfrm>
            <a:off x="6408067" y="5298344"/>
            <a:ext cx="1918388" cy="48167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Poppins" pitchFamily="2" charset="77"/>
              </a:rPr>
              <a:t>RWANDA</a:t>
            </a:r>
          </a:p>
          <a:p>
            <a:pPr>
              <a:lnSpc>
                <a:spcPct val="120000"/>
              </a:lnSpc>
            </a:pPr>
            <a:endParaRPr lang="en-US" sz="750" dirty="0">
              <a:solidFill>
                <a:schemeClr val="tx1">
                  <a:alpha val="80000"/>
                </a:schemeClr>
              </a:solidFill>
              <a:latin typeface="Poppins" pitchFamily="2" charset="77"/>
              <a:cs typeface="Poppins"/>
            </a:endParaRP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764F7A22-630E-CC50-B1DD-C063F9980C12}"/>
              </a:ext>
            </a:extLst>
          </p:cNvPr>
          <p:cNvCxnSpPr>
            <a:cxnSpLocks/>
            <a:stCxn id="228" idx="1"/>
            <a:endCxn id="115" idx="7"/>
          </p:cNvCxnSpPr>
          <p:nvPr/>
        </p:nvCxnSpPr>
        <p:spPr>
          <a:xfrm flipH="1" flipV="1">
            <a:off x="6383716" y="4609484"/>
            <a:ext cx="24351" cy="929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>
            <a:extLst>
              <a:ext uri="{FF2B5EF4-FFF2-40B4-BE49-F238E27FC236}">
                <a16:creationId xmlns:a16="http://schemas.microsoft.com/office/drawing/2014/main" id="{0E5985F1-06C6-3C22-4B12-0543896CB020}"/>
              </a:ext>
            </a:extLst>
          </p:cNvPr>
          <p:cNvSpPr txBox="1"/>
          <p:nvPr/>
        </p:nvSpPr>
        <p:spPr>
          <a:xfrm>
            <a:off x="6891165" y="4674764"/>
            <a:ext cx="1580933" cy="48167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Poppins" pitchFamily="2" charset="77"/>
              </a:rPr>
              <a:t>KENYA</a:t>
            </a:r>
          </a:p>
          <a:p>
            <a:pPr>
              <a:lnSpc>
                <a:spcPct val="120000"/>
              </a:lnSpc>
            </a:pPr>
            <a:endParaRPr lang="en-US" sz="750" dirty="0">
              <a:solidFill>
                <a:schemeClr val="tx1">
                  <a:alpha val="80000"/>
                </a:schemeClr>
              </a:solidFill>
              <a:latin typeface="Poppins" pitchFamily="2" charset="77"/>
              <a:cs typeface="Poppins"/>
            </a:endParaRP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31658BA-701C-8052-3376-7F21E702C03C}"/>
              </a:ext>
            </a:extLst>
          </p:cNvPr>
          <p:cNvCxnSpPr>
            <a:cxnSpLocks/>
            <a:stCxn id="231" idx="1"/>
            <a:endCxn id="149" idx="27"/>
          </p:cNvCxnSpPr>
          <p:nvPr/>
        </p:nvCxnSpPr>
        <p:spPr>
          <a:xfrm flipH="1" flipV="1">
            <a:off x="6602925" y="4597459"/>
            <a:ext cx="288240" cy="318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itle 4">
            <a:extLst>
              <a:ext uri="{FF2B5EF4-FFF2-40B4-BE49-F238E27FC236}">
                <a16:creationId xmlns:a16="http://schemas.microsoft.com/office/drawing/2014/main" id="{47DD8239-748D-5354-B8EC-F69633070546}"/>
              </a:ext>
            </a:extLst>
          </p:cNvPr>
          <p:cNvSpPr txBox="1">
            <a:spLocks/>
          </p:cNvSpPr>
          <p:nvPr/>
        </p:nvSpPr>
        <p:spPr>
          <a:xfrm>
            <a:off x="1529738" y="754482"/>
            <a:ext cx="3592254" cy="1216214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68572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0" b="1" i="0" kern="1200" spc="-113" baseline="0">
                <a:solidFill>
                  <a:schemeClr val="tx1"/>
                </a:solidFill>
                <a:latin typeface="Poppins" pitchFamily="2" charset="77"/>
                <a:ea typeface="+mj-ea"/>
                <a:cs typeface="+mj-cs"/>
              </a:defRPr>
            </a:lvl1pPr>
          </a:lstStyle>
          <a:p>
            <a:r>
              <a:rPr lang="en-US" sz="3600"/>
              <a:t>Where we work</a:t>
            </a:r>
            <a:r>
              <a:rPr lang="en-US" sz="3600">
                <a:solidFill>
                  <a:schemeClr val="accent1"/>
                </a:solidFill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640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F30B0B-9372-C120-2E1D-B7E3DB438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3DD065A9-2275-9A90-5D3C-0AA002445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335" y="968033"/>
            <a:ext cx="4146885" cy="5459831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7A98380C-BDF6-13E1-BF22-2DC45EC32D41}"/>
              </a:ext>
            </a:extLst>
          </p:cNvPr>
          <p:cNvSpPr txBox="1">
            <a:spLocks/>
          </p:cNvSpPr>
          <p:nvPr/>
        </p:nvSpPr>
        <p:spPr>
          <a:xfrm>
            <a:off x="1390150" y="277179"/>
            <a:ext cx="3592254" cy="1216214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68572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0" b="1" i="0" kern="1200" spc="-113" baseline="0">
                <a:solidFill>
                  <a:schemeClr val="tx1"/>
                </a:solidFill>
                <a:latin typeface="Poppins" pitchFamily="2" charset="77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Poppins"/>
                <a:cs typeface="Poppins"/>
              </a:rPr>
              <a:t>Our impact </a:t>
            </a:r>
            <a:endParaRPr lang="en-US" sz="3600" dirty="0">
              <a:cs typeface="Poppi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46B8D-C341-69E6-8D37-8C263183076C}"/>
              </a:ext>
            </a:extLst>
          </p:cNvPr>
          <p:cNvSpPr txBox="1"/>
          <p:nvPr/>
        </p:nvSpPr>
        <p:spPr>
          <a:xfrm>
            <a:off x="1390150" y="1147890"/>
            <a:ext cx="5964178" cy="5561522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450"/>
              </a:spcAft>
            </a:pPr>
            <a:r>
              <a:rPr lang="en-GB" sz="1400" b="1" dirty="0">
                <a:solidFill>
                  <a:srgbClr val="000000"/>
                </a:solidFill>
                <a:latin typeface="Poppins"/>
                <a:cs typeface="Poppins"/>
              </a:rPr>
              <a:t>In the UK we: </a:t>
            </a:r>
          </a:p>
          <a:p>
            <a:pPr marL="285750" indent="-2857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Poppins"/>
                <a:cs typeface="Poppins"/>
              </a:rPr>
              <a:t>empower teachers by providing high quality professional development opportunities for educators at all levels</a:t>
            </a:r>
          </a:p>
          <a:p>
            <a:pPr>
              <a:lnSpc>
                <a:spcPct val="120000"/>
              </a:lnSpc>
              <a:spcAft>
                <a:spcPts val="450"/>
              </a:spcAft>
            </a:pPr>
            <a:endParaRPr lang="en-GB" sz="14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Poppins"/>
                <a:cs typeface="Poppins"/>
              </a:rPr>
              <a:t>provided support to over 4200 educators through our National Professional Qualifications programme</a:t>
            </a:r>
          </a:p>
          <a:p>
            <a:pPr>
              <a:lnSpc>
                <a:spcPct val="120000"/>
              </a:lnSpc>
              <a:spcAft>
                <a:spcPts val="450"/>
              </a:spcAft>
            </a:pPr>
            <a:endParaRPr lang="en-GB" sz="14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Poppins"/>
                <a:cs typeface="Poppins"/>
              </a:rPr>
              <a:t>reached 216,000 learners (young people and adults) during 22/23 through our careers, employability and skills programmes working across 2,250 settings across the country</a:t>
            </a:r>
          </a:p>
          <a:p>
            <a:pPr>
              <a:lnSpc>
                <a:spcPct val="120000"/>
              </a:lnSpc>
              <a:spcAft>
                <a:spcPts val="450"/>
              </a:spcAft>
            </a:pPr>
            <a:endParaRPr lang="en-GB" sz="14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Poppins"/>
                <a:cs typeface="Poppins"/>
              </a:rPr>
              <a:t>are one of the largest careers employers in the UK with a range of employability and careers provision across the country reaching those who are furthest from education and employment </a:t>
            </a:r>
          </a:p>
          <a:p>
            <a:pPr>
              <a:lnSpc>
                <a:spcPct val="120000"/>
              </a:lnSpc>
              <a:spcAft>
                <a:spcPts val="450"/>
              </a:spcAft>
            </a:pPr>
            <a:endParaRPr lang="en-GB" sz="14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285750" indent="-2857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Poppins"/>
                <a:cs typeface="Poppins"/>
              </a:rPr>
              <a:t>Have an expanding skills provision, delivering skills bootcamps and literacy-based programmes</a:t>
            </a:r>
          </a:p>
          <a:p>
            <a:pPr>
              <a:lnSpc>
                <a:spcPct val="120000"/>
              </a:lnSpc>
              <a:spcAft>
                <a:spcPts val="450"/>
              </a:spcAft>
            </a:pPr>
            <a:endParaRPr lang="en-GB" sz="1000" b="1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63069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Two me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4C279B9B-E5FA-E70F-282E-49281FFD315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35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0" y="6350"/>
            <a:ext cx="12191999" cy="6858000"/>
          </a:xfrm>
          <a:prstGeom prst="rect">
            <a:avLst/>
          </a:prstGeom>
          <a:solidFill>
            <a:srgbClr val="003D6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Poppins" pitchFamily="2" charset="7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6</a:t>
            </a:fld>
            <a:endParaRPr lang="en-US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6110" y="5587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1728675" y="2564174"/>
            <a:ext cx="7749795" cy="1252914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200" spc="0" dirty="0">
                <a:solidFill>
                  <a:srgbClr val="FEC507"/>
                </a:solidFill>
                <a:latin typeface="Merriweather" pitchFamily="2" charset="77"/>
              </a:rPr>
              <a:t>What is ‘Durham Skills Boost’?</a:t>
            </a:r>
            <a:endParaRPr lang="en-US" sz="3200" spc="0" dirty="0">
              <a:solidFill>
                <a:schemeClr val="bg1"/>
              </a:solidFill>
              <a:latin typeface="Merriweather" pitchFamily="2" charset="77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66900" y="1181100"/>
            <a:ext cx="790832" cy="7908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</a:endParaRPr>
          </a:p>
        </p:txBody>
      </p:sp>
      <p:sp>
        <p:nvSpPr>
          <p:cNvPr id="14" name="Shape 3626"/>
          <p:cNvSpPr/>
          <p:nvPr/>
        </p:nvSpPr>
        <p:spPr>
          <a:xfrm>
            <a:off x="2122026" y="1448979"/>
            <a:ext cx="280580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rgbClr val="01588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Poppins" pitchFamily="2" charset="77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42536" y="856735"/>
            <a:ext cx="1439560" cy="1439560"/>
          </a:xfrm>
          <a:prstGeom prst="ellipse">
            <a:avLst/>
          </a:prstGeom>
          <a:noFill/>
          <a:ln w="635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F3CA218-6070-15FD-6D51-8D3E173267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9" y="3216689"/>
            <a:ext cx="306122" cy="42462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B8B00D-91A6-D889-4081-94D6FDA2629A}"/>
              </a:ext>
            </a:extLst>
          </p:cNvPr>
          <p:cNvSpPr txBox="1">
            <a:spLocks/>
          </p:cNvSpPr>
          <p:nvPr/>
        </p:nvSpPr>
        <p:spPr>
          <a:xfrm>
            <a:off x="1728675" y="3486157"/>
            <a:ext cx="9477213" cy="1252914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spc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Durham Skills Boost is part of Durham </a:t>
            </a:r>
            <a:r>
              <a:rPr lang="en-GB" sz="1800" spc="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Learn’s</a:t>
            </a:r>
            <a:r>
              <a:rPr lang="en-GB" sz="1800" spc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Communicate initiative and is funded by UKSPF.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spc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It is a non-accredited course designed with relatable, everyday context through topic-based learning to increase confidence in literacy, learning and digital skills.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spc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It aims to support individuals with barriers to learning, to progress onto formal qualifications and/or employment.</a:t>
            </a:r>
            <a:endParaRPr lang="en-US" sz="1800" spc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A56B9-4C1F-1211-F391-64836596C1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DFF765-8BF3-F122-1370-8D09B543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363" y="996124"/>
            <a:ext cx="4838753" cy="16216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Incentives and benefits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04E2A-D19F-0942-E951-05D9FCF49F57}"/>
              </a:ext>
            </a:extLst>
          </p:cNvPr>
          <p:cNvSpPr txBox="1"/>
          <p:nvPr/>
        </p:nvSpPr>
        <p:spPr>
          <a:xfrm>
            <a:off x="5002363" y="2672970"/>
            <a:ext cx="3364519" cy="3023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>
                <a:latin typeface="Poppins" pitchFamily="2" charset="77"/>
              </a:rPr>
              <a:t>Why do the course?</a:t>
            </a:r>
            <a:endParaRPr lang="en-US" b="1" dirty="0">
              <a:solidFill>
                <a:schemeClr val="accent1"/>
              </a:solidFill>
              <a:latin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CD2882-9B31-9362-5D47-B09EC67C0689}"/>
              </a:ext>
            </a:extLst>
          </p:cNvPr>
          <p:cNvSpPr txBox="1"/>
          <p:nvPr/>
        </p:nvSpPr>
        <p:spPr>
          <a:xfrm>
            <a:off x="5002364" y="3332978"/>
            <a:ext cx="6263044" cy="2734338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>
                    <a:alpha val="80000"/>
                  </a:schemeClr>
                </a:solidFill>
                <a:latin typeface="Poppins"/>
                <a:cs typeface="Poppins"/>
              </a:rPr>
              <a:t>£25 shopping voucher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/>
                <a:cs typeface="Poppins"/>
              </a:rPr>
              <a:t> for attending the full course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>
                    <a:alpha val="80000"/>
                  </a:schemeClr>
                </a:solidFill>
                <a:latin typeface="Poppins"/>
                <a:cs typeface="Poppins"/>
              </a:rPr>
              <a:t>Up to £100 travel and childcare costs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/>
                <a:cs typeface="Poppins"/>
              </a:rPr>
              <a:t> per learner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Improved confidence in literacy, learning and digital skills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Encourages learners to move onto more formal accredited learning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Assistance in next steps in learning and career planning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/>
                <a:cs typeface="Poppins"/>
              </a:rPr>
              <a:t>Option to achieve </a:t>
            </a:r>
            <a:r>
              <a:rPr lang="en-US" sz="1600" b="1" dirty="0">
                <a:solidFill>
                  <a:schemeClr val="tx1">
                    <a:alpha val="80000"/>
                  </a:schemeClr>
                </a:solidFill>
                <a:latin typeface="Poppins"/>
                <a:cs typeface="Poppins"/>
              </a:rPr>
              <a:t>Level 1 Award in Worker’s Rights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/>
                <a:cs typeface="Poppins"/>
              </a:rPr>
              <a:t> and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  <a:latin typeface="Poppins"/>
                <a:cs typeface="Poppins"/>
              </a:rPr>
              <a:t>Labour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/>
                <a:cs typeface="Poppins"/>
              </a:rPr>
              <a:t> Exploitation (SEG, developed in conjunction with </a:t>
            </a:r>
            <a:r>
              <a:rPr lang="en-US" sz="1600" b="0" i="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Gangmasters</a:t>
            </a:r>
            <a:r>
              <a:rPr lang="en-US" sz="16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en-US" sz="1600" b="0" i="0" dirty="0" err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Labour</a:t>
            </a:r>
            <a:r>
              <a:rPr lang="en-US" sz="16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Abuse Authority)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Picture Placeholder 11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BFCD4EBE-AB2C-F70D-9A42-21E322EF8F6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35464" cy="6858000"/>
          </a:xfrm>
        </p:spPr>
      </p:pic>
    </p:spTree>
    <p:extLst>
      <p:ext uri="{BB962C8B-B14F-4D97-AF65-F5344CB8AC3E}">
        <p14:creationId xmlns:p14="http://schemas.microsoft.com/office/powerpoint/2010/main" val="221615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85BF17-381E-4160-BA4B-93D830FF2C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786D0-5BF9-BC43-BF45-7E2AE220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79" y="307252"/>
            <a:ext cx="4229100" cy="1621619"/>
          </a:xfrm>
        </p:spPr>
        <p:txBody>
          <a:bodyPr/>
          <a:lstStyle/>
          <a:p>
            <a:r>
              <a:rPr lang="en-US" dirty="0"/>
              <a:t>Course overview.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D7BCB-9BDA-4994-517B-42355A897E99}"/>
              </a:ext>
            </a:extLst>
          </p:cNvPr>
          <p:cNvSpPr txBox="1"/>
          <p:nvPr/>
        </p:nvSpPr>
        <p:spPr>
          <a:xfrm>
            <a:off x="1236048" y="1046801"/>
            <a:ext cx="7197551" cy="69885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Duration.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9 GLHs split over 2-3 days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Location.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Venues across North and Central Durham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Content.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Exploring literacy in everyday life, employability and the workplace.  Buzz quiz. CEIAG.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The tutor.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Margaret is a friendly and supportive Functional Skills and ESOL tutor, with many years experience of working with learners with different challenges.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Eligibility.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Durham resident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19 plus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Poppins" pitchFamily="2" charset="77"/>
              </a:rPr>
              <a:t>Do not have a Level 2 English qualification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Poppins" pitchFamily="2" charset="77"/>
            </a:endParaRPr>
          </a:p>
        </p:txBody>
      </p:sp>
      <p:pic>
        <p:nvPicPr>
          <p:cNvPr id="8" name="Picture Placeholder 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92114FF7-7774-0048-1D19-4877C4893D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34"/>
          <a:stretch/>
        </p:blipFill>
        <p:spPr>
          <a:xfrm>
            <a:off x="8803758" y="0"/>
            <a:ext cx="3388241" cy="6858000"/>
          </a:xfrm>
        </p:spPr>
      </p:pic>
    </p:spTree>
    <p:extLst>
      <p:ext uri="{BB962C8B-B14F-4D97-AF65-F5344CB8AC3E}">
        <p14:creationId xmlns:p14="http://schemas.microsoft.com/office/powerpoint/2010/main" val="58987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10" descr="A close-up of words&#10;&#10;Description automatically generated">
            <a:extLst>
              <a:ext uri="{FF2B5EF4-FFF2-40B4-BE49-F238E27FC236}">
                <a16:creationId xmlns:a16="http://schemas.microsoft.com/office/drawing/2014/main" id="{7150F2C5-4E37-425F-408F-FC1D8A679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92" y="754445"/>
            <a:ext cx="10644836" cy="534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81193"/>
      </p:ext>
    </p:extLst>
  </p:cSld>
  <p:clrMapOvr>
    <a:masterClrMapping/>
  </p:clrMapOvr>
</p:sld>
</file>

<file path=ppt/theme/theme1.xml><?xml version="1.0" encoding="utf-8"?>
<a:theme xmlns:a="http://schemas.openxmlformats.org/drawingml/2006/main" name="B&amp;D-Powerpoint Template_16x9">
  <a:themeElements>
    <a:clrScheme name="Custom 2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006A83"/>
      </a:accent1>
      <a:accent2>
        <a:srgbClr val="003C61"/>
      </a:accent2>
      <a:accent3>
        <a:srgbClr val="BAE0F6"/>
      </a:accent3>
      <a:accent4>
        <a:srgbClr val="7FB5D6"/>
      </a:accent4>
      <a:accent5>
        <a:srgbClr val="3F83AD"/>
      </a:accent5>
      <a:accent6>
        <a:srgbClr val="005984"/>
      </a:accent6>
      <a:hlink>
        <a:srgbClr val="FDC507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DT_Generic Deck Template 16x9_0223" id="{9D975587-70AA-D041-B8BF-55EBA8D5D7C4}" vid="{CF18B1E3-1583-3C4F-ACE0-0C4D5C343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c6a127-b972-4013-b0eb-d56ede002cde">
      <Terms xmlns="http://schemas.microsoft.com/office/infopath/2007/PartnerControls"/>
    </lcf76f155ced4ddcb4097134ff3c332f>
    <TaxCatchAll xmlns="c02294a7-1592-4dda-9645-1287fc96a9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083CD49954B646BAF31E971B60D3F2" ma:contentTypeVersion="15" ma:contentTypeDescription="Create a new document." ma:contentTypeScope="" ma:versionID="ff28415932031662f97ac91d4cdcaf0b">
  <xsd:schema xmlns:xsd="http://www.w3.org/2001/XMLSchema" xmlns:xs="http://www.w3.org/2001/XMLSchema" xmlns:p="http://schemas.microsoft.com/office/2006/metadata/properties" xmlns:ns2="6ac6a127-b972-4013-b0eb-d56ede002cde" xmlns:ns3="c02294a7-1592-4dda-9645-1287fc96a931" targetNamespace="http://schemas.microsoft.com/office/2006/metadata/properties" ma:root="true" ma:fieldsID="c4fbdad5032fb9ea57885d1bb754ffc0" ns2:_="" ns3:_="">
    <xsd:import namespace="6ac6a127-b972-4013-b0eb-d56ede002cde"/>
    <xsd:import namespace="c02294a7-1592-4dda-9645-1287fc96a9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6a127-b972-4013-b0eb-d56ede002c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23efd7-400d-45ca-9678-9a4a242481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294a7-1592-4dda-9645-1287fc96a93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ccdc2a2-f832-465b-b953-e78ec3e9e533}" ma:internalName="TaxCatchAll" ma:showField="CatchAllData" ma:web="c02294a7-1592-4dda-9645-1287fc96a9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1CE190-370C-41D9-B319-E3101E3D85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74A27-B2ED-4FAA-A420-3252F32AB489}">
  <ds:schemaRefs>
    <ds:schemaRef ds:uri="http://schemas.microsoft.com/office/2006/metadata/properties"/>
    <ds:schemaRef ds:uri="3f43bef0-eb99-4ad1-b876-9d672d07e06d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ea26f0ee-1692-411b-8488-14c2ef30201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7460C31-4288-41DB-8EDF-BCF7BDA53BA5}"/>
</file>

<file path=docProps/app.xml><?xml version="1.0" encoding="utf-8"?>
<Properties xmlns="http://schemas.openxmlformats.org/officeDocument/2006/extended-properties" xmlns:vt="http://schemas.openxmlformats.org/officeDocument/2006/docPropsVTypes">
  <Template>B&amp;D-Powerpoint Template_16x9</Template>
  <TotalTime>3593</TotalTime>
  <Words>612</Words>
  <Application>Microsoft Office PowerPoint</Application>
  <PresentationFormat>Widescreen</PresentationFormat>
  <Paragraphs>103</Paragraphs>
  <Slides>14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Open Sans</vt:lpstr>
      <vt:lpstr>Raleway SemiBold</vt:lpstr>
      <vt:lpstr>Wingdings</vt:lpstr>
      <vt:lpstr>Arial</vt:lpstr>
      <vt:lpstr>Merriweather</vt:lpstr>
      <vt:lpstr>Poppins Medium</vt:lpstr>
      <vt:lpstr>Poppins</vt:lpstr>
      <vt:lpstr>B&amp;D-Powerpoint Template_16x9</vt:lpstr>
      <vt:lpstr>Durham Skills Boost</vt:lpstr>
      <vt:lpstr>Contents.</vt:lpstr>
      <vt:lpstr>Who we are.</vt:lpstr>
      <vt:lpstr>PowerPoint Presentation</vt:lpstr>
      <vt:lpstr>PowerPoint Presentation</vt:lpstr>
      <vt:lpstr>PowerPoint Presentation</vt:lpstr>
      <vt:lpstr>Incentives and benefits. </vt:lpstr>
      <vt:lpstr>Course overview.</vt:lpstr>
      <vt:lpstr>PowerPoint Presentation</vt:lpstr>
      <vt:lpstr>PowerPoint Presentation</vt:lpstr>
      <vt:lpstr>Further information and referrals.</vt:lpstr>
      <vt:lpstr>Your support.</vt:lpstr>
      <vt:lpstr>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slide title</dc:title>
  <dc:creator>Crace Alexander</dc:creator>
  <cp:lastModifiedBy>Amy Jaroszkiewicz</cp:lastModifiedBy>
  <cp:revision>93</cp:revision>
  <cp:lastPrinted>2017-03-09T03:48:56Z</cp:lastPrinted>
  <dcterms:created xsi:type="dcterms:W3CDTF">2023-03-29T11:17:33Z</dcterms:created>
  <dcterms:modified xsi:type="dcterms:W3CDTF">2024-08-09T13:14:04Z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0x0101003A712AFCDABA5B41A56C7AD546B647DF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