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59" r:id="rId4"/>
    <p:sldId id="260" r:id="rId5"/>
    <p:sldId id="261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B2422-CE8F-9538-B5F3-24CF8BBAB2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ECE227-829D-24A6-64C9-2A5E8D4D82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190A0-09BD-EAAA-55ED-B8F8E4F0D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DAB-E785-46E9-9EAF-A6B0DBAB2C44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0848B-8A8B-E38E-24F8-A9A2F59B5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4FA5D-F710-445E-5C4F-2DA5E152A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EFC0-6019-4BBD-AB39-78B04A5AA7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537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FE39E-A3C4-819F-78C0-9274D8901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DDF43C-285C-90C1-5DDC-D885DACD1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AF864-77BE-A043-E251-0CC5EC24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DAB-E785-46E9-9EAF-A6B0DBAB2C44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210B3-4C03-1297-BE7C-00A562F5A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40404-7830-ACFD-7EFD-30F77C871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EFC0-6019-4BBD-AB39-78B04A5AA7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270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2416B3-71AB-7144-0FCE-92907FE691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96823E-8490-3032-0128-8F87EDFDB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D2084-05B2-4846-4C8B-F3FC6FF8B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DAB-E785-46E9-9EAF-A6B0DBAB2C44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7B2ED-C35E-CABE-DDA3-A8DBDC8E7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408E7-31FC-91DA-D2C3-B4EC04EFB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EFC0-6019-4BBD-AB39-78B04A5AA7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4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ED8E4-A6C3-3252-BDD5-F473A50FF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0ACBE-2097-16D0-889D-8659FDE45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AC6F0-6853-350D-0D54-A317BA2BC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DAB-E785-46E9-9EAF-A6B0DBAB2C44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44502-F0D4-B35D-CAC5-5B5FCE05D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5E5D6-DF69-B1B5-9522-73155810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EFC0-6019-4BBD-AB39-78B04A5AA7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973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177B5-8187-30EC-FFAC-433AD27DB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999AE-3D61-51DD-34E7-8AD9C8137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07FB6-A4D2-C316-0DA2-F5D06BC9A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DAB-E785-46E9-9EAF-A6B0DBAB2C44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48968-6F90-EC6C-0CF3-AA7E887BA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4A0DB-FDFF-B62F-FF78-C455194DD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EFC0-6019-4BBD-AB39-78B04A5AA7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7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F1E12-066B-C8A1-7536-C5011C1C8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6F2C3-5D83-E8B7-56F4-33A529FA2E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C1AFFD-2538-3272-C98A-8D6077DD7F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E67DAD-202F-4839-C9A4-8B650DB6B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DAB-E785-46E9-9EAF-A6B0DBAB2C44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CE78B-8DF9-343C-5950-9D182E1FA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1C81A0-8A45-06F0-61B0-645B36F15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EFC0-6019-4BBD-AB39-78B04A5AA7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947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5EACD-9ABF-1CF6-67E3-E89F8893E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9BC698-03C4-2782-7C23-D55DC64163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9A4E72-38D8-6E05-D0ED-23E2167FD9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C43B7A-94E1-F93B-3648-029F82BA7E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07C930-F38A-3B9E-903B-7BA401AAA7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3B4C53-DC99-98FD-CBCE-43BC5683D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DAB-E785-46E9-9EAF-A6B0DBAB2C44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DA1F78-B0D7-B363-4382-CDF04E3CA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5FB6D5-51E7-75A0-D1A4-C6B751486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EFC0-6019-4BBD-AB39-78B04A5AA7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979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FAD15-9D3A-CE15-9272-E6991924A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56F031-68EF-A95F-9B80-12D709107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DAB-E785-46E9-9EAF-A6B0DBAB2C44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69CD6C-1E91-0F44-2C65-31E327C99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E007D6-643D-1206-476B-ABCC81D44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EFC0-6019-4BBD-AB39-78B04A5AA7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31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D2A9E1-EE0D-09B3-8F14-7332DEC92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DAB-E785-46E9-9EAF-A6B0DBAB2C44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A951FC-102A-9056-C4AD-987D02F2D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AF04B-509F-1426-BF71-BF23D7025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EFC0-6019-4BBD-AB39-78B04A5AA7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30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D1597-DA70-6777-68D7-81926CD3A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B5FC7-B9E2-2A8C-9AA9-D3C5B006E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88253F-C432-2D16-43AD-D27416487D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CBD614-6616-B885-B39B-22CF10C6B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DAB-E785-46E9-9EAF-A6B0DBAB2C44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EC188-5F0F-904A-B472-7DEF6C362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35D982-C225-5BBE-F94B-2E37EC31C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EFC0-6019-4BBD-AB39-78B04A5AA7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128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1281-2144-F4CC-6D76-A250B25E1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117D47-227B-45AB-3FEF-8C2E6342A2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949E2B-F6BB-A9C6-7BD6-F0ACBFE51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EA3BEA-23DD-236F-3F5E-5368F21C9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DAB-E785-46E9-9EAF-A6B0DBAB2C44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6EFF3D-4794-0DAF-90B7-643F79E72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A637B5-D087-560C-25DB-FB2BF543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EFC0-6019-4BBD-AB39-78B04A5AA7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57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124601-5C53-5237-4EDA-0A39B2675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FED49-B08F-BA42-EED0-0BC00B6D3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0952D-AD65-57CD-4C0D-BF3AC088DA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66DAB-E785-46E9-9EAF-A6B0DBAB2C44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8E0D5-69D8-6C69-742B-0E12C6E70A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4410C-A7F3-F792-353F-6D74254C4D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FEFC0-6019-4BBD-AB39-78B04A5AA7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612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an.HunterSmart@durham.gov.uk" TargetMode="External"/><Relationship Id="rId2" Type="http://schemas.openxmlformats.org/officeDocument/2006/relationships/hyperlink" Target="mailto:Kate.burrows@durhamcommunityaction.org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Isla.ballard@durhamcommunityaction.org.u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am.Scotchbrook@durham.gov.u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Abby.thompson@durhamcommunityaction.or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usan.garrett@durhamcommunityaction.org.u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urham.onlinesurveys.ac.uk/third-sector-trends-in-england-and-wales-202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6CA1B-C123-AACB-1098-AC1494A887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199"/>
            <a:ext cx="9144000" cy="1909763"/>
          </a:xfrm>
        </p:spPr>
        <p:txBody>
          <a:bodyPr/>
          <a:lstStyle/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Just Asking: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4B001B-1103-213D-FC51-F5416341BF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400" dirty="0">
                <a:solidFill>
                  <a:schemeClr val="accent6">
                    <a:lumMod val="75000"/>
                  </a:schemeClr>
                </a:solidFill>
              </a:rPr>
              <a:t>The social and community infrastructure and how to join in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25B907-7F48-27F5-A257-1621FB2A0D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5316" y="143950"/>
            <a:ext cx="2865368" cy="110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986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CAA33-6DD4-36A5-7676-9444B19E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306"/>
            <a:ext cx="10515600" cy="1020416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Better Together 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6BF3F-E3EE-6B08-8F2A-86355F546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3723"/>
            <a:ext cx="10515600" cy="4063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Members: larger/specialist countywide VCS organisations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Remit: share best practice and look for new opportunities to collaborate.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Bi-monthly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Kate.burrows@durhamcommunityaction.org.uk</a:t>
            </a:r>
            <a:r>
              <a:rPr lang="en-GB" dirty="0"/>
              <a:t>  </a:t>
            </a:r>
          </a:p>
          <a:p>
            <a:pPr marL="0" indent="0">
              <a:buNone/>
            </a:pPr>
            <a:r>
              <a:rPr lang="en-GB" dirty="0" err="1">
                <a:hlinkClick r:id="rId3"/>
              </a:rPr>
              <a:t>Ian.HunterSmart@</a:t>
            </a:r>
            <a:r>
              <a:rPr lang="en-GB" err="1">
                <a:hlinkClick r:id="rId3"/>
              </a:rPr>
              <a:t>durham</a:t>
            </a:r>
            <a:r>
              <a:rPr lang="en-GB">
                <a:hlinkClick r:id="rId3"/>
              </a:rPr>
              <a:t>.gov.uk</a:t>
            </a:r>
            <a:r>
              <a:rPr lang="en-GB"/>
              <a:t> 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D8891F-67DC-D47D-01D4-E5CF54C2FD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30177" y="320951"/>
            <a:ext cx="2866717" cy="1110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99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D4411-D7BE-307E-8597-B30C0FE04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1635"/>
            <a:ext cx="10515600" cy="1637679"/>
          </a:xfrm>
        </p:spPr>
        <p:txBody>
          <a:bodyPr/>
          <a:lstStyle/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Share and Learn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8BE18-36E1-2E4C-5613-56C8CBC3A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3318"/>
            <a:ext cx="10515600" cy="461468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Members: community organisations who run local buildings and local services.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Remit: focus on wide ranging topics including governance, funding and compliance.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Bi-monthly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Next meeting: 15th September – “Community buildings: attracting volunteers”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Isla.ballard@durhamcommunityaction.org.uk</a:t>
            </a:r>
            <a:r>
              <a:rPr lang="en-GB" dirty="0"/>
              <a:t> </a:t>
            </a: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6038FE-C85E-ECAC-3356-C0E1BE5D16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2436" y="334838"/>
            <a:ext cx="2865368" cy="110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757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85338-5773-4850-AF74-92D57B12A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1716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Advice in County Durham</a:t>
            </a:r>
            <a:br>
              <a:rPr lang="en-GB" dirty="0">
                <a:solidFill>
                  <a:schemeClr val="accent6">
                    <a:lumMod val="75000"/>
                  </a:schemeClr>
                </a:solidFill>
              </a:rPr>
            </a:b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E3725-8340-7B4C-D047-E49880A42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183" y="2133601"/>
            <a:ext cx="10515600" cy="408167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Members: Local advice providers and organisations referring to advice providers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Remit: sharing information and knowledge about advice services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Quarterly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Next meeting</a:t>
            </a:r>
            <a:r>
              <a:rPr lang="en-GB"/>
              <a:t>: 30</a:t>
            </a:r>
            <a:r>
              <a:rPr lang="en-GB" baseline="30000"/>
              <a:t>th</a:t>
            </a:r>
            <a:r>
              <a:rPr lang="en-GB"/>
              <a:t> November </a:t>
            </a:r>
            <a:r>
              <a:rPr lang="en-GB" dirty="0"/>
              <a:t>– Cost of Living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Sam.Scotchbrook@durham.gov.uk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F412E0-9065-A2F3-8A05-400D8C79F6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2097" y="200072"/>
            <a:ext cx="2865368" cy="110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838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2DACA-0F7A-B5E5-2F19-9C513F05D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6653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  <a:ea typeface="+mn-ea"/>
                <a:cs typeface="Arial Unicode MS"/>
              </a:rPr>
              <a:t>Volunteer Coordinators Forum</a:t>
            </a:r>
            <a:br>
              <a:rPr lang="en-GB" b="1" dirty="0">
                <a:ea typeface="Times New Roman" panose="02020603050405020304" pitchFamily="18" charset="0"/>
              </a:rPr>
            </a:b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70934-4798-DB14-6CF3-F75DE35E6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2216"/>
            <a:ext cx="10515600" cy="3342723"/>
          </a:xfrm>
        </p:spPr>
        <p:txBody>
          <a:bodyPr>
            <a:normAutofit fontScale="92500" lnSpcReduction="10000"/>
          </a:bodyPr>
          <a:lstStyle/>
          <a:p>
            <a:pPr marL="0" indent="0" eaLnBrk="0" fontAlgn="base" hangingPunct="0">
              <a:lnSpc>
                <a:spcPct val="92000"/>
              </a:lnSpc>
              <a:spcAft>
                <a:spcPts val="1280"/>
              </a:spcAft>
              <a:buNone/>
            </a:pPr>
            <a:r>
              <a:rPr lang="en-GB" dirty="0">
                <a:effectLst/>
                <a:ea typeface="+mn-ea"/>
                <a:cs typeface="Arial" panose="020B0604020202020204" pitchFamily="34" charset="0"/>
              </a:rPr>
              <a:t>Members: staff / volunteers responsible for volunteer management in their organisation</a:t>
            </a:r>
          </a:p>
          <a:p>
            <a:pPr marL="0" indent="0" eaLnBrk="0" fontAlgn="base" hangingPunct="0">
              <a:lnSpc>
                <a:spcPct val="92000"/>
              </a:lnSpc>
              <a:spcAft>
                <a:spcPts val="1280"/>
              </a:spcAft>
              <a:buNone/>
            </a:pPr>
            <a:r>
              <a:rPr lang="en-GB" dirty="0">
                <a:effectLst/>
                <a:ea typeface="+mn-ea"/>
                <a:cs typeface="Arial" panose="020B0604020202020204" pitchFamily="34" charset="0"/>
              </a:rPr>
              <a:t>Remit: training, support, good practice initiatives</a:t>
            </a:r>
          </a:p>
          <a:p>
            <a:pPr marL="0" indent="0" eaLnBrk="0" fontAlgn="base" hangingPunct="0">
              <a:lnSpc>
                <a:spcPct val="92000"/>
              </a:lnSpc>
              <a:spcAft>
                <a:spcPts val="1280"/>
              </a:spcAft>
              <a:buNone/>
            </a:pPr>
            <a:r>
              <a:rPr lang="en-GB" dirty="0">
                <a:effectLst/>
                <a:ea typeface="+mn-ea"/>
                <a:cs typeface="Arial" panose="020B0604020202020204" pitchFamily="34" charset="0"/>
              </a:rPr>
              <a:t>Quarterly</a:t>
            </a:r>
          </a:p>
          <a:p>
            <a:pPr marL="0" indent="0" eaLnBrk="0" fontAlgn="base" hangingPunct="0">
              <a:lnSpc>
                <a:spcPct val="92000"/>
              </a:lnSpc>
              <a:spcAft>
                <a:spcPts val="1280"/>
              </a:spcAft>
              <a:buNone/>
            </a:pPr>
            <a:r>
              <a:rPr lang="en-GB" dirty="0">
                <a:effectLst/>
                <a:ea typeface="+mn-ea"/>
                <a:cs typeface="Arial" panose="020B0604020202020204" pitchFamily="34" charset="0"/>
              </a:rPr>
              <a:t>Next meeting: October. </a:t>
            </a:r>
            <a:endParaRPr lang="en-GB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u="sng" dirty="0">
                <a:solidFill>
                  <a:srgbClr val="6E6F72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Abby.thompson@durhamcommunityaction.org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446E2E-7F99-4171-0EE7-873447C3E6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5617" y="257624"/>
            <a:ext cx="2865368" cy="110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22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8C6E8-EF83-0DB7-8C61-700CCC6B6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08311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Social Prescribing Link Workers Network</a:t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9C6A0-0220-4A4D-CB7E-97611A342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5391"/>
            <a:ext cx="10515600" cy="39226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Members: SPLWs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Remit: sharing information, good practice, local knowledge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Meets 4 x pa.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Next meeting 7th September – Refugees and Asylum Seekers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Susan.garrett@durhamcommunityaction.org.uk</a:t>
            </a:r>
            <a:r>
              <a:rPr lang="en-GB" dirty="0"/>
              <a:t>  </a:t>
            </a: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3F1241-78E9-AB7F-931C-698A2D0010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6632" y="298743"/>
            <a:ext cx="2865368" cy="110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520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95EFD-6213-B465-CB78-2F6DEA882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670" y="1166191"/>
            <a:ext cx="10515600" cy="2262809"/>
          </a:xfrm>
        </p:spPr>
        <p:txBody>
          <a:bodyPr>
            <a:noAutofit/>
          </a:bodyPr>
          <a:lstStyle/>
          <a:p>
            <a:br>
              <a:rPr lang="en-GB" b="1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GB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Introduction to Community Business &amp; Raising Finance in County Durham</a:t>
            </a:r>
            <a:br>
              <a:rPr lang="en-GB" b="1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GB" b="1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GB" b="1" dirty="0">
                <a:solidFill>
                  <a:schemeClr val="accent6">
                    <a:lumMod val="75000"/>
                  </a:schemeClr>
                </a:solidFill>
              </a:rPr>
            </a:br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26CC6-ED90-ACF9-04A1-914CEBDD4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670" y="2757268"/>
            <a:ext cx="10515600" cy="29345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600" dirty="0"/>
              <a:t>4</a:t>
            </a:r>
            <a:r>
              <a:rPr lang="en-GB" sz="2600" baseline="30000" dirty="0"/>
              <a:t>th</a:t>
            </a:r>
            <a:r>
              <a:rPr lang="en-GB" sz="2600" dirty="0"/>
              <a:t> October 10 - 4. Jubilee Fields Community Centre, Shildon</a:t>
            </a:r>
          </a:p>
          <a:p>
            <a:pPr marL="0" indent="0">
              <a:buNone/>
            </a:pPr>
            <a:br>
              <a:rPr lang="en-GB" b="1" dirty="0">
                <a:solidFill>
                  <a:schemeClr val="accent6">
                    <a:lumMod val="75000"/>
                  </a:schemeClr>
                </a:solidFill>
              </a:rPr>
            </a:br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sz="4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Third Sector Trends Survey</a:t>
            </a:r>
            <a:endParaRPr lang="en-GB" sz="4400" dirty="0">
              <a:latin typeface="+mj-lt"/>
            </a:endParaRP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https://durham.onlinesurveys.ac.uk/third-sector-trends-in-england-and-wales-2022</a:t>
            </a:r>
            <a:r>
              <a:rPr lang="en-GB" dirty="0"/>
              <a:t> </a:t>
            </a: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97077D-50A3-93BA-619B-576332BADC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0233" y="162339"/>
            <a:ext cx="2865368" cy="110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97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277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Just Asking: </vt:lpstr>
      <vt:lpstr>Better Together </vt:lpstr>
      <vt:lpstr>Share and Learn Network</vt:lpstr>
      <vt:lpstr>Advice in County Durham </vt:lpstr>
      <vt:lpstr>Volunteer Coordinators Forum </vt:lpstr>
      <vt:lpstr>Social Prescribing Link Workers Network </vt:lpstr>
      <vt:lpstr>  Introduction to Community Business &amp; Raising Finance in County Durham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 Asking</dc:title>
  <dc:creator>Fiona Christian</dc:creator>
  <cp:lastModifiedBy>Helen Brown</cp:lastModifiedBy>
  <cp:revision>9</cp:revision>
  <dcterms:created xsi:type="dcterms:W3CDTF">2022-09-02T12:45:24Z</dcterms:created>
  <dcterms:modified xsi:type="dcterms:W3CDTF">2022-09-06T14:08:01Z</dcterms:modified>
</cp:coreProperties>
</file>