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1" r:id="rId4"/>
    <p:sldId id="262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60"/>
  </p:normalViewPr>
  <p:slideViewPr>
    <p:cSldViewPr snapToGrid="0">
      <p:cViewPr varScale="1">
        <p:scale>
          <a:sx n="51" d="100"/>
          <a:sy n="51" d="100"/>
        </p:scale>
        <p:origin x="43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3995F-CCB0-4349-935C-6A3D9BFE8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5EA66-8ADC-4D17-A001-C04C81E545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7123E-4297-4BD6-8033-53CE3CFD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C2D0E-1093-4866-B28D-255DDB838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C5886-FDF1-4A92-BEDD-DFF9CC646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65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E3E7B-C74D-411E-A108-E4FAA95B8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EC341-C42D-4366-BA9C-D66CC1AB5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2EF93-054B-46E7-AF62-D73E55FB5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BFF62-6AE6-406B-8C22-D2706BC5E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78D862-978F-431A-80F5-3168459FB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3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6C4BF1-E94F-4075-8240-4CDC3CCD2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5CFC53-3E28-4AF8-8492-CB2437B1A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6B4D4-1AB2-4ADA-9D74-9D8B1D00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DF2CC-85CB-4AB1-AEB0-7BA2F466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B0C7-CC30-4F59-B90F-D9484FBEC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32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FB8A-94F9-4430-8398-2CDE88BC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85444-DE41-4292-93C9-347E8D92F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033DA-5AC0-4618-9F87-BDE432C33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1FE74-47DD-4C98-97E5-7809B0735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A97E-D2E2-4E26-AF9E-F43AECC0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741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C08D9-1F60-422C-A9A3-566F07AD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A4E88-3007-49A7-ABD6-8EE4481E7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FF6F34-0FE2-464F-84F5-8715854C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6D129-C457-4AA7-94B1-37111E77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F204C-2A77-4ABF-93EB-B84CB8A45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35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F7EF-BF4C-4778-B37A-1921A6E3A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C2A51-959F-4320-A0D3-0D8268552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FDDCD-BCD7-4423-A189-C4556FF10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D6B757-902D-4971-99F8-B1A97A93A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5927D-3AA2-4C8C-9A2B-DFDA17D1C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0421E-FF25-42A8-AFE7-C66606C9F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06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D2483-2291-4CA5-9205-3E6B05B4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BA80E-D552-411E-A2BD-24592AC87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266A8-88F2-473A-9E27-B5254FA12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95EE20-9A95-48C3-A9CA-3D227DF4B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1BFEE-5D12-4D53-98AF-18153025E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E24F61-64D8-425F-82B6-BC15806BB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7E80E54-4A6F-438B-A88E-AEF613577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22862-E6A9-41F7-BF6D-76B639DC9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02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1F871-51AC-45F0-A463-8B47BA29E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C4F667-0BFE-4B10-A723-E625EA92B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6D1FFB-3F4E-4F09-9735-7F8F4A1B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867C72-0016-45DE-88C3-504C6B80D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2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1D64AF-AA05-47FE-AD3F-E717FF530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679FCC-AD34-4422-A114-BFD43BCD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E44864-5C6E-4A32-89E6-4D94B0C70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41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5064-8A30-463C-92EF-AFE172570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46D3B-E571-4DBE-8571-FAC0E9F0D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BC4D2-8B5F-4069-BD0E-DF1E430CF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7BB29-C324-42DD-A6B4-A8F3AA3DC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A5AA0-E89F-4CD7-B75E-A2F9EBBB4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EA3D3-30A8-407B-A330-5D597B434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177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D442A-C7C3-40AA-A525-ABAA1C3E1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24CB21-9CDF-49F6-B4B2-0D96C953C8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089EE8-3BF2-4E91-86B6-45FEF54A5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5F22E3-ACA5-45BB-8439-63FFAC499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3E40F-3E94-48CB-AC41-EFCE02BEC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7A622-B571-4FCD-8DE1-4AD74C0A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158273-108D-41A9-9C43-2A9ACB64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1C0963-8CC3-4495-AC08-12BAED7EF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DE6AD-9005-4FC6-BE77-48BF2C5F76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9537F-D4EB-4DBB-BA24-4F5370480F23}" type="datetimeFigureOut">
              <a:rPr lang="en-GB" smtClean="0"/>
              <a:t>07/04/2022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EEA36-8D8B-4F42-91F0-FAFBCEC07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522C3-0426-45DD-B676-E15A09CA4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B0E00-227E-4264-A45B-DA2AF14B5A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7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25D5D-6DB5-4403-97CC-9AAB7268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7943" y="2317447"/>
            <a:ext cx="9710057" cy="1192515"/>
          </a:xfrm>
        </p:spPr>
        <p:txBody>
          <a:bodyPr/>
          <a:lstStyle/>
          <a:p>
            <a:r>
              <a:rPr lang="en-GB" b="1" dirty="0">
                <a:solidFill>
                  <a:srgbClr val="CC66FF"/>
                </a:solidFill>
              </a:rPr>
              <a:t>Towards an Inclusive Economy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5BE113-A538-4F95-B9F7-8A3EA1E77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6876"/>
            <a:ext cx="9144000" cy="980924"/>
          </a:xfrm>
        </p:spPr>
        <p:txBody>
          <a:bodyPr>
            <a:normAutofit fontScale="85000" lnSpcReduction="20000"/>
          </a:bodyPr>
          <a:lstStyle/>
          <a:p>
            <a:r>
              <a:rPr lang="en-GB" sz="4000" b="1" dirty="0"/>
              <a:t>Peter MacLellan</a:t>
            </a:r>
          </a:p>
          <a:p>
            <a:r>
              <a:rPr lang="en-GB" sz="4000" b="1" dirty="0"/>
              <a:t>Durham Christian Partnership</a:t>
            </a:r>
          </a:p>
        </p:txBody>
      </p:sp>
    </p:spTree>
    <p:extLst>
      <p:ext uri="{BB962C8B-B14F-4D97-AF65-F5344CB8AC3E}">
        <p14:creationId xmlns:p14="http://schemas.microsoft.com/office/powerpoint/2010/main" val="77124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197C5-9C25-47F4-A121-8032AA9A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6" y="365125"/>
            <a:ext cx="10860314" cy="2871561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An economy where everyone can afford the essentials of life.</a:t>
            </a:r>
            <a:br>
              <a:rPr lang="en-GB" b="1" dirty="0"/>
            </a:br>
            <a:br>
              <a:rPr lang="en-GB" b="1" dirty="0"/>
            </a:br>
            <a:r>
              <a:rPr lang="en-GB" sz="3600" dirty="0"/>
              <a:t>food, water, housing, clothing, health and social care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5E34E-F334-4E55-AFF6-40DBD0A7C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823" y="2414209"/>
            <a:ext cx="11707318" cy="3762753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lvl="1"/>
            <a:r>
              <a:rPr lang="en-GB" sz="2800" dirty="0"/>
              <a:t>No one needs a food or clothing bank. </a:t>
            </a:r>
          </a:p>
          <a:p>
            <a:pPr lvl="1"/>
            <a:r>
              <a:rPr lang="en-GB" sz="2800" dirty="0"/>
              <a:t>Everyone’s housing is of a decent standard, safe and healthy to live in.</a:t>
            </a:r>
          </a:p>
          <a:p>
            <a:pPr lvl="1"/>
            <a:r>
              <a:rPr lang="en-GB" sz="2800" dirty="0"/>
              <a:t>Health services are available to all who need them when they need them</a:t>
            </a:r>
          </a:p>
          <a:p>
            <a:pPr lvl="1"/>
            <a:r>
              <a:rPr lang="en-GB" sz="2800" dirty="0"/>
              <a:t>Care support and facilities are available when people need them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93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E136-232C-4933-AAC4-E86DF901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6151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A safe community, where people can live free of fear and violence. Including enjoying financial personal and emotional security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93057-E67A-4FF1-9879-3963E2F1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7351"/>
            <a:ext cx="10515600" cy="3109611"/>
          </a:xfrm>
        </p:spPr>
        <p:txBody>
          <a:bodyPr/>
          <a:lstStyle/>
          <a:p>
            <a:pPr lvl="0"/>
            <a:r>
              <a:rPr lang="en-GB" dirty="0"/>
              <a:t>Effective police and fire services.</a:t>
            </a:r>
          </a:p>
          <a:p>
            <a:pPr lvl="0"/>
            <a:r>
              <a:rPr lang="en-GB" dirty="0"/>
              <a:t>Effective support mechanisms, advice, practical support and financial safety nets.</a:t>
            </a:r>
          </a:p>
          <a:p>
            <a:pPr lvl="0"/>
            <a:r>
              <a:rPr lang="en-GB" dirty="0"/>
              <a:t>Stable and accessible employment that reliably provides an adequate income in a safe environment.</a:t>
            </a:r>
          </a:p>
          <a:p>
            <a:pPr lvl="0"/>
            <a:r>
              <a:rPr lang="en-GB" dirty="0"/>
              <a:t>A physical environment free of health damaging pollution.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0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E5B61-90B8-4235-AC6C-BCA54FF37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8629"/>
            <a:ext cx="10515600" cy="2699658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In an inclusive economy people are having their need for relationship met through friends and family.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81E56-C848-483A-A50C-82A9AC8B0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7351"/>
            <a:ext cx="10515600" cy="3109611"/>
          </a:xfrm>
        </p:spPr>
        <p:txBody>
          <a:bodyPr/>
          <a:lstStyle/>
          <a:p>
            <a:pPr lvl="0"/>
            <a:r>
              <a:rPr lang="en-GB" dirty="0"/>
              <a:t>That needs community social and leisure facilities, places, indoor and out, where people can meet and build friendships, rest and relax, play and be entertained. </a:t>
            </a:r>
          </a:p>
          <a:p>
            <a:pPr lvl="0"/>
            <a:r>
              <a:rPr lang="en-GB" dirty="0"/>
              <a:t>It means avoiding barriers that push people into isolation. </a:t>
            </a:r>
          </a:p>
          <a:p>
            <a:pPr lvl="0"/>
            <a:r>
              <a:rPr lang="en-GB" dirty="0"/>
              <a:t>It requires adequate and affordable transportation, mixed housing types and sizes so that families and varied household sizes can live close to each other.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8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AED8-0B4A-49BC-B094-A6C1C097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601"/>
            <a:ext cx="10515600" cy="2929618"/>
          </a:xfrm>
        </p:spPr>
        <p:txBody>
          <a:bodyPr>
            <a:normAutofit/>
          </a:bodyPr>
          <a:lstStyle/>
          <a:p>
            <a:pPr algn="ctr"/>
            <a:r>
              <a:rPr lang="en-GB" b="1" dirty="0"/>
              <a:t>In an inclusive economy people can meet their aspirations to accomplish and fulfil their potential through meaningful activities, learning, nurturing and creating.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176C7-16B6-47D1-8B09-D17838839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27619"/>
            <a:ext cx="10515600" cy="2549343"/>
          </a:xfrm>
        </p:spPr>
        <p:txBody>
          <a:bodyPr/>
          <a:lstStyle/>
          <a:p>
            <a:pPr lvl="0"/>
            <a:r>
              <a:rPr lang="en-GB" dirty="0"/>
              <a:t>Effective and accessible education and training at all levels</a:t>
            </a:r>
          </a:p>
          <a:p>
            <a:pPr lvl="0"/>
            <a:r>
              <a:rPr lang="en-GB" dirty="0"/>
              <a:t>Opportunities for creative activities including the arts and business </a:t>
            </a:r>
          </a:p>
          <a:p>
            <a:pPr lvl="0"/>
            <a:r>
              <a:rPr lang="en-GB" dirty="0"/>
              <a:t>Support for enterprise and entrepreneurship</a:t>
            </a:r>
          </a:p>
          <a:p>
            <a:pPr lvl="0"/>
            <a:r>
              <a:rPr lang="en-GB" dirty="0"/>
              <a:t>Encouraging aspiration, celebrating success and learning from failure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09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0D45789-75DF-44CB-ABC5-2E6D3BC8260A}"/>
              </a:ext>
            </a:extLst>
          </p:cNvPr>
          <p:cNvSpPr/>
          <p:nvPr/>
        </p:nvSpPr>
        <p:spPr>
          <a:xfrm>
            <a:off x="1417561" y="1459132"/>
            <a:ext cx="9787467" cy="335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tabLst>
                <a:tab pos="5181600" algn="l"/>
              </a:tabLst>
            </a:pPr>
            <a:r>
              <a:rPr lang="en-GB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inclusive economy is one where it is not acceptable to leave anyone behind. Where the disadvantaged economically, socially, educationally or through ill health or infirmity are supported and included.</a:t>
            </a:r>
            <a:endParaRPr lang="en-GB" sz="3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1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322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Towards an Inclusive Economy</vt:lpstr>
      <vt:lpstr>An economy where everyone can afford the essentials of life.  food, water, housing, clothing, health and social care </vt:lpstr>
      <vt:lpstr>A safe community, where people can live free of fear and violence. Including enjoying financial personal and emotional security</vt:lpstr>
      <vt:lpstr>In an inclusive economy people are having their need for relationship met through friends and family. </vt:lpstr>
      <vt:lpstr>In an inclusive economy people can meet their aspirations to accomplish and fulfil their potential through meaningful activities, learning, nurturing and creating.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an Inclusive Economy</dc:title>
  <dc:creator>Peter MacLellan</dc:creator>
  <cp:lastModifiedBy>Peter MacLellan</cp:lastModifiedBy>
  <cp:revision>4</cp:revision>
  <dcterms:created xsi:type="dcterms:W3CDTF">2022-04-07T19:58:20Z</dcterms:created>
  <dcterms:modified xsi:type="dcterms:W3CDTF">2022-04-07T20:26:54Z</dcterms:modified>
</cp:coreProperties>
</file>